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371" r:id="rId5"/>
    <p:sldId id="319" r:id="rId6"/>
    <p:sldId id="274" r:id="rId7"/>
    <p:sldId id="4428" r:id="rId8"/>
    <p:sldId id="4384" r:id="rId9"/>
    <p:sldId id="4392" r:id="rId10"/>
    <p:sldId id="4429" r:id="rId11"/>
    <p:sldId id="4410" r:id="rId12"/>
    <p:sldId id="4404" r:id="rId13"/>
    <p:sldId id="4431" r:id="rId14"/>
    <p:sldId id="402" r:id="rId15"/>
    <p:sldId id="4389" r:id="rId16"/>
    <p:sldId id="406" r:id="rId17"/>
    <p:sldId id="4430" r:id="rId18"/>
    <p:sldId id="256" r:id="rId19"/>
    <p:sldId id="3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5E"/>
    <a:srgbClr val="A7B3B4"/>
    <a:srgbClr val="30348F"/>
    <a:srgbClr val="8EB1D1"/>
    <a:srgbClr val="83A3C2"/>
    <a:srgbClr val="80A1BE"/>
    <a:srgbClr val="2C318F"/>
    <a:srgbClr val="2A2E84"/>
    <a:srgbClr val="62738F"/>
    <a:srgbClr val="425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63" autoAdjust="0"/>
    <p:restoredTop sz="77967" autoAdjust="0"/>
  </p:normalViewPr>
  <p:slideViewPr>
    <p:cSldViewPr snapToGrid="0">
      <p:cViewPr varScale="1">
        <p:scale>
          <a:sx n="89" d="100"/>
          <a:sy n="89" d="100"/>
        </p:scale>
        <p:origin x="1248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117F25-EAA3-EA4C-BAF5-0A1B89268DAC}" type="doc">
      <dgm:prSet loTypeId="urn:microsoft.com/office/officeart/2005/8/layout/defaul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GB"/>
        </a:p>
      </dgm:t>
    </dgm:pt>
    <dgm:pt modelId="{CA561E2B-40DA-A449-8942-E3925EB5CB4D}">
      <dgm:prSet/>
      <dgm:spPr/>
      <dgm:t>
        <a:bodyPr/>
        <a:lstStyle/>
        <a:p>
          <a:r>
            <a:rPr lang="en-US" dirty="0"/>
            <a:t>Someone leaves channel</a:t>
          </a:r>
          <a:endParaRPr lang="en-GB" dirty="0"/>
        </a:p>
      </dgm:t>
    </dgm:pt>
    <dgm:pt modelId="{1EEFFCEC-1701-694C-A6D1-99CB648C5B00}" type="parTrans" cxnId="{19548DD7-0D7E-0542-92AA-8A437F333AC9}">
      <dgm:prSet/>
      <dgm:spPr/>
      <dgm:t>
        <a:bodyPr/>
        <a:lstStyle/>
        <a:p>
          <a:endParaRPr lang="en-GB"/>
        </a:p>
      </dgm:t>
    </dgm:pt>
    <dgm:pt modelId="{F429FEC5-EC7E-684F-BBD1-6D7994A24148}" type="sibTrans" cxnId="{19548DD7-0D7E-0542-92AA-8A437F333AC9}">
      <dgm:prSet/>
      <dgm:spPr/>
      <dgm:t>
        <a:bodyPr/>
        <a:lstStyle/>
        <a:p>
          <a:endParaRPr lang="en-GB"/>
        </a:p>
      </dgm:t>
    </dgm:pt>
    <dgm:pt modelId="{DED63E96-4646-2F40-A49C-6238D423F823}">
      <dgm:prSet/>
      <dgm:spPr/>
      <dgm:t>
        <a:bodyPr/>
        <a:lstStyle/>
        <a:p>
          <a:r>
            <a:rPr lang="en-US"/>
            <a:t>Mansplaining </a:t>
          </a:r>
          <a:endParaRPr lang="en-GB"/>
        </a:p>
      </dgm:t>
    </dgm:pt>
    <dgm:pt modelId="{5887FBF0-FB8A-7F49-BAEF-1EE7F3152E2E}" type="parTrans" cxnId="{083B14D2-5CEA-7E43-9C1A-F8FD15668A94}">
      <dgm:prSet/>
      <dgm:spPr/>
      <dgm:t>
        <a:bodyPr/>
        <a:lstStyle/>
        <a:p>
          <a:endParaRPr lang="en-GB"/>
        </a:p>
      </dgm:t>
    </dgm:pt>
    <dgm:pt modelId="{20B05D38-A130-7C46-9A4F-FF5C74591A69}" type="sibTrans" cxnId="{083B14D2-5CEA-7E43-9C1A-F8FD15668A94}">
      <dgm:prSet/>
      <dgm:spPr/>
      <dgm:t>
        <a:bodyPr/>
        <a:lstStyle/>
        <a:p>
          <a:endParaRPr lang="en-GB"/>
        </a:p>
      </dgm:t>
    </dgm:pt>
    <dgm:pt modelId="{BA4EBFC0-5C5F-D649-9A71-492633526E1A}">
      <dgm:prSet/>
      <dgm:spPr/>
      <dgm:t>
        <a:bodyPr/>
        <a:lstStyle/>
        <a:p>
          <a:r>
            <a:rPr lang="en-US"/>
            <a:t>Advice deemed wrong</a:t>
          </a:r>
          <a:endParaRPr lang="en-GB"/>
        </a:p>
      </dgm:t>
    </dgm:pt>
    <dgm:pt modelId="{5F7D8F44-116C-014A-9423-F7E040D47781}" type="parTrans" cxnId="{B47DBF20-0FB9-0C4F-8592-4DE6FD2DC9CD}">
      <dgm:prSet/>
      <dgm:spPr/>
      <dgm:t>
        <a:bodyPr/>
        <a:lstStyle/>
        <a:p>
          <a:endParaRPr lang="en-GB"/>
        </a:p>
      </dgm:t>
    </dgm:pt>
    <dgm:pt modelId="{E6EF2CB2-E942-BF4C-9BB7-5BCDE46F626F}" type="sibTrans" cxnId="{B47DBF20-0FB9-0C4F-8592-4DE6FD2DC9CD}">
      <dgm:prSet/>
      <dgm:spPr/>
      <dgm:t>
        <a:bodyPr/>
        <a:lstStyle/>
        <a:p>
          <a:endParaRPr lang="en-GB"/>
        </a:p>
      </dgm:t>
    </dgm:pt>
    <dgm:pt modelId="{DBF9C4DD-7259-A849-B262-AC607FA813ED}">
      <dgm:prSet/>
      <dgm:spPr/>
      <dgm:t>
        <a:bodyPr/>
        <a:lstStyle/>
        <a:p>
          <a:r>
            <a:rPr lang="en-US"/>
            <a:t>Passive/Aggressive fight breaks out</a:t>
          </a:r>
          <a:endParaRPr lang="en-GB"/>
        </a:p>
      </dgm:t>
    </dgm:pt>
    <dgm:pt modelId="{F555B663-9DB1-B140-966F-615B50B565CD}" type="parTrans" cxnId="{FA3C56A8-E852-A848-8A62-E47E06D9DF6C}">
      <dgm:prSet/>
      <dgm:spPr/>
      <dgm:t>
        <a:bodyPr/>
        <a:lstStyle/>
        <a:p>
          <a:endParaRPr lang="en-GB"/>
        </a:p>
      </dgm:t>
    </dgm:pt>
    <dgm:pt modelId="{D0C690A4-07AA-4D43-A56D-510BFD911D07}" type="sibTrans" cxnId="{FA3C56A8-E852-A848-8A62-E47E06D9DF6C}">
      <dgm:prSet/>
      <dgm:spPr/>
      <dgm:t>
        <a:bodyPr/>
        <a:lstStyle/>
        <a:p>
          <a:endParaRPr lang="en-GB"/>
        </a:p>
      </dgm:t>
    </dgm:pt>
    <dgm:pt modelId="{38D22679-33C8-2648-BFDD-E7F8D6AB702A}">
      <dgm:prSet/>
      <dgm:spPr/>
      <dgm:t>
        <a:bodyPr/>
        <a:lstStyle/>
        <a:p>
          <a:r>
            <a:rPr lang="en-US"/>
            <a:t>Staff share helpful tips</a:t>
          </a:r>
          <a:endParaRPr lang="en-GB"/>
        </a:p>
      </dgm:t>
    </dgm:pt>
    <dgm:pt modelId="{05F15648-E13F-7643-A91B-7CFC2BBB4DB0}" type="parTrans" cxnId="{4EC05044-247A-2F4B-8C88-25B925F4C8F0}">
      <dgm:prSet/>
      <dgm:spPr/>
      <dgm:t>
        <a:bodyPr/>
        <a:lstStyle/>
        <a:p>
          <a:endParaRPr lang="en-GB"/>
        </a:p>
      </dgm:t>
    </dgm:pt>
    <dgm:pt modelId="{EE1129C4-2D88-7D42-8976-4442F8D9182D}" type="sibTrans" cxnId="{4EC05044-247A-2F4B-8C88-25B925F4C8F0}">
      <dgm:prSet/>
      <dgm:spPr/>
      <dgm:t>
        <a:bodyPr/>
        <a:lstStyle/>
        <a:p>
          <a:endParaRPr lang="en-GB"/>
        </a:p>
      </dgm:t>
    </dgm:pt>
    <dgm:pt modelId="{69C7A21A-F011-764B-9B7E-F4E7D8E74602}">
      <dgm:prSet/>
      <dgm:spPr/>
      <dgm:t>
        <a:bodyPr/>
        <a:lstStyle/>
        <a:p>
          <a:r>
            <a:rPr lang="en-US"/>
            <a:t>People mute channel</a:t>
          </a:r>
          <a:endParaRPr lang="en-GB"/>
        </a:p>
      </dgm:t>
    </dgm:pt>
    <dgm:pt modelId="{93302F1C-7EB4-6B4E-97D3-EDDD382199B6}" type="parTrans" cxnId="{66294286-BABF-5744-B3BC-3530DC91BA28}">
      <dgm:prSet/>
      <dgm:spPr/>
      <dgm:t>
        <a:bodyPr/>
        <a:lstStyle/>
        <a:p>
          <a:endParaRPr lang="en-GB"/>
        </a:p>
      </dgm:t>
    </dgm:pt>
    <dgm:pt modelId="{D42534E0-4001-1548-9FD4-B02E253722A9}" type="sibTrans" cxnId="{66294286-BABF-5744-B3BC-3530DC91BA28}">
      <dgm:prSet/>
      <dgm:spPr/>
      <dgm:t>
        <a:bodyPr/>
        <a:lstStyle/>
        <a:p>
          <a:endParaRPr lang="en-GB"/>
        </a:p>
      </dgm:t>
    </dgm:pt>
    <dgm:pt modelId="{09EC20B1-A7D5-A94A-AD4A-672EE23F6B21}">
      <dgm:prSet/>
      <dgm:spPr/>
      <dgm:t>
        <a:bodyPr/>
        <a:lstStyle/>
        <a:p>
          <a:r>
            <a:rPr lang="en-US"/>
            <a:t>Great training ideas suggested</a:t>
          </a:r>
          <a:endParaRPr lang="en-GB"/>
        </a:p>
      </dgm:t>
    </dgm:pt>
    <dgm:pt modelId="{4CAE94EF-55BF-0C4F-B3A7-0769596E71F5}" type="parTrans" cxnId="{CD7F97A4-E219-1A49-8CFF-602E073A95E4}">
      <dgm:prSet/>
      <dgm:spPr/>
      <dgm:t>
        <a:bodyPr/>
        <a:lstStyle/>
        <a:p>
          <a:endParaRPr lang="en-GB"/>
        </a:p>
      </dgm:t>
    </dgm:pt>
    <dgm:pt modelId="{B96D0C04-6E33-244B-996C-41181AF1940A}" type="sibTrans" cxnId="{CD7F97A4-E219-1A49-8CFF-602E073A95E4}">
      <dgm:prSet/>
      <dgm:spPr/>
      <dgm:t>
        <a:bodyPr/>
        <a:lstStyle/>
        <a:p>
          <a:endParaRPr lang="en-GB"/>
        </a:p>
      </dgm:t>
    </dgm:pt>
    <dgm:pt modelId="{FF9E97A4-C1A4-7141-96A7-66C18DE78F0E}">
      <dgm:prSet/>
      <dgm:spPr/>
      <dgm:t>
        <a:bodyPr/>
        <a:lstStyle/>
        <a:p>
          <a:r>
            <a:rPr lang="en-US"/>
            <a:t>Tips adopted by staff</a:t>
          </a:r>
          <a:endParaRPr lang="en-GB"/>
        </a:p>
      </dgm:t>
    </dgm:pt>
    <dgm:pt modelId="{3A2018D3-7F7B-0549-94EC-AA5FFC63649B}" type="parTrans" cxnId="{17461A90-FDFB-5445-BBAD-4443C2761253}">
      <dgm:prSet/>
      <dgm:spPr/>
      <dgm:t>
        <a:bodyPr/>
        <a:lstStyle/>
        <a:p>
          <a:endParaRPr lang="en-GB"/>
        </a:p>
      </dgm:t>
    </dgm:pt>
    <dgm:pt modelId="{E7CFFF7A-9E57-0D4D-83C0-491CD79978A7}" type="sibTrans" cxnId="{17461A90-FDFB-5445-BBAD-4443C2761253}">
      <dgm:prSet/>
      <dgm:spPr/>
      <dgm:t>
        <a:bodyPr/>
        <a:lstStyle/>
        <a:p>
          <a:endParaRPr lang="en-GB"/>
        </a:p>
      </dgm:t>
    </dgm:pt>
    <dgm:pt modelId="{C09D29EF-D516-DB46-9C75-B2AB1DBAD9DB}">
      <dgm:prSet/>
      <dgm:spPr/>
      <dgm:t>
        <a:bodyPr/>
        <a:lstStyle/>
        <a:p>
          <a:r>
            <a:rPr lang="en-US" dirty="0"/>
            <a:t>Existing problems fixed</a:t>
          </a:r>
          <a:endParaRPr lang="en-GB" dirty="0"/>
        </a:p>
      </dgm:t>
    </dgm:pt>
    <dgm:pt modelId="{34E0B95C-B08A-2042-891F-CDA5F0E7AC06}" type="parTrans" cxnId="{5AFC94DB-1B02-F642-8732-DC1E9167E917}">
      <dgm:prSet/>
      <dgm:spPr/>
      <dgm:t>
        <a:bodyPr/>
        <a:lstStyle/>
        <a:p>
          <a:endParaRPr lang="en-GB"/>
        </a:p>
      </dgm:t>
    </dgm:pt>
    <dgm:pt modelId="{FBF5FB1B-E537-A24E-AE1D-A7570A060C13}" type="sibTrans" cxnId="{5AFC94DB-1B02-F642-8732-DC1E9167E917}">
      <dgm:prSet/>
      <dgm:spPr/>
      <dgm:t>
        <a:bodyPr/>
        <a:lstStyle/>
        <a:p>
          <a:endParaRPr lang="en-GB"/>
        </a:p>
      </dgm:t>
    </dgm:pt>
    <dgm:pt modelId="{CDEBD34A-6D34-B347-B8CF-95FCEEDDFE39}">
      <dgm:prSet/>
      <dgm:spPr/>
      <dgm:t>
        <a:bodyPr/>
        <a:lstStyle/>
        <a:p>
          <a:r>
            <a:rPr lang="en-GB" dirty="0"/>
            <a:t>Planned tips shared by others</a:t>
          </a:r>
        </a:p>
      </dgm:t>
    </dgm:pt>
    <dgm:pt modelId="{536FB43D-732F-5E48-9030-B423F3661403}" type="parTrans" cxnId="{52ED9113-6674-854A-8128-ABF9231EF3D3}">
      <dgm:prSet/>
      <dgm:spPr/>
      <dgm:t>
        <a:bodyPr/>
        <a:lstStyle/>
        <a:p>
          <a:endParaRPr lang="en-GB"/>
        </a:p>
      </dgm:t>
    </dgm:pt>
    <dgm:pt modelId="{9C6324E0-62C0-5A4C-B5DF-E971020C2B03}" type="sibTrans" cxnId="{52ED9113-6674-854A-8128-ABF9231EF3D3}">
      <dgm:prSet/>
      <dgm:spPr/>
      <dgm:t>
        <a:bodyPr/>
        <a:lstStyle/>
        <a:p>
          <a:endParaRPr lang="en-GB"/>
        </a:p>
      </dgm:t>
    </dgm:pt>
    <dgm:pt modelId="{A5DCFBBD-F268-3A47-9922-0C322539E143}">
      <dgm:prSet/>
      <dgm:spPr/>
      <dgm:t>
        <a:bodyPr/>
        <a:lstStyle/>
        <a:p>
          <a:r>
            <a:rPr lang="en-GB" dirty="0"/>
            <a:t>This information is too frequent</a:t>
          </a:r>
        </a:p>
      </dgm:t>
    </dgm:pt>
    <dgm:pt modelId="{33C3FE4D-B93F-0F4E-A93B-6D671D335B1B}" type="parTrans" cxnId="{ADB3AB01-20FA-D84D-AE2C-C7F0B3D16532}">
      <dgm:prSet/>
      <dgm:spPr/>
      <dgm:t>
        <a:bodyPr/>
        <a:lstStyle/>
        <a:p>
          <a:endParaRPr lang="en-GB"/>
        </a:p>
      </dgm:t>
    </dgm:pt>
    <dgm:pt modelId="{366D9523-0E63-FA42-A9C8-733164F51A5C}" type="sibTrans" cxnId="{ADB3AB01-20FA-D84D-AE2C-C7F0B3D16532}">
      <dgm:prSet/>
      <dgm:spPr/>
      <dgm:t>
        <a:bodyPr/>
        <a:lstStyle/>
        <a:p>
          <a:endParaRPr lang="en-GB"/>
        </a:p>
      </dgm:t>
    </dgm:pt>
    <dgm:pt modelId="{4BABB412-ADA5-7140-9C83-157353FA4588}">
      <dgm:prSet/>
      <dgm:spPr/>
      <dgm:t>
        <a:bodyPr/>
        <a:lstStyle/>
        <a:p>
          <a:r>
            <a:rPr lang="en-GB" dirty="0"/>
            <a:t>Everyone appreciates the effort</a:t>
          </a:r>
        </a:p>
      </dgm:t>
    </dgm:pt>
    <dgm:pt modelId="{6C6D35B6-F622-0E43-BA1F-92C81CEEA399}" type="parTrans" cxnId="{750ED7B2-2683-2449-BA0E-EEF5B35D4046}">
      <dgm:prSet/>
      <dgm:spPr/>
      <dgm:t>
        <a:bodyPr/>
        <a:lstStyle/>
        <a:p>
          <a:endParaRPr lang="en-GB"/>
        </a:p>
      </dgm:t>
    </dgm:pt>
    <dgm:pt modelId="{B4910209-248A-DC45-A8D3-8B2B76E6EA08}" type="sibTrans" cxnId="{750ED7B2-2683-2449-BA0E-EEF5B35D4046}">
      <dgm:prSet/>
      <dgm:spPr/>
      <dgm:t>
        <a:bodyPr/>
        <a:lstStyle/>
        <a:p>
          <a:endParaRPr lang="en-GB"/>
        </a:p>
      </dgm:t>
    </dgm:pt>
    <dgm:pt modelId="{C0B3218E-E0F0-414D-94E0-52CEBF9692A8}" type="pres">
      <dgm:prSet presAssocID="{79117F25-EAA3-EA4C-BAF5-0A1B89268DAC}" presName="diagram" presStyleCnt="0">
        <dgm:presLayoutVars>
          <dgm:dir/>
          <dgm:resizeHandles val="exact"/>
        </dgm:presLayoutVars>
      </dgm:prSet>
      <dgm:spPr/>
    </dgm:pt>
    <dgm:pt modelId="{B175E022-058E-A640-925A-441C958CD8D5}" type="pres">
      <dgm:prSet presAssocID="{CA561E2B-40DA-A449-8942-E3925EB5CB4D}" presName="node" presStyleLbl="node1" presStyleIdx="0" presStyleCnt="12">
        <dgm:presLayoutVars>
          <dgm:bulletEnabled val="1"/>
        </dgm:presLayoutVars>
      </dgm:prSet>
      <dgm:spPr/>
    </dgm:pt>
    <dgm:pt modelId="{922528EB-EF83-6A47-B6B7-209726967B1D}" type="pres">
      <dgm:prSet presAssocID="{F429FEC5-EC7E-684F-BBD1-6D7994A24148}" presName="sibTrans" presStyleCnt="0"/>
      <dgm:spPr/>
    </dgm:pt>
    <dgm:pt modelId="{BA184FA3-A1FC-E849-8BBB-226D108BE7D4}" type="pres">
      <dgm:prSet presAssocID="{DED63E96-4646-2F40-A49C-6238D423F823}" presName="node" presStyleLbl="node1" presStyleIdx="1" presStyleCnt="12">
        <dgm:presLayoutVars>
          <dgm:bulletEnabled val="1"/>
        </dgm:presLayoutVars>
      </dgm:prSet>
      <dgm:spPr/>
    </dgm:pt>
    <dgm:pt modelId="{BD219C94-F188-1340-8699-B0CEE7F1CC6A}" type="pres">
      <dgm:prSet presAssocID="{20B05D38-A130-7C46-9A4F-FF5C74591A69}" presName="sibTrans" presStyleCnt="0"/>
      <dgm:spPr/>
    </dgm:pt>
    <dgm:pt modelId="{23C2868D-A7AA-6A49-B27C-AC3B3C6E49B5}" type="pres">
      <dgm:prSet presAssocID="{BA4EBFC0-5C5F-D649-9A71-492633526E1A}" presName="node" presStyleLbl="node1" presStyleIdx="2" presStyleCnt="12">
        <dgm:presLayoutVars>
          <dgm:bulletEnabled val="1"/>
        </dgm:presLayoutVars>
      </dgm:prSet>
      <dgm:spPr/>
    </dgm:pt>
    <dgm:pt modelId="{4CD32C21-053D-7649-ACF6-F7069643D43B}" type="pres">
      <dgm:prSet presAssocID="{E6EF2CB2-E942-BF4C-9BB7-5BCDE46F626F}" presName="sibTrans" presStyleCnt="0"/>
      <dgm:spPr/>
    </dgm:pt>
    <dgm:pt modelId="{1AA426BC-5941-1241-B460-A40BC9E44DC3}" type="pres">
      <dgm:prSet presAssocID="{DBF9C4DD-7259-A849-B262-AC607FA813ED}" presName="node" presStyleLbl="node1" presStyleIdx="3" presStyleCnt="12">
        <dgm:presLayoutVars>
          <dgm:bulletEnabled val="1"/>
        </dgm:presLayoutVars>
      </dgm:prSet>
      <dgm:spPr/>
    </dgm:pt>
    <dgm:pt modelId="{CFA1F1C5-BEF5-6543-94FD-26FF2A426DE6}" type="pres">
      <dgm:prSet presAssocID="{D0C690A4-07AA-4D43-A56D-510BFD911D07}" presName="sibTrans" presStyleCnt="0"/>
      <dgm:spPr/>
    </dgm:pt>
    <dgm:pt modelId="{67122D2E-42C7-484D-9C5D-91E48AED4ED7}" type="pres">
      <dgm:prSet presAssocID="{38D22679-33C8-2648-BFDD-E7F8D6AB702A}" presName="node" presStyleLbl="node1" presStyleIdx="4" presStyleCnt="12">
        <dgm:presLayoutVars>
          <dgm:bulletEnabled val="1"/>
        </dgm:presLayoutVars>
      </dgm:prSet>
      <dgm:spPr/>
    </dgm:pt>
    <dgm:pt modelId="{6650025A-BA2F-6A45-8DC4-7C6FC658F88E}" type="pres">
      <dgm:prSet presAssocID="{EE1129C4-2D88-7D42-8976-4442F8D9182D}" presName="sibTrans" presStyleCnt="0"/>
      <dgm:spPr/>
    </dgm:pt>
    <dgm:pt modelId="{9C1AC0A2-46A8-3C45-B7BC-09672A19ECBB}" type="pres">
      <dgm:prSet presAssocID="{69C7A21A-F011-764B-9B7E-F4E7D8E74602}" presName="node" presStyleLbl="node1" presStyleIdx="5" presStyleCnt="12">
        <dgm:presLayoutVars>
          <dgm:bulletEnabled val="1"/>
        </dgm:presLayoutVars>
      </dgm:prSet>
      <dgm:spPr/>
    </dgm:pt>
    <dgm:pt modelId="{2F667A59-4780-1D47-B68D-0CE8F5DF55B2}" type="pres">
      <dgm:prSet presAssocID="{D42534E0-4001-1548-9FD4-B02E253722A9}" presName="sibTrans" presStyleCnt="0"/>
      <dgm:spPr/>
    </dgm:pt>
    <dgm:pt modelId="{F3A3FF7A-8F41-964C-AC8C-B24603591C3F}" type="pres">
      <dgm:prSet presAssocID="{09EC20B1-A7D5-A94A-AD4A-672EE23F6B21}" presName="node" presStyleLbl="node1" presStyleIdx="6" presStyleCnt="12">
        <dgm:presLayoutVars>
          <dgm:bulletEnabled val="1"/>
        </dgm:presLayoutVars>
      </dgm:prSet>
      <dgm:spPr/>
    </dgm:pt>
    <dgm:pt modelId="{B7ED3790-2FEB-A243-8E65-30128B1C38B6}" type="pres">
      <dgm:prSet presAssocID="{B96D0C04-6E33-244B-996C-41181AF1940A}" presName="sibTrans" presStyleCnt="0"/>
      <dgm:spPr/>
    </dgm:pt>
    <dgm:pt modelId="{93422948-BDA2-1241-AB39-54DF5D9B79F7}" type="pres">
      <dgm:prSet presAssocID="{FF9E97A4-C1A4-7141-96A7-66C18DE78F0E}" presName="node" presStyleLbl="node1" presStyleIdx="7" presStyleCnt="12">
        <dgm:presLayoutVars>
          <dgm:bulletEnabled val="1"/>
        </dgm:presLayoutVars>
      </dgm:prSet>
      <dgm:spPr/>
    </dgm:pt>
    <dgm:pt modelId="{5E5FC46D-FA89-6941-AE76-61555B3F7B2B}" type="pres">
      <dgm:prSet presAssocID="{E7CFFF7A-9E57-0D4D-83C0-491CD79978A7}" presName="sibTrans" presStyleCnt="0"/>
      <dgm:spPr/>
    </dgm:pt>
    <dgm:pt modelId="{23710988-2539-EA4F-810B-E469BEEDB0DA}" type="pres">
      <dgm:prSet presAssocID="{C09D29EF-D516-DB46-9C75-B2AB1DBAD9DB}" presName="node" presStyleLbl="node1" presStyleIdx="8" presStyleCnt="12">
        <dgm:presLayoutVars>
          <dgm:bulletEnabled val="1"/>
        </dgm:presLayoutVars>
      </dgm:prSet>
      <dgm:spPr/>
    </dgm:pt>
    <dgm:pt modelId="{32D14875-0177-1F41-9613-C678316B50AD}" type="pres">
      <dgm:prSet presAssocID="{FBF5FB1B-E537-A24E-AE1D-A7570A060C13}" presName="sibTrans" presStyleCnt="0"/>
      <dgm:spPr/>
    </dgm:pt>
    <dgm:pt modelId="{1B77CFB4-83A7-984F-88B7-C4D9322F0207}" type="pres">
      <dgm:prSet presAssocID="{CDEBD34A-6D34-B347-B8CF-95FCEEDDFE39}" presName="node" presStyleLbl="node1" presStyleIdx="9" presStyleCnt="12">
        <dgm:presLayoutVars>
          <dgm:bulletEnabled val="1"/>
        </dgm:presLayoutVars>
      </dgm:prSet>
      <dgm:spPr/>
    </dgm:pt>
    <dgm:pt modelId="{8B3028FA-6042-6347-B048-AA78B671D603}" type="pres">
      <dgm:prSet presAssocID="{9C6324E0-62C0-5A4C-B5DF-E971020C2B03}" presName="sibTrans" presStyleCnt="0"/>
      <dgm:spPr/>
    </dgm:pt>
    <dgm:pt modelId="{C05FEA22-B476-A745-95B1-A7E3D7272131}" type="pres">
      <dgm:prSet presAssocID="{A5DCFBBD-F268-3A47-9922-0C322539E143}" presName="node" presStyleLbl="node1" presStyleIdx="10" presStyleCnt="12">
        <dgm:presLayoutVars>
          <dgm:bulletEnabled val="1"/>
        </dgm:presLayoutVars>
      </dgm:prSet>
      <dgm:spPr/>
    </dgm:pt>
    <dgm:pt modelId="{9C1E9DA5-2765-F24D-AC1D-73CABA7C8414}" type="pres">
      <dgm:prSet presAssocID="{366D9523-0E63-FA42-A9C8-733164F51A5C}" presName="sibTrans" presStyleCnt="0"/>
      <dgm:spPr/>
    </dgm:pt>
    <dgm:pt modelId="{4843812E-547C-4545-B575-F1CFB6322769}" type="pres">
      <dgm:prSet presAssocID="{4BABB412-ADA5-7140-9C83-157353FA4588}" presName="node" presStyleLbl="node1" presStyleIdx="11" presStyleCnt="12">
        <dgm:presLayoutVars>
          <dgm:bulletEnabled val="1"/>
        </dgm:presLayoutVars>
      </dgm:prSet>
      <dgm:spPr/>
    </dgm:pt>
  </dgm:ptLst>
  <dgm:cxnLst>
    <dgm:cxn modelId="{ADB3AB01-20FA-D84D-AE2C-C7F0B3D16532}" srcId="{79117F25-EAA3-EA4C-BAF5-0A1B89268DAC}" destId="{A5DCFBBD-F268-3A47-9922-0C322539E143}" srcOrd="10" destOrd="0" parTransId="{33C3FE4D-B93F-0F4E-A93B-6D671D335B1B}" sibTransId="{366D9523-0E63-FA42-A9C8-733164F51A5C}"/>
    <dgm:cxn modelId="{14308104-F4DC-A644-BB80-8786E7FC62C1}" type="presOf" srcId="{DED63E96-4646-2F40-A49C-6238D423F823}" destId="{BA184FA3-A1FC-E849-8BBB-226D108BE7D4}" srcOrd="0" destOrd="0" presId="urn:microsoft.com/office/officeart/2005/8/layout/default"/>
    <dgm:cxn modelId="{52ED9113-6674-854A-8128-ABF9231EF3D3}" srcId="{79117F25-EAA3-EA4C-BAF5-0A1B89268DAC}" destId="{CDEBD34A-6D34-B347-B8CF-95FCEEDDFE39}" srcOrd="9" destOrd="0" parTransId="{536FB43D-732F-5E48-9030-B423F3661403}" sibTransId="{9C6324E0-62C0-5A4C-B5DF-E971020C2B03}"/>
    <dgm:cxn modelId="{B47DBF20-0FB9-0C4F-8592-4DE6FD2DC9CD}" srcId="{79117F25-EAA3-EA4C-BAF5-0A1B89268DAC}" destId="{BA4EBFC0-5C5F-D649-9A71-492633526E1A}" srcOrd="2" destOrd="0" parTransId="{5F7D8F44-116C-014A-9423-F7E040D47781}" sibTransId="{E6EF2CB2-E942-BF4C-9BB7-5BCDE46F626F}"/>
    <dgm:cxn modelId="{656E4D21-7079-2B40-9193-0FF8D68C1687}" type="presOf" srcId="{4BABB412-ADA5-7140-9C83-157353FA4588}" destId="{4843812E-547C-4545-B575-F1CFB6322769}" srcOrd="0" destOrd="0" presId="urn:microsoft.com/office/officeart/2005/8/layout/default"/>
    <dgm:cxn modelId="{99554D29-6F43-884A-808B-3DB333E8A246}" type="presOf" srcId="{69C7A21A-F011-764B-9B7E-F4E7D8E74602}" destId="{9C1AC0A2-46A8-3C45-B7BC-09672A19ECBB}" srcOrd="0" destOrd="0" presId="urn:microsoft.com/office/officeart/2005/8/layout/default"/>
    <dgm:cxn modelId="{2263642A-5BC8-4B4E-A694-B64809883F23}" type="presOf" srcId="{38D22679-33C8-2648-BFDD-E7F8D6AB702A}" destId="{67122D2E-42C7-484D-9C5D-91E48AED4ED7}" srcOrd="0" destOrd="0" presId="urn:microsoft.com/office/officeart/2005/8/layout/default"/>
    <dgm:cxn modelId="{D670122C-E0EC-DC48-AA1A-F3918893FFC8}" type="presOf" srcId="{09EC20B1-A7D5-A94A-AD4A-672EE23F6B21}" destId="{F3A3FF7A-8F41-964C-AC8C-B24603591C3F}" srcOrd="0" destOrd="0" presId="urn:microsoft.com/office/officeart/2005/8/layout/default"/>
    <dgm:cxn modelId="{0C9D2E35-EECC-B54F-BA8E-D79A5D52B159}" type="presOf" srcId="{CDEBD34A-6D34-B347-B8CF-95FCEEDDFE39}" destId="{1B77CFB4-83A7-984F-88B7-C4D9322F0207}" srcOrd="0" destOrd="0" presId="urn:microsoft.com/office/officeart/2005/8/layout/default"/>
    <dgm:cxn modelId="{EB3D313B-5E6E-EA4A-86C8-2C85CB57F6B5}" type="presOf" srcId="{FF9E97A4-C1A4-7141-96A7-66C18DE78F0E}" destId="{93422948-BDA2-1241-AB39-54DF5D9B79F7}" srcOrd="0" destOrd="0" presId="urn:microsoft.com/office/officeart/2005/8/layout/default"/>
    <dgm:cxn modelId="{4EC05044-247A-2F4B-8C88-25B925F4C8F0}" srcId="{79117F25-EAA3-EA4C-BAF5-0A1B89268DAC}" destId="{38D22679-33C8-2648-BFDD-E7F8D6AB702A}" srcOrd="4" destOrd="0" parTransId="{05F15648-E13F-7643-A91B-7CFC2BBB4DB0}" sibTransId="{EE1129C4-2D88-7D42-8976-4442F8D9182D}"/>
    <dgm:cxn modelId="{A968D047-ABE7-2142-B26B-5E8DCE6FC3DF}" type="presOf" srcId="{C09D29EF-D516-DB46-9C75-B2AB1DBAD9DB}" destId="{23710988-2539-EA4F-810B-E469BEEDB0DA}" srcOrd="0" destOrd="0" presId="urn:microsoft.com/office/officeart/2005/8/layout/default"/>
    <dgm:cxn modelId="{0620FD6B-04F0-974E-94DA-2ABB73B6D906}" type="presOf" srcId="{CA561E2B-40DA-A449-8942-E3925EB5CB4D}" destId="{B175E022-058E-A640-925A-441C958CD8D5}" srcOrd="0" destOrd="0" presId="urn:microsoft.com/office/officeart/2005/8/layout/default"/>
    <dgm:cxn modelId="{38547F6E-0259-B54A-A4B7-E25B8C465B13}" type="presOf" srcId="{DBF9C4DD-7259-A849-B262-AC607FA813ED}" destId="{1AA426BC-5941-1241-B460-A40BC9E44DC3}" srcOrd="0" destOrd="0" presId="urn:microsoft.com/office/officeart/2005/8/layout/default"/>
    <dgm:cxn modelId="{66294286-BABF-5744-B3BC-3530DC91BA28}" srcId="{79117F25-EAA3-EA4C-BAF5-0A1B89268DAC}" destId="{69C7A21A-F011-764B-9B7E-F4E7D8E74602}" srcOrd="5" destOrd="0" parTransId="{93302F1C-7EB4-6B4E-97D3-EDDD382199B6}" sibTransId="{D42534E0-4001-1548-9FD4-B02E253722A9}"/>
    <dgm:cxn modelId="{17461A90-FDFB-5445-BBAD-4443C2761253}" srcId="{79117F25-EAA3-EA4C-BAF5-0A1B89268DAC}" destId="{FF9E97A4-C1A4-7141-96A7-66C18DE78F0E}" srcOrd="7" destOrd="0" parTransId="{3A2018D3-7F7B-0549-94EC-AA5FFC63649B}" sibTransId="{E7CFFF7A-9E57-0D4D-83C0-491CD79978A7}"/>
    <dgm:cxn modelId="{CD7F97A4-E219-1A49-8CFF-602E073A95E4}" srcId="{79117F25-EAA3-EA4C-BAF5-0A1B89268DAC}" destId="{09EC20B1-A7D5-A94A-AD4A-672EE23F6B21}" srcOrd="6" destOrd="0" parTransId="{4CAE94EF-55BF-0C4F-B3A7-0769596E71F5}" sibTransId="{B96D0C04-6E33-244B-996C-41181AF1940A}"/>
    <dgm:cxn modelId="{FA3C56A8-E852-A848-8A62-E47E06D9DF6C}" srcId="{79117F25-EAA3-EA4C-BAF5-0A1B89268DAC}" destId="{DBF9C4DD-7259-A849-B262-AC607FA813ED}" srcOrd="3" destOrd="0" parTransId="{F555B663-9DB1-B140-966F-615B50B565CD}" sibTransId="{D0C690A4-07AA-4D43-A56D-510BFD911D07}"/>
    <dgm:cxn modelId="{3D262FAE-72E9-A748-94B7-2A868AF380F9}" type="presOf" srcId="{BA4EBFC0-5C5F-D649-9A71-492633526E1A}" destId="{23C2868D-A7AA-6A49-B27C-AC3B3C6E49B5}" srcOrd="0" destOrd="0" presId="urn:microsoft.com/office/officeart/2005/8/layout/default"/>
    <dgm:cxn modelId="{750ED7B2-2683-2449-BA0E-EEF5B35D4046}" srcId="{79117F25-EAA3-EA4C-BAF5-0A1B89268DAC}" destId="{4BABB412-ADA5-7140-9C83-157353FA4588}" srcOrd="11" destOrd="0" parTransId="{6C6D35B6-F622-0E43-BA1F-92C81CEEA399}" sibTransId="{B4910209-248A-DC45-A8D3-8B2B76E6EA08}"/>
    <dgm:cxn modelId="{6ACDC7C0-A8CB-3140-8FFE-E5C9ADB93369}" type="presOf" srcId="{A5DCFBBD-F268-3A47-9922-0C322539E143}" destId="{C05FEA22-B476-A745-95B1-A7E3D7272131}" srcOrd="0" destOrd="0" presId="urn:microsoft.com/office/officeart/2005/8/layout/default"/>
    <dgm:cxn modelId="{083B14D2-5CEA-7E43-9C1A-F8FD15668A94}" srcId="{79117F25-EAA3-EA4C-BAF5-0A1B89268DAC}" destId="{DED63E96-4646-2F40-A49C-6238D423F823}" srcOrd="1" destOrd="0" parTransId="{5887FBF0-FB8A-7F49-BAEF-1EE7F3152E2E}" sibTransId="{20B05D38-A130-7C46-9A4F-FF5C74591A69}"/>
    <dgm:cxn modelId="{19548DD7-0D7E-0542-92AA-8A437F333AC9}" srcId="{79117F25-EAA3-EA4C-BAF5-0A1B89268DAC}" destId="{CA561E2B-40DA-A449-8942-E3925EB5CB4D}" srcOrd="0" destOrd="0" parTransId="{1EEFFCEC-1701-694C-A6D1-99CB648C5B00}" sibTransId="{F429FEC5-EC7E-684F-BBD1-6D7994A24148}"/>
    <dgm:cxn modelId="{5AFC94DB-1B02-F642-8732-DC1E9167E917}" srcId="{79117F25-EAA3-EA4C-BAF5-0A1B89268DAC}" destId="{C09D29EF-D516-DB46-9C75-B2AB1DBAD9DB}" srcOrd="8" destOrd="0" parTransId="{34E0B95C-B08A-2042-891F-CDA5F0E7AC06}" sibTransId="{FBF5FB1B-E537-A24E-AE1D-A7570A060C13}"/>
    <dgm:cxn modelId="{C94E93F5-2E13-D848-AA56-228772CD03D1}" type="presOf" srcId="{79117F25-EAA3-EA4C-BAF5-0A1B89268DAC}" destId="{C0B3218E-E0F0-414D-94E0-52CEBF9692A8}" srcOrd="0" destOrd="0" presId="urn:microsoft.com/office/officeart/2005/8/layout/default"/>
    <dgm:cxn modelId="{F3663BF3-29D2-3948-A6EC-3F6B9852A865}" type="presParOf" srcId="{C0B3218E-E0F0-414D-94E0-52CEBF9692A8}" destId="{B175E022-058E-A640-925A-441C958CD8D5}" srcOrd="0" destOrd="0" presId="urn:microsoft.com/office/officeart/2005/8/layout/default"/>
    <dgm:cxn modelId="{95BF0C19-DA6A-4E4A-95CC-2A0D18EAC03A}" type="presParOf" srcId="{C0B3218E-E0F0-414D-94E0-52CEBF9692A8}" destId="{922528EB-EF83-6A47-B6B7-209726967B1D}" srcOrd="1" destOrd="0" presId="urn:microsoft.com/office/officeart/2005/8/layout/default"/>
    <dgm:cxn modelId="{249D01E9-F582-A44B-9CFA-8596A49D8447}" type="presParOf" srcId="{C0B3218E-E0F0-414D-94E0-52CEBF9692A8}" destId="{BA184FA3-A1FC-E849-8BBB-226D108BE7D4}" srcOrd="2" destOrd="0" presId="urn:microsoft.com/office/officeart/2005/8/layout/default"/>
    <dgm:cxn modelId="{F9052A60-8E23-544C-8607-3AC05E8BA36C}" type="presParOf" srcId="{C0B3218E-E0F0-414D-94E0-52CEBF9692A8}" destId="{BD219C94-F188-1340-8699-B0CEE7F1CC6A}" srcOrd="3" destOrd="0" presId="urn:microsoft.com/office/officeart/2005/8/layout/default"/>
    <dgm:cxn modelId="{BFB79529-47E9-2B4C-951E-F60E8A46615A}" type="presParOf" srcId="{C0B3218E-E0F0-414D-94E0-52CEBF9692A8}" destId="{23C2868D-A7AA-6A49-B27C-AC3B3C6E49B5}" srcOrd="4" destOrd="0" presId="urn:microsoft.com/office/officeart/2005/8/layout/default"/>
    <dgm:cxn modelId="{B33C5ABD-90B4-974C-8FC4-9DA1C6AB52B1}" type="presParOf" srcId="{C0B3218E-E0F0-414D-94E0-52CEBF9692A8}" destId="{4CD32C21-053D-7649-ACF6-F7069643D43B}" srcOrd="5" destOrd="0" presId="urn:microsoft.com/office/officeart/2005/8/layout/default"/>
    <dgm:cxn modelId="{FFFBD8B4-CBD9-2F4F-A2A2-1BBB06B168E5}" type="presParOf" srcId="{C0B3218E-E0F0-414D-94E0-52CEBF9692A8}" destId="{1AA426BC-5941-1241-B460-A40BC9E44DC3}" srcOrd="6" destOrd="0" presId="urn:microsoft.com/office/officeart/2005/8/layout/default"/>
    <dgm:cxn modelId="{14AF890B-0F17-D243-A65E-9AA652B94058}" type="presParOf" srcId="{C0B3218E-E0F0-414D-94E0-52CEBF9692A8}" destId="{CFA1F1C5-BEF5-6543-94FD-26FF2A426DE6}" srcOrd="7" destOrd="0" presId="urn:microsoft.com/office/officeart/2005/8/layout/default"/>
    <dgm:cxn modelId="{645A5295-647A-3A45-8BD0-EF75D73AF1F0}" type="presParOf" srcId="{C0B3218E-E0F0-414D-94E0-52CEBF9692A8}" destId="{67122D2E-42C7-484D-9C5D-91E48AED4ED7}" srcOrd="8" destOrd="0" presId="urn:microsoft.com/office/officeart/2005/8/layout/default"/>
    <dgm:cxn modelId="{06BEE390-74D5-A34F-BE9E-40ED67C1A42F}" type="presParOf" srcId="{C0B3218E-E0F0-414D-94E0-52CEBF9692A8}" destId="{6650025A-BA2F-6A45-8DC4-7C6FC658F88E}" srcOrd="9" destOrd="0" presId="urn:microsoft.com/office/officeart/2005/8/layout/default"/>
    <dgm:cxn modelId="{79DBE94C-D45C-7045-8039-EE7CD28AC0FC}" type="presParOf" srcId="{C0B3218E-E0F0-414D-94E0-52CEBF9692A8}" destId="{9C1AC0A2-46A8-3C45-B7BC-09672A19ECBB}" srcOrd="10" destOrd="0" presId="urn:microsoft.com/office/officeart/2005/8/layout/default"/>
    <dgm:cxn modelId="{F3F593E4-81A0-A64E-BA0C-352176FE6E1F}" type="presParOf" srcId="{C0B3218E-E0F0-414D-94E0-52CEBF9692A8}" destId="{2F667A59-4780-1D47-B68D-0CE8F5DF55B2}" srcOrd="11" destOrd="0" presId="urn:microsoft.com/office/officeart/2005/8/layout/default"/>
    <dgm:cxn modelId="{DC7663AA-E589-D942-82A1-C3D756D2DB78}" type="presParOf" srcId="{C0B3218E-E0F0-414D-94E0-52CEBF9692A8}" destId="{F3A3FF7A-8F41-964C-AC8C-B24603591C3F}" srcOrd="12" destOrd="0" presId="urn:microsoft.com/office/officeart/2005/8/layout/default"/>
    <dgm:cxn modelId="{6F538712-4587-CE49-828C-60A65E8C98C8}" type="presParOf" srcId="{C0B3218E-E0F0-414D-94E0-52CEBF9692A8}" destId="{B7ED3790-2FEB-A243-8E65-30128B1C38B6}" srcOrd="13" destOrd="0" presId="urn:microsoft.com/office/officeart/2005/8/layout/default"/>
    <dgm:cxn modelId="{A0E28463-A701-9542-80E1-C606F2792A8F}" type="presParOf" srcId="{C0B3218E-E0F0-414D-94E0-52CEBF9692A8}" destId="{93422948-BDA2-1241-AB39-54DF5D9B79F7}" srcOrd="14" destOrd="0" presId="urn:microsoft.com/office/officeart/2005/8/layout/default"/>
    <dgm:cxn modelId="{BCC54C7A-BB35-1240-BB9A-00E5C65E9770}" type="presParOf" srcId="{C0B3218E-E0F0-414D-94E0-52CEBF9692A8}" destId="{5E5FC46D-FA89-6941-AE76-61555B3F7B2B}" srcOrd="15" destOrd="0" presId="urn:microsoft.com/office/officeart/2005/8/layout/default"/>
    <dgm:cxn modelId="{13FD94D7-D829-764E-82C0-8077D591544C}" type="presParOf" srcId="{C0B3218E-E0F0-414D-94E0-52CEBF9692A8}" destId="{23710988-2539-EA4F-810B-E469BEEDB0DA}" srcOrd="16" destOrd="0" presId="urn:microsoft.com/office/officeart/2005/8/layout/default"/>
    <dgm:cxn modelId="{FCFFAE7A-21CC-C741-A484-027FB7B166DE}" type="presParOf" srcId="{C0B3218E-E0F0-414D-94E0-52CEBF9692A8}" destId="{32D14875-0177-1F41-9613-C678316B50AD}" srcOrd="17" destOrd="0" presId="urn:microsoft.com/office/officeart/2005/8/layout/default"/>
    <dgm:cxn modelId="{1D36DDB0-5FA9-D64F-AD24-BA321A375053}" type="presParOf" srcId="{C0B3218E-E0F0-414D-94E0-52CEBF9692A8}" destId="{1B77CFB4-83A7-984F-88B7-C4D9322F0207}" srcOrd="18" destOrd="0" presId="urn:microsoft.com/office/officeart/2005/8/layout/default"/>
    <dgm:cxn modelId="{B42434C7-771A-4B4C-BF7F-560C301717D6}" type="presParOf" srcId="{C0B3218E-E0F0-414D-94E0-52CEBF9692A8}" destId="{8B3028FA-6042-6347-B048-AA78B671D603}" srcOrd="19" destOrd="0" presId="urn:microsoft.com/office/officeart/2005/8/layout/default"/>
    <dgm:cxn modelId="{DBAD8810-5818-DD46-A1AA-378361A502CD}" type="presParOf" srcId="{C0B3218E-E0F0-414D-94E0-52CEBF9692A8}" destId="{C05FEA22-B476-A745-95B1-A7E3D7272131}" srcOrd="20" destOrd="0" presId="urn:microsoft.com/office/officeart/2005/8/layout/default"/>
    <dgm:cxn modelId="{45848EC9-0E52-524E-B728-B9D9D71759EE}" type="presParOf" srcId="{C0B3218E-E0F0-414D-94E0-52CEBF9692A8}" destId="{9C1E9DA5-2765-F24D-AC1D-73CABA7C8414}" srcOrd="21" destOrd="0" presId="urn:microsoft.com/office/officeart/2005/8/layout/default"/>
    <dgm:cxn modelId="{1C290532-481D-4346-96F0-E07A0721D256}" type="presParOf" srcId="{C0B3218E-E0F0-414D-94E0-52CEBF9692A8}" destId="{4843812E-547C-4545-B575-F1CFB6322769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90AE9F-8FEE-DE47-8913-63E9DCC14F70}" type="doc">
      <dgm:prSet loTypeId="urn:microsoft.com/office/officeart/2005/8/layout/hList7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GB"/>
        </a:p>
      </dgm:t>
    </dgm:pt>
    <dgm:pt modelId="{3C96F52C-5B4A-6946-B8A6-F1746460CAF7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Did we give a clear justification for the campaign?</a:t>
          </a:r>
          <a:endParaRPr lang="en-GB" dirty="0"/>
        </a:p>
      </dgm:t>
    </dgm:pt>
    <dgm:pt modelId="{07713A01-B624-034B-BBF8-ED6AD8E4C708}" type="parTrans" cxnId="{23338CDC-632F-0A43-BACE-4D4A919B61A0}">
      <dgm:prSet/>
      <dgm:spPr/>
      <dgm:t>
        <a:bodyPr/>
        <a:lstStyle/>
        <a:p>
          <a:endParaRPr lang="en-GB"/>
        </a:p>
      </dgm:t>
    </dgm:pt>
    <dgm:pt modelId="{F5249BD5-01B4-7345-9ED3-0A6E91C58300}" type="sibTrans" cxnId="{23338CDC-632F-0A43-BACE-4D4A919B61A0}">
      <dgm:prSet/>
      <dgm:spPr/>
      <dgm:t>
        <a:bodyPr/>
        <a:lstStyle/>
        <a:p>
          <a:endParaRPr lang="en-GB"/>
        </a:p>
      </dgm:t>
    </dgm:pt>
    <dgm:pt modelId="{D2E54603-E7FD-A644-B99A-70DD47EB122E}">
      <dgm:prSet/>
      <dgm:spPr>
        <a:solidFill>
          <a:schemeClr val="accent3"/>
        </a:solidFill>
      </dgm:spPr>
      <dgm:t>
        <a:bodyPr/>
        <a:lstStyle/>
        <a:p>
          <a:r>
            <a:rPr lang="en-US"/>
            <a:t>Did we give people freedom?</a:t>
          </a:r>
          <a:endParaRPr lang="en-GB"/>
        </a:p>
      </dgm:t>
    </dgm:pt>
    <dgm:pt modelId="{42EB72B0-C449-814D-8E51-1246BAE9F00F}" type="parTrans" cxnId="{EED704D1-5247-534E-ADE2-B781C24069A9}">
      <dgm:prSet/>
      <dgm:spPr/>
      <dgm:t>
        <a:bodyPr/>
        <a:lstStyle/>
        <a:p>
          <a:endParaRPr lang="en-GB"/>
        </a:p>
      </dgm:t>
    </dgm:pt>
    <dgm:pt modelId="{C09C18B5-6F9D-4C42-8182-6A8022FF8278}" type="sibTrans" cxnId="{EED704D1-5247-534E-ADE2-B781C24069A9}">
      <dgm:prSet/>
      <dgm:spPr/>
      <dgm:t>
        <a:bodyPr/>
        <a:lstStyle/>
        <a:p>
          <a:endParaRPr lang="en-GB"/>
        </a:p>
      </dgm:t>
    </dgm:pt>
    <dgm:pt modelId="{0B51AA16-802F-D240-B922-4869A937E121}">
      <dgm:prSet/>
      <dgm:spPr>
        <a:solidFill>
          <a:schemeClr val="accent4"/>
        </a:solidFill>
      </dgm:spPr>
      <dgm:t>
        <a:bodyPr/>
        <a:lstStyle/>
        <a:p>
          <a:r>
            <a:rPr lang="en-US"/>
            <a:t>Did people understand accountability?</a:t>
          </a:r>
          <a:endParaRPr lang="en-GB"/>
        </a:p>
      </dgm:t>
    </dgm:pt>
    <dgm:pt modelId="{046CEA4D-6AC4-084B-8D3E-336481A157D7}" type="parTrans" cxnId="{EF1F7091-F321-EA4A-B089-5271002AC1FF}">
      <dgm:prSet/>
      <dgm:spPr/>
      <dgm:t>
        <a:bodyPr/>
        <a:lstStyle/>
        <a:p>
          <a:endParaRPr lang="en-GB"/>
        </a:p>
      </dgm:t>
    </dgm:pt>
    <dgm:pt modelId="{62E9A213-6326-B34E-B7B1-06BB02573227}" type="sibTrans" cxnId="{EF1F7091-F321-EA4A-B089-5271002AC1FF}">
      <dgm:prSet/>
      <dgm:spPr/>
      <dgm:t>
        <a:bodyPr/>
        <a:lstStyle/>
        <a:p>
          <a:endParaRPr lang="en-GB"/>
        </a:p>
      </dgm:t>
    </dgm:pt>
    <dgm:pt modelId="{123E0D75-99AC-8C4E-A6A0-286CF5D97911}">
      <dgm:prSet/>
      <dgm:spPr>
        <a:solidFill>
          <a:schemeClr val="accent5"/>
        </a:solidFill>
      </dgm:spPr>
      <dgm:t>
        <a:bodyPr/>
        <a:lstStyle/>
        <a:p>
          <a:r>
            <a:rPr lang="en-US"/>
            <a:t>Were our expectations clear?</a:t>
          </a:r>
          <a:endParaRPr lang="en-GB"/>
        </a:p>
      </dgm:t>
    </dgm:pt>
    <dgm:pt modelId="{B8E9F00C-FCED-0F45-964D-66518DA26AA4}" type="parTrans" cxnId="{E212C99D-1696-3347-8F84-8F675A73B9E8}">
      <dgm:prSet/>
      <dgm:spPr/>
      <dgm:t>
        <a:bodyPr/>
        <a:lstStyle/>
        <a:p>
          <a:endParaRPr lang="en-GB"/>
        </a:p>
      </dgm:t>
    </dgm:pt>
    <dgm:pt modelId="{57636D40-8E5A-B24C-8B66-3578C753BC48}" type="sibTrans" cxnId="{E212C99D-1696-3347-8F84-8F675A73B9E8}">
      <dgm:prSet/>
      <dgm:spPr/>
      <dgm:t>
        <a:bodyPr/>
        <a:lstStyle/>
        <a:p>
          <a:endParaRPr lang="en-GB"/>
        </a:p>
      </dgm:t>
    </dgm:pt>
    <dgm:pt modelId="{D1C00C41-669A-AB4E-ACA9-A452304ADB32}" type="pres">
      <dgm:prSet presAssocID="{C690AE9F-8FEE-DE47-8913-63E9DCC14F70}" presName="Name0" presStyleCnt="0">
        <dgm:presLayoutVars>
          <dgm:dir/>
          <dgm:resizeHandles val="exact"/>
        </dgm:presLayoutVars>
      </dgm:prSet>
      <dgm:spPr/>
    </dgm:pt>
    <dgm:pt modelId="{DA009760-1172-2E4D-AD3E-513891BCC40F}" type="pres">
      <dgm:prSet presAssocID="{C690AE9F-8FEE-DE47-8913-63E9DCC14F70}" presName="fgShape" presStyleLbl="fgShp" presStyleIdx="0" presStyleCnt="1"/>
      <dgm:spPr/>
    </dgm:pt>
    <dgm:pt modelId="{0D126E41-E943-3647-85C7-784298114534}" type="pres">
      <dgm:prSet presAssocID="{C690AE9F-8FEE-DE47-8913-63E9DCC14F70}" presName="linComp" presStyleCnt="0"/>
      <dgm:spPr/>
    </dgm:pt>
    <dgm:pt modelId="{EDF95742-E761-5842-A36B-BE8E186D2774}" type="pres">
      <dgm:prSet presAssocID="{3C96F52C-5B4A-6946-B8A6-F1746460CAF7}" presName="compNode" presStyleCnt="0"/>
      <dgm:spPr/>
    </dgm:pt>
    <dgm:pt modelId="{6BB09BEF-4288-7A44-87DB-75C78AB264B6}" type="pres">
      <dgm:prSet presAssocID="{3C96F52C-5B4A-6946-B8A6-F1746460CAF7}" presName="bkgdShape" presStyleLbl="node1" presStyleIdx="0" presStyleCnt="4"/>
      <dgm:spPr/>
    </dgm:pt>
    <dgm:pt modelId="{1B2BFEB3-5F81-FF4B-8F19-728B3A78E9F4}" type="pres">
      <dgm:prSet presAssocID="{3C96F52C-5B4A-6946-B8A6-F1746460CAF7}" presName="nodeTx" presStyleLbl="node1" presStyleIdx="0" presStyleCnt="4">
        <dgm:presLayoutVars>
          <dgm:bulletEnabled val="1"/>
        </dgm:presLayoutVars>
      </dgm:prSet>
      <dgm:spPr/>
    </dgm:pt>
    <dgm:pt modelId="{73EEC8FA-492D-3F4F-B09B-CB0FBFFCD76F}" type="pres">
      <dgm:prSet presAssocID="{3C96F52C-5B4A-6946-B8A6-F1746460CAF7}" presName="invisiNode" presStyleLbl="node1" presStyleIdx="0" presStyleCnt="4"/>
      <dgm:spPr/>
    </dgm:pt>
    <dgm:pt modelId="{7699E20F-29CD-F34E-81A7-34A429A009C6}" type="pres">
      <dgm:prSet presAssocID="{3C96F52C-5B4A-6946-B8A6-F1746460CAF7}" presName="imagNode" presStyleLbl="fgImgPlace1" presStyleIdx="0" presStyleCnt="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8C2172F1-35D4-1B44-9667-E1E91014E874}" type="pres">
      <dgm:prSet presAssocID="{F5249BD5-01B4-7345-9ED3-0A6E91C58300}" presName="sibTrans" presStyleLbl="sibTrans2D1" presStyleIdx="0" presStyleCnt="0"/>
      <dgm:spPr/>
    </dgm:pt>
    <dgm:pt modelId="{541E4345-AA66-254B-A2AF-08C278E4993C}" type="pres">
      <dgm:prSet presAssocID="{D2E54603-E7FD-A644-B99A-70DD47EB122E}" presName="compNode" presStyleCnt="0"/>
      <dgm:spPr/>
    </dgm:pt>
    <dgm:pt modelId="{4F32EDFE-9595-3D4C-B007-B6B34C49F02C}" type="pres">
      <dgm:prSet presAssocID="{D2E54603-E7FD-A644-B99A-70DD47EB122E}" presName="bkgdShape" presStyleLbl="node1" presStyleIdx="1" presStyleCnt="4"/>
      <dgm:spPr/>
    </dgm:pt>
    <dgm:pt modelId="{5FCF0896-DD9F-7F4E-848A-9AC1957F94D6}" type="pres">
      <dgm:prSet presAssocID="{D2E54603-E7FD-A644-B99A-70DD47EB122E}" presName="nodeTx" presStyleLbl="node1" presStyleIdx="1" presStyleCnt="4">
        <dgm:presLayoutVars>
          <dgm:bulletEnabled val="1"/>
        </dgm:presLayoutVars>
      </dgm:prSet>
      <dgm:spPr/>
    </dgm:pt>
    <dgm:pt modelId="{3EBC6F93-1C59-984B-B69F-AE0B5C65196A}" type="pres">
      <dgm:prSet presAssocID="{D2E54603-E7FD-A644-B99A-70DD47EB122E}" presName="invisiNode" presStyleLbl="node1" presStyleIdx="1" presStyleCnt="4"/>
      <dgm:spPr/>
    </dgm:pt>
    <dgm:pt modelId="{0DD1F16A-D636-1946-98EB-27CEEE07466A}" type="pres">
      <dgm:prSet presAssocID="{D2E54603-E7FD-A644-B99A-70DD47EB122E}" presName="imagNode" presStyleLbl="fgImgPlace1" presStyleIdx="1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86B41FF1-33AD-FB4F-81B3-8A116FA0D8C8}" type="pres">
      <dgm:prSet presAssocID="{C09C18B5-6F9D-4C42-8182-6A8022FF8278}" presName="sibTrans" presStyleLbl="sibTrans2D1" presStyleIdx="0" presStyleCnt="0"/>
      <dgm:spPr/>
    </dgm:pt>
    <dgm:pt modelId="{38FCD54D-D29C-9346-A902-DD91FAF73C3B}" type="pres">
      <dgm:prSet presAssocID="{0B51AA16-802F-D240-B922-4869A937E121}" presName="compNode" presStyleCnt="0"/>
      <dgm:spPr/>
    </dgm:pt>
    <dgm:pt modelId="{51EA81FE-6DE4-4C41-81C4-F38BFD320C7C}" type="pres">
      <dgm:prSet presAssocID="{0B51AA16-802F-D240-B922-4869A937E121}" presName="bkgdShape" presStyleLbl="node1" presStyleIdx="2" presStyleCnt="4"/>
      <dgm:spPr/>
    </dgm:pt>
    <dgm:pt modelId="{09263BB1-2974-3A49-AB80-2C4040D82232}" type="pres">
      <dgm:prSet presAssocID="{0B51AA16-802F-D240-B922-4869A937E121}" presName="nodeTx" presStyleLbl="node1" presStyleIdx="2" presStyleCnt="4">
        <dgm:presLayoutVars>
          <dgm:bulletEnabled val="1"/>
        </dgm:presLayoutVars>
      </dgm:prSet>
      <dgm:spPr/>
    </dgm:pt>
    <dgm:pt modelId="{0420B853-0EA1-3A48-9BC2-DA50D8857425}" type="pres">
      <dgm:prSet presAssocID="{0B51AA16-802F-D240-B922-4869A937E121}" presName="invisiNode" presStyleLbl="node1" presStyleIdx="2" presStyleCnt="4"/>
      <dgm:spPr/>
    </dgm:pt>
    <dgm:pt modelId="{638B3CA0-3536-C84E-B81A-6B897CCDA373}" type="pres">
      <dgm:prSet presAssocID="{0B51AA16-802F-D240-B922-4869A937E121}" presName="imagNode" presStyleLbl="fgImgPlace1" presStyleIdx="2" presStyleCnt="4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</dgm:pt>
    <dgm:pt modelId="{06102187-37C8-AE48-BF24-085EF28E8A49}" type="pres">
      <dgm:prSet presAssocID="{62E9A213-6326-B34E-B7B1-06BB02573227}" presName="sibTrans" presStyleLbl="sibTrans2D1" presStyleIdx="0" presStyleCnt="0"/>
      <dgm:spPr/>
    </dgm:pt>
    <dgm:pt modelId="{22FF6B43-D0CA-0947-B8EE-E2A9ABEA45B1}" type="pres">
      <dgm:prSet presAssocID="{123E0D75-99AC-8C4E-A6A0-286CF5D97911}" presName="compNode" presStyleCnt="0"/>
      <dgm:spPr/>
    </dgm:pt>
    <dgm:pt modelId="{BAE88992-7DFA-B54C-BFD5-E8B8BBEE6996}" type="pres">
      <dgm:prSet presAssocID="{123E0D75-99AC-8C4E-A6A0-286CF5D97911}" presName="bkgdShape" presStyleLbl="node1" presStyleIdx="3" presStyleCnt="4"/>
      <dgm:spPr/>
    </dgm:pt>
    <dgm:pt modelId="{12D2CB31-0F1A-9947-8BD8-B600F97AAF25}" type="pres">
      <dgm:prSet presAssocID="{123E0D75-99AC-8C4E-A6A0-286CF5D97911}" presName="nodeTx" presStyleLbl="node1" presStyleIdx="3" presStyleCnt="4">
        <dgm:presLayoutVars>
          <dgm:bulletEnabled val="1"/>
        </dgm:presLayoutVars>
      </dgm:prSet>
      <dgm:spPr/>
    </dgm:pt>
    <dgm:pt modelId="{3B824207-FDA1-C247-B560-D0FA5AD74344}" type="pres">
      <dgm:prSet presAssocID="{123E0D75-99AC-8C4E-A6A0-286CF5D97911}" presName="invisiNode" presStyleLbl="node1" presStyleIdx="3" presStyleCnt="4"/>
      <dgm:spPr/>
    </dgm:pt>
    <dgm:pt modelId="{87EC18B1-B1A8-3344-A0BD-49667B12AABC}" type="pres">
      <dgm:prSet presAssocID="{123E0D75-99AC-8C4E-A6A0-286CF5D97911}" presName="imagNode" presStyleLbl="fgImgPlace1" presStyleIdx="3" presStyleCnt="4"/>
      <dgm:spPr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</dgm:pt>
  </dgm:ptLst>
  <dgm:cxnLst>
    <dgm:cxn modelId="{0AC81D09-D2E7-2146-B3A9-7093133DBBBE}" type="presOf" srcId="{3C96F52C-5B4A-6946-B8A6-F1746460CAF7}" destId="{6BB09BEF-4288-7A44-87DB-75C78AB264B6}" srcOrd="0" destOrd="0" presId="urn:microsoft.com/office/officeart/2005/8/layout/hList7"/>
    <dgm:cxn modelId="{B9AB4A09-5F90-1E4B-9F8F-F5A7A28225B4}" type="presOf" srcId="{C690AE9F-8FEE-DE47-8913-63E9DCC14F70}" destId="{D1C00C41-669A-AB4E-ACA9-A452304ADB32}" srcOrd="0" destOrd="0" presId="urn:microsoft.com/office/officeart/2005/8/layout/hList7"/>
    <dgm:cxn modelId="{274E3955-D5A0-134D-B44F-4111C88DF641}" type="presOf" srcId="{C09C18B5-6F9D-4C42-8182-6A8022FF8278}" destId="{86B41FF1-33AD-FB4F-81B3-8A116FA0D8C8}" srcOrd="0" destOrd="0" presId="urn:microsoft.com/office/officeart/2005/8/layout/hList7"/>
    <dgm:cxn modelId="{B36AA756-2B87-6741-B2DF-65D228BDFC8C}" type="presOf" srcId="{D2E54603-E7FD-A644-B99A-70DD47EB122E}" destId="{4F32EDFE-9595-3D4C-B007-B6B34C49F02C}" srcOrd="0" destOrd="0" presId="urn:microsoft.com/office/officeart/2005/8/layout/hList7"/>
    <dgm:cxn modelId="{F0CC4972-9CDA-9A49-853D-599CC58474B9}" type="presOf" srcId="{F5249BD5-01B4-7345-9ED3-0A6E91C58300}" destId="{8C2172F1-35D4-1B44-9667-E1E91014E874}" srcOrd="0" destOrd="0" presId="urn:microsoft.com/office/officeart/2005/8/layout/hList7"/>
    <dgm:cxn modelId="{A3CE198A-37E2-BE4B-A480-750505AA1319}" type="presOf" srcId="{D2E54603-E7FD-A644-B99A-70DD47EB122E}" destId="{5FCF0896-DD9F-7F4E-848A-9AC1957F94D6}" srcOrd="1" destOrd="0" presId="urn:microsoft.com/office/officeart/2005/8/layout/hList7"/>
    <dgm:cxn modelId="{EF1F7091-F321-EA4A-B089-5271002AC1FF}" srcId="{C690AE9F-8FEE-DE47-8913-63E9DCC14F70}" destId="{0B51AA16-802F-D240-B922-4869A937E121}" srcOrd="2" destOrd="0" parTransId="{046CEA4D-6AC4-084B-8D3E-336481A157D7}" sibTransId="{62E9A213-6326-B34E-B7B1-06BB02573227}"/>
    <dgm:cxn modelId="{F4146494-4942-144F-B610-B0F30BB66ABB}" type="presOf" srcId="{123E0D75-99AC-8C4E-A6A0-286CF5D97911}" destId="{12D2CB31-0F1A-9947-8BD8-B600F97AAF25}" srcOrd="1" destOrd="0" presId="urn:microsoft.com/office/officeart/2005/8/layout/hList7"/>
    <dgm:cxn modelId="{E212C99D-1696-3347-8F84-8F675A73B9E8}" srcId="{C690AE9F-8FEE-DE47-8913-63E9DCC14F70}" destId="{123E0D75-99AC-8C4E-A6A0-286CF5D97911}" srcOrd="3" destOrd="0" parTransId="{B8E9F00C-FCED-0F45-964D-66518DA26AA4}" sibTransId="{57636D40-8E5A-B24C-8B66-3578C753BC48}"/>
    <dgm:cxn modelId="{F87AACAB-5379-5646-918A-86E856A8B944}" type="presOf" srcId="{123E0D75-99AC-8C4E-A6A0-286CF5D97911}" destId="{BAE88992-7DFA-B54C-BFD5-E8B8BBEE6996}" srcOrd="0" destOrd="0" presId="urn:microsoft.com/office/officeart/2005/8/layout/hList7"/>
    <dgm:cxn modelId="{CF172EB7-5131-6241-A4D5-CFD5EDA89EF5}" type="presOf" srcId="{0B51AA16-802F-D240-B922-4869A937E121}" destId="{09263BB1-2974-3A49-AB80-2C4040D82232}" srcOrd="1" destOrd="0" presId="urn:microsoft.com/office/officeart/2005/8/layout/hList7"/>
    <dgm:cxn modelId="{EED704D1-5247-534E-ADE2-B781C24069A9}" srcId="{C690AE9F-8FEE-DE47-8913-63E9DCC14F70}" destId="{D2E54603-E7FD-A644-B99A-70DD47EB122E}" srcOrd="1" destOrd="0" parTransId="{42EB72B0-C449-814D-8E51-1246BAE9F00F}" sibTransId="{C09C18B5-6F9D-4C42-8182-6A8022FF8278}"/>
    <dgm:cxn modelId="{23338CDC-632F-0A43-BACE-4D4A919B61A0}" srcId="{C690AE9F-8FEE-DE47-8913-63E9DCC14F70}" destId="{3C96F52C-5B4A-6946-B8A6-F1746460CAF7}" srcOrd="0" destOrd="0" parTransId="{07713A01-B624-034B-BBF8-ED6AD8E4C708}" sibTransId="{F5249BD5-01B4-7345-9ED3-0A6E91C58300}"/>
    <dgm:cxn modelId="{F4D185E7-7572-234D-8B84-FF749AF68804}" type="presOf" srcId="{62E9A213-6326-B34E-B7B1-06BB02573227}" destId="{06102187-37C8-AE48-BF24-085EF28E8A49}" srcOrd="0" destOrd="0" presId="urn:microsoft.com/office/officeart/2005/8/layout/hList7"/>
    <dgm:cxn modelId="{BECB74F2-D488-374E-836B-0203592C3995}" type="presOf" srcId="{3C96F52C-5B4A-6946-B8A6-F1746460CAF7}" destId="{1B2BFEB3-5F81-FF4B-8F19-728B3A78E9F4}" srcOrd="1" destOrd="0" presId="urn:microsoft.com/office/officeart/2005/8/layout/hList7"/>
    <dgm:cxn modelId="{C1FFF5FB-1F3E-424B-B869-C227BC9402CA}" type="presOf" srcId="{0B51AA16-802F-D240-B922-4869A937E121}" destId="{51EA81FE-6DE4-4C41-81C4-F38BFD320C7C}" srcOrd="0" destOrd="0" presId="urn:microsoft.com/office/officeart/2005/8/layout/hList7"/>
    <dgm:cxn modelId="{D78AF5F5-6830-DB4C-BBE2-657E578E1AEA}" type="presParOf" srcId="{D1C00C41-669A-AB4E-ACA9-A452304ADB32}" destId="{DA009760-1172-2E4D-AD3E-513891BCC40F}" srcOrd="0" destOrd="0" presId="urn:microsoft.com/office/officeart/2005/8/layout/hList7"/>
    <dgm:cxn modelId="{83CD444A-C4E8-FA4B-ACD3-5DEB83B79BE4}" type="presParOf" srcId="{D1C00C41-669A-AB4E-ACA9-A452304ADB32}" destId="{0D126E41-E943-3647-85C7-784298114534}" srcOrd="1" destOrd="0" presId="urn:microsoft.com/office/officeart/2005/8/layout/hList7"/>
    <dgm:cxn modelId="{CA20F875-622A-0A4E-B375-7F6C25883C05}" type="presParOf" srcId="{0D126E41-E943-3647-85C7-784298114534}" destId="{EDF95742-E761-5842-A36B-BE8E186D2774}" srcOrd="0" destOrd="0" presId="urn:microsoft.com/office/officeart/2005/8/layout/hList7"/>
    <dgm:cxn modelId="{9107813D-DB64-0B40-9063-41CABA5070D4}" type="presParOf" srcId="{EDF95742-E761-5842-A36B-BE8E186D2774}" destId="{6BB09BEF-4288-7A44-87DB-75C78AB264B6}" srcOrd="0" destOrd="0" presId="urn:microsoft.com/office/officeart/2005/8/layout/hList7"/>
    <dgm:cxn modelId="{D3509A1D-19C9-E843-8E93-7FB596D9E83B}" type="presParOf" srcId="{EDF95742-E761-5842-A36B-BE8E186D2774}" destId="{1B2BFEB3-5F81-FF4B-8F19-728B3A78E9F4}" srcOrd="1" destOrd="0" presId="urn:microsoft.com/office/officeart/2005/8/layout/hList7"/>
    <dgm:cxn modelId="{B7205441-9BA2-1044-B439-125A138BFA2B}" type="presParOf" srcId="{EDF95742-E761-5842-A36B-BE8E186D2774}" destId="{73EEC8FA-492D-3F4F-B09B-CB0FBFFCD76F}" srcOrd="2" destOrd="0" presId="urn:microsoft.com/office/officeart/2005/8/layout/hList7"/>
    <dgm:cxn modelId="{0ACF69C8-86AF-174C-AD1D-BBE5D7424E7A}" type="presParOf" srcId="{EDF95742-E761-5842-A36B-BE8E186D2774}" destId="{7699E20F-29CD-F34E-81A7-34A429A009C6}" srcOrd="3" destOrd="0" presId="urn:microsoft.com/office/officeart/2005/8/layout/hList7"/>
    <dgm:cxn modelId="{ADF74988-2CDA-9C43-84D7-11151742BA71}" type="presParOf" srcId="{0D126E41-E943-3647-85C7-784298114534}" destId="{8C2172F1-35D4-1B44-9667-E1E91014E874}" srcOrd="1" destOrd="0" presId="urn:microsoft.com/office/officeart/2005/8/layout/hList7"/>
    <dgm:cxn modelId="{2129EDEB-CEA3-BE4D-9026-6CE170782320}" type="presParOf" srcId="{0D126E41-E943-3647-85C7-784298114534}" destId="{541E4345-AA66-254B-A2AF-08C278E4993C}" srcOrd="2" destOrd="0" presId="urn:microsoft.com/office/officeart/2005/8/layout/hList7"/>
    <dgm:cxn modelId="{42761D93-0B1D-0A44-81BC-5FA4FD605FE3}" type="presParOf" srcId="{541E4345-AA66-254B-A2AF-08C278E4993C}" destId="{4F32EDFE-9595-3D4C-B007-B6B34C49F02C}" srcOrd="0" destOrd="0" presId="urn:microsoft.com/office/officeart/2005/8/layout/hList7"/>
    <dgm:cxn modelId="{87B2D781-D937-0D4A-950A-CE185017144E}" type="presParOf" srcId="{541E4345-AA66-254B-A2AF-08C278E4993C}" destId="{5FCF0896-DD9F-7F4E-848A-9AC1957F94D6}" srcOrd="1" destOrd="0" presId="urn:microsoft.com/office/officeart/2005/8/layout/hList7"/>
    <dgm:cxn modelId="{5D9A6B44-6EF1-EE46-97B3-A7049EE7B07F}" type="presParOf" srcId="{541E4345-AA66-254B-A2AF-08C278E4993C}" destId="{3EBC6F93-1C59-984B-B69F-AE0B5C65196A}" srcOrd="2" destOrd="0" presId="urn:microsoft.com/office/officeart/2005/8/layout/hList7"/>
    <dgm:cxn modelId="{8FF4C27F-3EE7-FB4D-B09B-4DABF60CE3D3}" type="presParOf" srcId="{541E4345-AA66-254B-A2AF-08C278E4993C}" destId="{0DD1F16A-D636-1946-98EB-27CEEE07466A}" srcOrd="3" destOrd="0" presId="urn:microsoft.com/office/officeart/2005/8/layout/hList7"/>
    <dgm:cxn modelId="{490FAB11-4576-314B-A734-7DDE16012E8F}" type="presParOf" srcId="{0D126E41-E943-3647-85C7-784298114534}" destId="{86B41FF1-33AD-FB4F-81B3-8A116FA0D8C8}" srcOrd="3" destOrd="0" presId="urn:microsoft.com/office/officeart/2005/8/layout/hList7"/>
    <dgm:cxn modelId="{1958C3B0-7BF4-CE48-BFFE-49F469211DFB}" type="presParOf" srcId="{0D126E41-E943-3647-85C7-784298114534}" destId="{38FCD54D-D29C-9346-A902-DD91FAF73C3B}" srcOrd="4" destOrd="0" presId="urn:microsoft.com/office/officeart/2005/8/layout/hList7"/>
    <dgm:cxn modelId="{B33CFDC0-BE92-F94E-8537-9F1079F6955C}" type="presParOf" srcId="{38FCD54D-D29C-9346-A902-DD91FAF73C3B}" destId="{51EA81FE-6DE4-4C41-81C4-F38BFD320C7C}" srcOrd="0" destOrd="0" presId="urn:microsoft.com/office/officeart/2005/8/layout/hList7"/>
    <dgm:cxn modelId="{2BF50918-93C5-1A49-9D7E-FDE64C63D713}" type="presParOf" srcId="{38FCD54D-D29C-9346-A902-DD91FAF73C3B}" destId="{09263BB1-2974-3A49-AB80-2C4040D82232}" srcOrd="1" destOrd="0" presId="urn:microsoft.com/office/officeart/2005/8/layout/hList7"/>
    <dgm:cxn modelId="{0E571878-3C87-504B-8C92-67DFA3E82513}" type="presParOf" srcId="{38FCD54D-D29C-9346-A902-DD91FAF73C3B}" destId="{0420B853-0EA1-3A48-9BC2-DA50D8857425}" srcOrd="2" destOrd="0" presId="urn:microsoft.com/office/officeart/2005/8/layout/hList7"/>
    <dgm:cxn modelId="{1FAB56B7-527A-7141-ADA1-54016E3704D2}" type="presParOf" srcId="{38FCD54D-D29C-9346-A902-DD91FAF73C3B}" destId="{638B3CA0-3536-C84E-B81A-6B897CCDA373}" srcOrd="3" destOrd="0" presId="urn:microsoft.com/office/officeart/2005/8/layout/hList7"/>
    <dgm:cxn modelId="{05A82B2C-F31E-AB44-AE71-CA816E09A330}" type="presParOf" srcId="{0D126E41-E943-3647-85C7-784298114534}" destId="{06102187-37C8-AE48-BF24-085EF28E8A49}" srcOrd="5" destOrd="0" presId="urn:microsoft.com/office/officeart/2005/8/layout/hList7"/>
    <dgm:cxn modelId="{67549D55-FF1B-4C42-A17F-CDE4D6456179}" type="presParOf" srcId="{0D126E41-E943-3647-85C7-784298114534}" destId="{22FF6B43-D0CA-0947-B8EE-E2A9ABEA45B1}" srcOrd="6" destOrd="0" presId="urn:microsoft.com/office/officeart/2005/8/layout/hList7"/>
    <dgm:cxn modelId="{F6E5CF31-54C7-FA4E-A56D-2B2A998FDF7E}" type="presParOf" srcId="{22FF6B43-D0CA-0947-B8EE-E2A9ABEA45B1}" destId="{BAE88992-7DFA-B54C-BFD5-E8B8BBEE6996}" srcOrd="0" destOrd="0" presId="urn:microsoft.com/office/officeart/2005/8/layout/hList7"/>
    <dgm:cxn modelId="{2F62A10C-AD8C-564C-8852-87459F5F3D2B}" type="presParOf" srcId="{22FF6B43-D0CA-0947-B8EE-E2A9ABEA45B1}" destId="{12D2CB31-0F1A-9947-8BD8-B600F97AAF25}" srcOrd="1" destOrd="0" presId="urn:microsoft.com/office/officeart/2005/8/layout/hList7"/>
    <dgm:cxn modelId="{83A6C32F-C51B-A648-AA41-AE2A3F7836F3}" type="presParOf" srcId="{22FF6B43-D0CA-0947-B8EE-E2A9ABEA45B1}" destId="{3B824207-FDA1-C247-B560-D0FA5AD74344}" srcOrd="2" destOrd="0" presId="urn:microsoft.com/office/officeart/2005/8/layout/hList7"/>
    <dgm:cxn modelId="{0538FA20-5D60-654B-B8E3-4BAD44A08E5B}" type="presParOf" srcId="{22FF6B43-D0CA-0947-B8EE-E2A9ABEA45B1}" destId="{87EC18B1-B1A8-3344-A0BD-49667B12AAB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5E022-058E-A640-925A-441C958CD8D5}">
      <dsp:nvSpPr>
        <dsp:cNvPr id="0" name=""/>
        <dsp:cNvSpPr/>
      </dsp:nvSpPr>
      <dsp:spPr>
        <a:xfrm>
          <a:off x="106775" y="395"/>
          <a:ext cx="2251473" cy="1350883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Someone leaves channel</a:t>
          </a:r>
          <a:endParaRPr lang="en-GB" sz="2100" kern="1200" dirty="0"/>
        </a:p>
      </dsp:txBody>
      <dsp:txXfrm>
        <a:off x="106775" y="395"/>
        <a:ext cx="2251473" cy="1350883"/>
      </dsp:txXfrm>
    </dsp:sp>
    <dsp:sp modelId="{BA184FA3-A1FC-E849-8BBB-226D108BE7D4}">
      <dsp:nvSpPr>
        <dsp:cNvPr id="0" name=""/>
        <dsp:cNvSpPr/>
      </dsp:nvSpPr>
      <dsp:spPr>
        <a:xfrm>
          <a:off x="2583396" y="395"/>
          <a:ext cx="2251473" cy="1350883"/>
        </a:xfrm>
        <a:prstGeom prst="rect">
          <a:avLst/>
        </a:prstGeom>
        <a:solidFill>
          <a:schemeClr val="accent2">
            <a:shade val="80000"/>
            <a:hueOff val="67915"/>
            <a:satOff val="-8323"/>
            <a:lumOff val="4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Mansplaining </a:t>
          </a:r>
          <a:endParaRPr lang="en-GB" sz="2100" kern="1200"/>
        </a:p>
      </dsp:txBody>
      <dsp:txXfrm>
        <a:off x="2583396" y="395"/>
        <a:ext cx="2251473" cy="1350883"/>
      </dsp:txXfrm>
    </dsp:sp>
    <dsp:sp modelId="{23C2868D-A7AA-6A49-B27C-AC3B3C6E49B5}">
      <dsp:nvSpPr>
        <dsp:cNvPr id="0" name=""/>
        <dsp:cNvSpPr/>
      </dsp:nvSpPr>
      <dsp:spPr>
        <a:xfrm>
          <a:off x="5060017" y="395"/>
          <a:ext cx="2251473" cy="1350883"/>
        </a:xfrm>
        <a:prstGeom prst="rect">
          <a:avLst/>
        </a:prstGeom>
        <a:solidFill>
          <a:schemeClr val="accent2">
            <a:shade val="80000"/>
            <a:hueOff val="135830"/>
            <a:satOff val="-16646"/>
            <a:lumOff val="8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Advice deemed wrong</a:t>
          </a:r>
          <a:endParaRPr lang="en-GB" sz="2100" kern="1200"/>
        </a:p>
      </dsp:txBody>
      <dsp:txXfrm>
        <a:off x="5060017" y="395"/>
        <a:ext cx="2251473" cy="1350883"/>
      </dsp:txXfrm>
    </dsp:sp>
    <dsp:sp modelId="{1AA426BC-5941-1241-B460-A40BC9E44DC3}">
      <dsp:nvSpPr>
        <dsp:cNvPr id="0" name=""/>
        <dsp:cNvSpPr/>
      </dsp:nvSpPr>
      <dsp:spPr>
        <a:xfrm>
          <a:off x="7536637" y="395"/>
          <a:ext cx="2251473" cy="1350883"/>
        </a:xfrm>
        <a:prstGeom prst="rect">
          <a:avLst/>
        </a:prstGeom>
        <a:solidFill>
          <a:schemeClr val="accent2">
            <a:shade val="80000"/>
            <a:hueOff val="203745"/>
            <a:satOff val="-24968"/>
            <a:lumOff val="12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Passive/Aggressive fight breaks out</a:t>
          </a:r>
          <a:endParaRPr lang="en-GB" sz="2100" kern="1200"/>
        </a:p>
      </dsp:txBody>
      <dsp:txXfrm>
        <a:off x="7536637" y="395"/>
        <a:ext cx="2251473" cy="1350883"/>
      </dsp:txXfrm>
    </dsp:sp>
    <dsp:sp modelId="{67122D2E-42C7-484D-9C5D-91E48AED4ED7}">
      <dsp:nvSpPr>
        <dsp:cNvPr id="0" name=""/>
        <dsp:cNvSpPr/>
      </dsp:nvSpPr>
      <dsp:spPr>
        <a:xfrm>
          <a:off x="106775" y="1576426"/>
          <a:ext cx="2251473" cy="1350883"/>
        </a:xfrm>
        <a:prstGeom prst="rect">
          <a:avLst/>
        </a:prstGeom>
        <a:solidFill>
          <a:schemeClr val="accent2">
            <a:shade val="80000"/>
            <a:hueOff val="271660"/>
            <a:satOff val="-33291"/>
            <a:lumOff val="163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Staff share helpful tips</a:t>
          </a:r>
          <a:endParaRPr lang="en-GB" sz="2100" kern="1200"/>
        </a:p>
      </dsp:txBody>
      <dsp:txXfrm>
        <a:off x="106775" y="1576426"/>
        <a:ext cx="2251473" cy="1350883"/>
      </dsp:txXfrm>
    </dsp:sp>
    <dsp:sp modelId="{9C1AC0A2-46A8-3C45-B7BC-09672A19ECBB}">
      <dsp:nvSpPr>
        <dsp:cNvPr id="0" name=""/>
        <dsp:cNvSpPr/>
      </dsp:nvSpPr>
      <dsp:spPr>
        <a:xfrm>
          <a:off x="2583396" y="1576426"/>
          <a:ext cx="2251473" cy="1350883"/>
        </a:xfrm>
        <a:prstGeom prst="rect">
          <a:avLst/>
        </a:prstGeom>
        <a:solidFill>
          <a:schemeClr val="accent2">
            <a:shade val="80000"/>
            <a:hueOff val="339575"/>
            <a:satOff val="-41614"/>
            <a:lumOff val="204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People mute channel</a:t>
          </a:r>
          <a:endParaRPr lang="en-GB" sz="2100" kern="1200"/>
        </a:p>
      </dsp:txBody>
      <dsp:txXfrm>
        <a:off x="2583396" y="1576426"/>
        <a:ext cx="2251473" cy="1350883"/>
      </dsp:txXfrm>
    </dsp:sp>
    <dsp:sp modelId="{F3A3FF7A-8F41-964C-AC8C-B24603591C3F}">
      <dsp:nvSpPr>
        <dsp:cNvPr id="0" name=""/>
        <dsp:cNvSpPr/>
      </dsp:nvSpPr>
      <dsp:spPr>
        <a:xfrm>
          <a:off x="5060017" y="1576426"/>
          <a:ext cx="2251473" cy="1350883"/>
        </a:xfrm>
        <a:prstGeom prst="rect">
          <a:avLst/>
        </a:prstGeom>
        <a:solidFill>
          <a:schemeClr val="accent2">
            <a:shade val="80000"/>
            <a:hueOff val="407490"/>
            <a:satOff val="-49937"/>
            <a:lumOff val="245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Great training ideas suggested</a:t>
          </a:r>
          <a:endParaRPr lang="en-GB" sz="2100" kern="1200"/>
        </a:p>
      </dsp:txBody>
      <dsp:txXfrm>
        <a:off x="5060017" y="1576426"/>
        <a:ext cx="2251473" cy="1350883"/>
      </dsp:txXfrm>
    </dsp:sp>
    <dsp:sp modelId="{93422948-BDA2-1241-AB39-54DF5D9B79F7}">
      <dsp:nvSpPr>
        <dsp:cNvPr id="0" name=""/>
        <dsp:cNvSpPr/>
      </dsp:nvSpPr>
      <dsp:spPr>
        <a:xfrm>
          <a:off x="7536637" y="1576426"/>
          <a:ext cx="2251473" cy="1350883"/>
        </a:xfrm>
        <a:prstGeom prst="rect">
          <a:avLst/>
        </a:prstGeom>
        <a:solidFill>
          <a:schemeClr val="accent2">
            <a:shade val="80000"/>
            <a:hueOff val="475405"/>
            <a:satOff val="-58260"/>
            <a:lumOff val="286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Tips adopted by staff</a:t>
          </a:r>
          <a:endParaRPr lang="en-GB" sz="2100" kern="1200"/>
        </a:p>
      </dsp:txBody>
      <dsp:txXfrm>
        <a:off x="7536637" y="1576426"/>
        <a:ext cx="2251473" cy="1350883"/>
      </dsp:txXfrm>
    </dsp:sp>
    <dsp:sp modelId="{23710988-2539-EA4F-810B-E469BEEDB0DA}">
      <dsp:nvSpPr>
        <dsp:cNvPr id="0" name=""/>
        <dsp:cNvSpPr/>
      </dsp:nvSpPr>
      <dsp:spPr>
        <a:xfrm>
          <a:off x="106775" y="3152457"/>
          <a:ext cx="2251473" cy="1350883"/>
        </a:xfrm>
        <a:prstGeom prst="rect">
          <a:avLst/>
        </a:prstGeom>
        <a:solidFill>
          <a:schemeClr val="accent2">
            <a:shade val="80000"/>
            <a:hueOff val="543321"/>
            <a:satOff val="-66583"/>
            <a:lumOff val="327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Existing problems fixed</a:t>
          </a:r>
          <a:endParaRPr lang="en-GB" sz="2100" kern="1200" dirty="0"/>
        </a:p>
      </dsp:txBody>
      <dsp:txXfrm>
        <a:off x="106775" y="3152457"/>
        <a:ext cx="2251473" cy="1350883"/>
      </dsp:txXfrm>
    </dsp:sp>
    <dsp:sp modelId="{1B77CFB4-83A7-984F-88B7-C4D9322F0207}">
      <dsp:nvSpPr>
        <dsp:cNvPr id="0" name=""/>
        <dsp:cNvSpPr/>
      </dsp:nvSpPr>
      <dsp:spPr>
        <a:xfrm>
          <a:off x="2583396" y="3152457"/>
          <a:ext cx="2251473" cy="1350883"/>
        </a:xfrm>
        <a:prstGeom prst="rect">
          <a:avLst/>
        </a:prstGeom>
        <a:solidFill>
          <a:schemeClr val="accent2">
            <a:shade val="80000"/>
            <a:hueOff val="611236"/>
            <a:satOff val="-74905"/>
            <a:lumOff val="368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Planned tips shared by others</a:t>
          </a:r>
        </a:p>
      </dsp:txBody>
      <dsp:txXfrm>
        <a:off x="2583396" y="3152457"/>
        <a:ext cx="2251473" cy="1350883"/>
      </dsp:txXfrm>
    </dsp:sp>
    <dsp:sp modelId="{C05FEA22-B476-A745-95B1-A7E3D7272131}">
      <dsp:nvSpPr>
        <dsp:cNvPr id="0" name=""/>
        <dsp:cNvSpPr/>
      </dsp:nvSpPr>
      <dsp:spPr>
        <a:xfrm>
          <a:off x="5060017" y="3152457"/>
          <a:ext cx="2251473" cy="1350883"/>
        </a:xfrm>
        <a:prstGeom prst="rect">
          <a:avLst/>
        </a:prstGeom>
        <a:solidFill>
          <a:schemeClr val="accent2">
            <a:shade val="80000"/>
            <a:hueOff val="679151"/>
            <a:satOff val="-83228"/>
            <a:lumOff val="409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This information is too frequent</a:t>
          </a:r>
        </a:p>
      </dsp:txBody>
      <dsp:txXfrm>
        <a:off x="5060017" y="3152457"/>
        <a:ext cx="2251473" cy="1350883"/>
      </dsp:txXfrm>
    </dsp:sp>
    <dsp:sp modelId="{4843812E-547C-4545-B575-F1CFB6322769}">
      <dsp:nvSpPr>
        <dsp:cNvPr id="0" name=""/>
        <dsp:cNvSpPr/>
      </dsp:nvSpPr>
      <dsp:spPr>
        <a:xfrm>
          <a:off x="7536637" y="3152457"/>
          <a:ext cx="2251473" cy="1350883"/>
        </a:xfrm>
        <a:prstGeom prst="rect">
          <a:avLst/>
        </a:prstGeom>
        <a:solidFill>
          <a:schemeClr val="accent2">
            <a:shade val="80000"/>
            <a:hueOff val="747066"/>
            <a:satOff val="-91551"/>
            <a:lumOff val="450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Everyone appreciates the effort</a:t>
          </a:r>
        </a:p>
      </dsp:txBody>
      <dsp:txXfrm>
        <a:off x="7536637" y="3152457"/>
        <a:ext cx="2251473" cy="13508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09BEF-4288-7A44-87DB-75C78AB264B6}">
      <dsp:nvSpPr>
        <dsp:cNvPr id="0" name=""/>
        <dsp:cNvSpPr/>
      </dsp:nvSpPr>
      <dsp:spPr>
        <a:xfrm>
          <a:off x="2307" y="0"/>
          <a:ext cx="2418159" cy="4503737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Did we give a clear justification for the campaign?</a:t>
          </a:r>
          <a:endParaRPr lang="en-GB" sz="2500" kern="1200" dirty="0"/>
        </a:p>
      </dsp:txBody>
      <dsp:txXfrm>
        <a:off x="2307" y="1801494"/>
        <a:ext cx="2418159" cy="1801494"/>
      </dsp:txXfrm>
    </dsp:sp>
    <dsp:sp modelId="{7699E20F-29CD-F34E-81A7-34A429A009C6}">
      <dsp:nvSpPr>
        <dsp:cNvPr id="0" name=""/>
        <dsp:cNvSpPr/>
      </dsp:nvSpPr>
      <dsp:spPr>
        <a:xfrm>
          <a:off x="461514" y="270224"/>
          <a:ext cx="1499744" cy="1499744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32EDFE-9595-3D4C-B007-B6B34C49F02C}">
      <dsp:nvSpPr>
        <dsp:cNvPr id="0" name=""/>
        <dsp:cNvSpPr/>
      </dsp:nvSpPr>
      <dsp:spPr>
        <a:xfrm>
          <a:off x="2493011" y="0"/>
          <a:ext cx="2418159" cy="4503737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Did we give people freedom?</a:t>
          </a:r>
          <a:endParaRPr lang="en-GB" sz="2500" kern="1200"/>
        </a:p>
      </dsp:txBody>
      <dsp:txXfrm>
        <a:off x="2493011" y="1801494"/>
        <a:ext cx="2418159" cy="1801494"/>
      </dsp:txXfrm>
    </dsp:sp>
    <dsp:sp modelId="{0DD1F16A-D636-1946-98EB-27CEEE07466A}">
      <dsp:nvSpPr>
        <dsp:cNvPr id="0" name=""/>
        <dsp:cNvSpPr/>
      </dsp:nvSpPr>
      <dsp:spPr>
        <a:xfrm>
          <a:off x="2952219" y="270224"/>
          <a:ext cx="1499744" cy="1499744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A81FE-6DE4-4C41-81C4-F38BFD320C7C}">
      <dsp:nvSpPr>
        <dsp:cNvPr id="0" name=""/>
        <dsp:cNvSpPr/>
      </dsp:nvSpPr>
      <dsp:spPr>
        <a:xfrm>
          <a:off x="4983715" y="0"/>
          <a:ext cx="2418159" cy="4503737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Did people understand accountability?</a:t>
          </a:r>
          <a:endParaRPr lang="en-GB" sz="2500" kern="1200"/>
        </a:p>
      </dsp:txBody>
      <dsp:txXfrm>
        <a:off x="4983715" y="1801494"/>
        <a:ext cx="2418159" cy="1801494"/>
      </dsp:txXfrm>
    </dsp:sp>
    <dsp:sp modelId="{638B3CA0-3536-C84E-B81A-6B897CCDA373}">
      <dsp:nvSpPr>
        <dsp:cNvPr id="0" name=""/>
        <dsp:cNvSpPr/>
      </dsp:nvSpPr>
      <dsp:spPr>
        <a:xfrm>
          <a:off x="5442923" y="270224"/>
          <a:ext cx="1499744" cy="1499744"/>
        </a:xfrm>
        <a:prstGeom prst="ellipse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88992-7DFA-B54C-BFD5-E8B8BBEE6996}">
      <dsp:nvSpPr>
        <dsp:cNvPr id="0" name=""/>
        <dsp:cNvSpPr/>
      </dsp:nvSpPr>
      <dsp:spPr>
        <a:xfrm>
          <a:off x="7474420" y="0"/>
          <a:ext cx="2418159" cy="4503737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Were our expectations clear?</a:t>
          </a:r>
          <a:endParaRPr lang="en-GB" sz="2500" kern="1200"/>
        </a:p>
      </dsp:txBody>
      <dsp:txXfrm>
        <a:off x="7474420" y="1801494"/>
        <a:ext cx="2418159" cy="1801494"/>
      </dsp:txXfrm>
    </dsp:sp>
    <dsp:sp modelId="{87EC18B1-B1A8-3344-A0BD-49667B12AABC}">
      <dsp:nvSpPr>
        <dsp:cNvPr id="0" name=""/>
        <dsp:cNvSpPr/>
      </dsp:nvSpPr>
      <dsp:spPr>
        <a:xfrm>
          <a:off x="7933627" y="270224"/>
          <a:ext cx="1499744" cy="1499744"/>
        </a:xfrm>
        <a:prstGeom prst="ellipse">
          <a:avLst/>
        </a:prstGeom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09760-1172-2E4D-AD3E-513891BCC40F}">
      <dsp:nvSpPr>
        <dsp:cNvPr id="0" name=""/>
        <dsp:cNvSpPr/>
      </dsp:nvSpPr>
      <dsp:spPr>
        <a:xfrm>
          <a:off x="395795" y="3602989"/>
          <a:ext cx="9103296" cy="67556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DFA2B-42E7-483C-89A7-B63D17235420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26957-3063-4AF5-9C10-771E4439D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99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539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For our questioners</a:t>
            </a:r>
          </a:p>
          <a:p>
            <a:pPr marL="228600" indent="-228600">
              <a:buAutoNum type="arabicPeriod"/>
            </a:pPr>
            <a:r>
              <a:rPr lang="en-US" dirty="0"/>
              <a:t>For our rebels</a:t>
            </a:r>
          </a:p>
          <a:p>
            <a:pPr marL="228600" indent="-228600">
              <a:buAutoNum type="arabicPeriod"/>
            </a:pPr>
            <a:r>
              <a:rPr lang="en-US" dirty="0"/>
              <a:t>For our obligers</a:t>
            </a:r>
          </a:p>
          <a:p>
            <a:pPr marL="228600" indent="-228600">
              <a:buAutoNum type="arabicPeriod"/>
            </a:pPr>
            <a:r>
              <a:rPr lang="en-US" dirty="0"/>
              <a:t>For our upholders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564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5ce8060b9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200" b="0" i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Google Shape;18;g5ce8060b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" name="Google Shape;19;g5ce8060b99_0_0:notes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18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9pPr>
          </a:lstStyle>
          <a:p>
            <a:fld id="{B10E75A7-B0F9-5642-96AB-06237E68FE07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/>
              <a:t>2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99" name="Text Box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390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9pPr>
          </a:lstStyle>
          <a:p>
            <a:fld id="{B10E75A7-B0F9-5642-96AB-06237E68FE07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/>
              <a:t>3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99" name="Text Box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275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084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251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DISC, Surrounded by Idiots, Myers Brigg, Happiness Project</a:t>
            </a:r>
          </a:p>
          <a:p>
            <a:endParaRPr lang="en-US" dirty="0"/>
          </a:p>
          <a:p>
            <a:r>
              <a:rPr lang="en-US" dirty="0"/>
              <a:t>Keep in mind introverts vs extroverts, different reactions and different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072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Upholders and Obligers happy to meet external expectations, questioners and rebels likely </a:t>
            </a:r>
            <a:r>
              <a:rPr lang="en-US"/>
              <a:t>to resist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622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was ”wrong”: MFA doesn’t work if you lose your device</a:t>
            </a:r>
          </a:p>
          <a:p>
            <a:r>
              <a:rPr lang="en-US" dirty="0"/>
              <a:t>Useful  tips: </a:t>
            </a:r>
            <a:r>
              <a:rPr lang="en-US" dirty="0" err="1"/>
              <a:t>bitwarden</a:t>
            </a:r>
            <a:r>
              <a:rPr lang="en-US" dirty="0"/>
              <a:t>, </a:t>
            </a:r>
            <a:r>
              <a:rPr lang="en-US" dirty="0" err="1"/>
              <a:t>protonmail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Hacking google docuseries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624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357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00FA2B3-1505-3A41-A87D-80572BB3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5" y="91852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16E53-B331-D746-836D-0D6BAC2D7C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5" y="1567629"/>
            <a:ext cx="9894887" cy="4503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79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39A0EAE-9DC7-E64C-B528-7FE2DD3B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5" y="91852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444729D-076A-B34E-817B-AAAD4F608C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5" y="1567629"/>
            <a:ext cx="9894887" cy="45037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92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777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708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68705D-D306-3044-AB3E-9550C37B4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9727" y="2888457"/>
            <a:ext cx="345371" cy="32305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600" b="0" i="0">
                <a:latin typeface="Lato Light" panose="020F0302020204030203" pitchFamily="34" charset="77"/>
              </a:defRPr>
            </a:lvl1pPr>
          </a:lstStyle>
          <a:p>
            <a:endParaRPr lang="en-SV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92C6AA0-D312-F948-810E-C69B2B694E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59792" y="3713647"/>
            <a:ext cx="345371" cy="323056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600" b="0" i="0">
                <a:latin typeface="Lato Light" panose="020F0302020204030203" pitchFamily="34" charset="77"/>
              </a:defRPr>
            </a:lvl1pPr>
          </a:lstStyle>
          <a:p>
            <a:endParaRPr lang="en-SV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8A7E03B-C183-C14E-B0EC-E46E29C594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20208" y="4594594"/>
            <a:ext cx="345371" cy="323056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600" b="0" i="0">
                <a:latin typeface="Lato Light" panose="020F0302020204030203" pitchFamily="34" charset="77"/>
              </a:defRPr>
            </a:lvl1pPr>
          </a:lstStyle>
          <a:p>
            <a:endParaRPr lang="en-SV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8901E7A-AF26-CA4A-A3BC-A89E9216B3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4488" y="5453237"/>
            <a:ext cx="345371" cy="323056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600" b="0" i="0">
                <a:latin typeface="Lato Light" panose="020F0302020204030203" pitchFamily="34" charset="77"/>
              </a:defRPr>
            </a:lvl1pPr>
          </a:lstStyle>
          <a:p>
            <a:endParaRPr lang="en-SV"/>
          </a:p>
        </p:txBody>
      </p:sp>
    </p:spTree>
    <p:extLst>
      <p:ext uri="{BB962C8B-B14F-4D97-AF65-F5344CB8AC3E}">
        <p14:creationId xmlns:p14="http://schemas.microsoft.com/office/powerpoint/2010/main" val="3360829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38192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68705D-D306-3044-AB3E-9550C37B4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9727" y="2888457"/>
            <a:ext cx="345371" cy="32305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600" b="0" i="0">
                <a:latin typeface="Lato Light" panose="020F0302020204030203" pitchFamily="34" charset="77"/>
              </a:defRPr>
            </a:lvl1pPr>
          </a:lstStyle>
          <a:p>
            <a:endParaRPr lang="en-SV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92C6AA0-D312-F948-810E-C69B2B694E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59792" y="3713647"/>
            <a:ext cx="345371" cy="323056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600" b="0" i="0">
                <a:latin typeface="Lato Light" panose="020F0302020204030203" pitchFamily="34" charset="77"/>
              </a:defRPr>
            </a:lvl1pPr>
          </a:lstStyle>
          <a:p>
            <a:endParaRPr lang="en-SV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8A7E03B-C183-C14E-B0EC-E46E29C594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20208" y="4594594"/>
            <a:ext cx="345371" cy="323056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600" b="0" i="0">
                <a:latin typeface="Lato Light" panose="020F0302020204030203" pitchFamily="34" charset="77"/>
              </a:defRPr>
            </a:lvl1pPr>
          </a:lstStyle>
          <a:p>
            <a:endParaRPr lang="en-SV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8901E7A-AF26-CA4A-A3BC-A89E9216B3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94488" y="5453237"/>
            <a:ext cx="345371" cy="323056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600" b="0" i="0">
                <a:latin typeface="Lato Light" panose="020F0302020204030203" pitchFamily="34" charset="77"/>
              </a:defRPr>
            </a:lvl1pPr>
          </a:lstStyle>
          <a:p>
            <a:endParaRPr lang="en-SV"/>
          </a:p>
        </p:txBody>
      </p:sp>
    </p:spTree>
    <p:extLst>
      <p:ext uri="{BB962C8B-B14F-4D97-AF65-F5344CB8AC3E}">
        <p14:creationId xmlns:p14="http://schemas.microsoft.com/office/powerpoint/2010/main" val="117222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8895" y="918524"/>
            <a:ext cx="9923105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894" y="1566391"/>
            <a:ext cx="99231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886023-3160-F54D-ABE2-A8AFA16E520E}"/>
              </a:ext>
            </a:extLst>
          </p:cNvPr>
          <p:cNvSpPr/>
          <p:nvPr userDrawn="1"/>
        </p:nvSpPr>
        <p:spPr>
          <a:xfrm>
            <a:off x="0" y="-38314"/>
            <a:ext cx="12192000" cy="593453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2B47DB-29AD-084C-8232-6CAF9C67327F}"/>
              </a:ext>
            </a:extLst>
          </p:cNvPr>
          <p:cNvSpPr txBox="1">
            <a:spLocks/>
          </p:cNvSpPr>
          <p:nvPr userDrawn="1"/>
        </p:nvSpPr>
        <p:spPr>
          <a:xfrm>
            <a:off x="10385562" y="105344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EB0FA4-9B1C-4D6B-AF0A-97437B69127A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r>
              <a:rPr lang="en-GB" dirty="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5F78CF-3545-4647-AFFC-4E9114BD5F00}"/>
              </a:ext>
            </a:extLst>
          </p:cNvPr>
          <p:cNvSpPr txBox="1">
            <a:spLocks/>
          </p:cNvSpPr>
          <p:nvPr userDrawn="1"/>
        </p:nvSpPr>
        <p:spPr>
          <a:xfrm>
            <a:off x="11022254" y="139678"/>
            <a:ext cx="1268825" cy="29094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  <a:latin typeface="+mn-lt"/>
              </a:rPr>
              <a:t>GEANT.ORG</a:t>
            </a:r>
            <a:endParaRPr lang="en-GB" sz="12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3DBBBB7-9CE4-D342-A765-EF35A5E66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70685" r="16055" b="24139"/>
          <a:stretch/>
        </p:blipFill>
        <p:spPr>
          <a:xfrm flipH="1">
            <a:off x="0" y="-38313"/>
            <a:ext cx="10286482" cy="5934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800" b="1" kern="1200" dirty="0">
          <a:solidFill>
            <a:schemeClr val="accent2">
              <a:lumMod val="90000"/>
              <a:lumOff val="1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B45E650-A7C9-7941-B8C1-9EB62BC38C2F}"/>
              </a:ext>
            </a:extLst>
          </p:cNvPr>
          <p:cNvSpPr/>
          <p:nvPr/>
        </p:nvSpPr>
        <p:spPr>
          <a:xfrm>
            <a:off x="0" y="-22302"/>
            <a:ext cx="12192000" cy="6842711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1D1AD-FF15-244B-B225-8E5849DDC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60631" r="43125" b="7997"/>
          <a:stretch/>
        </p:blipFill>
        <p:spPr>
          <a:xfrm>
            <a:off x="711199" y="-22302"/>
            <a:ext cx="11480801" cy="5825201"/>
          </a:xfrm>
          <a:prstGeom prst="rect">
            <a:avLst/>
          </a:prstGeom>
        </p:spPr>
      </p:pic>
      <p:sp>
        <p:nvSpPr>
          <p:cNvPr id="9" name="Text Placeholder 10"/>
          <p:cNvSpPr txBox="1">
            <a:spLocks/>
          </p:cNvSpPr>
          <p:nvPr/>
        </p:nvSpPr>
        <p:spPr>
          <a:xfrm>
            <a:off x="1189754" y="1810273"/>
            <a:ext cx="6885206" cy="7374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dirty="0">
                <a:solidFill>
                  <a:schemeClr val="bg1"/>
                </a:solidFill>
              </a:rPr>
              <a:t>Security Training and Awareness at GÉANT</a:t>
            </a:r>
            <a:endParaRPr lang="en-US" sz="30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1353030" y="682159"/>
            <a:ext cx="1432450" cy="689706"/>
          </a:xfrm>
          <a:prstGeom prst="rect">
            <a:avLst/>
          </a:prstGeom>
        </p:spPr>
      </p:pic>
      <p:sp>
        <p:nvSpPr>
          <p:cNvPr id="13" name="Text Placeholder 6"/>
          <p:cNvSpPr txBox="1">
            <a:spLocks/>
          </p:cNvSpPr>
          <p:nvPr/>
        </p:nvSpPr>
        <p:spPr>
          <a:xfrm>
            <a:off x="1255494" y="3498256"/>
            <a:ext cx="6753726" cy="7322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Nicole Harris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Senior Trust and Security Manager</a:t>
            </a:r>
            <a:endParaRPr lang="en-GB" sz="2000" cap="all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BFC8EF-A9F1-694B-9F9D-CC0F056AA3B5}"/>
              </a:ext>
            </a:extLst>
          </p:cNvPr>
          <p:cNvSpPr/>
          <p:nvPr/>
        </p:nvSpPr>
        <p:spPr>
          <a:xfrm>
            <a:off x="0" y="4828031"/>
            <a:ext cx="12192000" cy="2052067"/>
          </a:xfrm>
          <a:prstGeom prst="rect">
            <a:avLst/>
          </a:prstGeom>
          <a:solidFill>
            <a:srgbClr val="42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C850078D-81AF-0448-A794-95A3C416C535}"/>
              </a:ext>
            </a:extLst>
          </p:cNvPr>
          <p:cNvSpPr txBox="1">
            <a:spLocks/>
          </p:cNvSpPr>
          <p:nvPr/>
        </p:nvSpPr>
        <p:spPr>
          <a:xfrm>
            <a:off x="1255494" y="5922278"/>
            <a:ext cx="2480762" cy="6146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Public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4D4F5F2-667F-9F48-BEA4-D811E44CE491}"/>
              </a:ext>
            </a:extLst>
          </p:cNvPr>
          <p:cNvSpPr txBox="1">
            <a:spLocks/>
          </p:cNvSpPr>
          <p:nvPr/>
        </p:nvSpPr>
        <p:spPr>
          <a:xfrm>
            <a:off x="1255494" y="5073436"/>
            <a:ext cx="5467827" cy="4276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Security Days, Prague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BF97B6D9-9532-6C4C-BD89-9525855C36B1}"/>
              </a:ext>
            </a:extLst>
          </p:cNvPr>
          <p:cNvSpPr txBox="1">
            <a:spLocks/>
          </p:cNvSpPr>
          <p:nvPr/>
        </p:nvSpPr>
        <p:spPr>
          <a:xfrm>
            <a:off x="1255494" y="5375228"/>
            <a:ext cx="5467827" cy="4276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12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 April 2024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49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350">
            <a:extLst>
              <a:ext uri="{FF2B5EF4-FFF2-40B4-BE49-F238E27FC236}">
                <a16:creationId xmlns:a16="http://schemas.microsoft.com/office/drawing/2014/main" id="{EB85846B-B4DD-D346-BE0C-37F878C3F360}"/>
              </a:ext>
            </a:extLst>
          </p:cNvPr>
          <p:cNvSpPr txBox="1"/>
          <p:nvPr/>
        </p:nvSpPr>
        <p:spPr>
          <a:xfrm>
            <a:off x="3512121" y="864523"/>
            <a:ext cx="4951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Happiness Project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76B9DDBA-1416-4942-AA85-2F267437688C}"/>
              </a:ext>
            </a:extLst>
          </p:cNvPr>
          <p:cNvSpPr/>
          <p:nvPr/>
        </p:nvSpPr>
        <p:spPr>
          <a:xfrm rot="16200000">
            <a:off x="3801350" y="2109185"/>
            <a:ext cx="2137349" cy="189514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CF01A09D-34B1-C744-BF6A-682D85135CCA}"/>
              </a:ext>
            </a:extLst>
          </p:cNvPr>
          <p:cNvSpPr/>
          <p:nvPr/>
        </p:nvSpPr>
        <p:spPr>
          <a:xfrm rot="16200000">
            <a:off x="6151146" y="2109185"/>
            <a:ext cx="2137349" cy="1895148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98A24F29-5C69-0A45-848A-D360213EC53E}"/>
              </a:ext>
            </a:extLst>
          </p:cNvPr>
          <p:cNvSpPr/>
          <p:nvPr/>
        </p:nvSpPr>
        <p:spPr>
          <a:xfrm rot="16200000">
            <a:off x="3814050" y="4469613"/>
            <a:ext cx="2137349" cy="1895148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6EEC0C61-85E9-EE4D-B557-3BB6E6870F2E}"/>
              </a:ext>
            </a:extLst>
          </p:cNvPr>
          <p:cNvSpPr/>
          <p:nvPr/>
        </p:nvSpPr>
        <p:spPr>
          <a:xfrm rot="16200000">
            <a:off x="6151146" y="4469613"/>
            <a:ext cx="2137349" cy="1895148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6F79AD-9CA3-5740-9EA8-927941EED8D4}"/>
              </a:ext>
            </a:extLst>
          </p:cNvPr>
          <p:cNvSpPr/>
          <p:nvPr/>
        </p:nvSpPr>
        <p:spPr>
          <a:xfrm>
            <a:off x="1598610" y="2806572"/>
            <a:ext cx="1668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chemeClr val="accent1"/>
                </a:solidFill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UPHOLDERS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1E6093-6F26-E74E-8CF1-FCB3AAE07909}"/>
              </a:ext>
            </a:extLst>
          </p:cNvPr>
          <p:cNvSpPr txBox="1"/>
          <p:nvPr/>
        </p:nvSpPr>
        <p:spPr>
          <a:xfrm>
            <a:off x="1335742" y="3069046"/>
            <a:ext cx="1895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 MUST I do to comply / pass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0407121-E151-7246-B934-DC542532BB46}"/>
              </a:ext>
            </a:extLst>
          </p:cNvPr>
          <p:cNvSpPr/>
          <p:nvPr/>
        </p:nvSpPr>
        <p:spPr>
          <a:xfrm rot="5400000">
            <a:off x="3473108" y="2903162"/>
            <a:ext cx="313448" cy="27021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61E113-6703-8E4D-A412-B39CDC05DB47}"/>
              </a:ext>
            </a:extLst>
          </p:cNvPr>
          <p:cNvSpPr/>
          <p:nvPr/>
        </p:nvSpPr>
        <p:spPr>
          <a:xfrm>
            <a:off x="1315622" y="5174860"/>
            <a:ext cx="19517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chemeClr val="accent4"/>
                </a:solidFill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OBLIGERS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5C3264-5E33-B640-A702-5DA08858AC15}"/>
              </a:ext>
            </a:extLst>
          </p:cNvPr>
          <p:cNvSpPr txBox="1"/>
          <p:nvPr/>
        </p:nvSpPr>
        <p:spPr>
          <a:xfrm>
            <a:off x="1335742" y="5482637"/>
            <a:ext cx="1895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 am ON IT</a:t>
            </a: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FC46A18F-8E51-9140-8AEB-6E392C44B9B2}"/>
              </a:ext>
            </a:extLst>
          </p:cNvPr>
          <p:cNvSpPr/>
          <p:nvPr/>
        </p:nvSpPr>
        <p:spPr>
          <a:xfrm rot="5400000">
            <a:off x="3473108" y="5316753"/>
            <a:ext cx="313448" cy="270214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786D1A-90CF-E54D-A189-79E863DDA926}"/>
              </a:ext>
            </a:extLst>
          </p:cNvPr>
          <p:cNvSpPr/>
          <p:nvPr/>
        </p:nvSpPr>
        <p:spPr>
          <a:xfrm>
            <a:off x="8957640" y="2778587"/>
            <a:ext cx="1927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QUESTIONERS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4FE903-E935-E547-A333-48479A43C6C7}"/>
              </a:ext>
            </a:extLst>
          </p:cNvPr>
          <p:cNvSpPr txBox="1"/>
          <p:nvPr/>
        </p:nvSpPr>
        <p:spPr>
          <a:xfrm>
            <a:off x="8957640" y="3069046"/>
            <a:ext cx="2256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WHY are we doing this, what is the purpose?</a:t>
            </a: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42ECEFC8-83DF-E14D-BF26-FF52F4BF95A3}"/>
              </a:ext>
            </a:extLst>
          </p:cNvPr>
          <p:cNvSpPr/>
          <p:nvPr/>
        </p:nvSpPr>
        <p:spPr>
          <a:xfrm rot="16200000">
            <a:off x="8379212" y="2903162"/>
            <a:ext cx="313448" cy="27021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8747E8-5C6D-B040-A5F0-6B778CAB80D5}"/>
              </a:ext>
            </a:extLst>
          </p:cNvPr>
          <p:cNvSpPr/>
          <p:nvPr/>
        </p:nvSpPr>
        <p:spPr>
          <a:xfrm>
            <a:off x="8957640" y="5198900"/>
            <a:ext cx="24342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REBELS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D8A8D5-8933-DD4C-96C2-3DC5C23C4AAE}"/>
              </a:ext>
            </a:extLst>
          </p:cNvPr>
          <p:cNvSpPr txBox="1"/>
          <p:nvPr/>
        </p:nvSpPr>
        <p:spPr>
          <a:xfrm>
            <a:off x="8957640" y="5482637"/>
            <a:ext cx="2434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Need freedom, need to make their own choices</a:t>
            </a: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85EF5B23-46E8-4E43-9CEC-EEA284F9BBF1}"/>
              </a:ext>
            </a:extLst>
          </p:cNvPr>
          <p:cNvSpPr/>
          <p:nvPr/>
        </p:nvSpPr>
        <p:spPr>
          <a:xfrm rot="16200000">
            <a:off x="8379212" y="5316753"/>
            <a:ext cx="313448" cy="27021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19" name="Block Arc 18">
            <a:extLst>
              <a:ext uri="{FF2B5EF4-FFF2-40B4-BE49-F238E27FC236}">
                <a16:creationId xmlns:a16="http://schemas.microsoft.com/office/drawing/2014/main" id="{C9D7E63A-1D8E-554E-AB0B-D4FCBF750170}"/>
              </a:ext>
            </a:extLst>
          </p:cNvPr>
          <p:cNvSpPr/>
          <p:nvPr/>
        </p:nvSpPr>
        <p:spPr>
          <a:xfrm>
            <a:off x="5688026" y="3825351"/>
            <a:ext cx="600165" cy="600165"/>
          </a:xfrm>
          <a:prstGeom prst="blockArc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>
              <a:solidFill>
                <a:schemeClr val="tx1"/>
              </a:solidFill>
            </a:endParaRPr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43C26222-DA31-A94A-A79F-B9F21DA9F685}"/>
              </a:ext>
            </a:extLst>
          </p:cNvPr>
          <p:cNvSpPr/>
          <p:nvPr/>
        </p:nvSpPr>
        <p:spPr>
          <a:xfrm rot="9417323">
            <a:off x="6102516" y="4008254"/>
            <a:ext cx="287079" cy="247482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34" name="Block Arc 33">
            <a:extLst>
              <a:ext uri="{FF2B5EF4-FFF2-40B4-BE49-F238E27FC236}">
                <a16:creationId xmlns:a16="http://schemas.microsoft.com/office/drawing/2014/main" id="{CA997ACA-4CF8-6948-AA54-FD2409163B18}"/>
              </a:ext>
            </a:extLst>
          </p:cNvPr>
          <p:cNvSpPr/>
          <p:nvPr/>
        </p:nvSpPr>
        <p:spPr>
          <a:xfrm rot="10800000">
            <a:off x="5695317" y="3974701"/>
            <a:ext cx="600165" cy="600165"/>
          </a:xfrm>
          <a:prstGeom prst="blockArc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>
              <a:solidFill>
                <a:schemeClr val="tx1"/>
              </a:solidFill>
            </a:endParaRPr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F4B2F46C-681C-FB44-AD88-FE86B52582BD}"/>
              </a:ext>
            </a:extLst>
          </p:cNvPr>
          <p:cNvSpPr/>
          <p:nvPr/>
        </p:nvSpPr>
        <p:spPr>
          <a:xfrm rot="20217323">
            <a:off x="5593913" y="4144480"/>
            <a:ext cx="287079" cy="247482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pic>
        <p:nvPicPr>
          <p:cNvPr id="4" name="Graphic 3" descr="Hand with solid fill">
            <a:extLst>
              <a:ext uri="{FF2B5EF4-FFF2-40B4-BE49-F238E27FC236}">
                <a16:creationId xmlns:a16="http://schemas.microsoft.com/office/drawing/2014/main" id="{67456446-5D8A-9A1E-974B-47075B33D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9188" y="2570144"/>
            <a:ext cx="914400" cy="914400"/>
          </a:xfrm>
          <a:prstGeom prst="rect">
            <a:avLst/>
          </a:prstGeom>
        </p:spPr>
      </p:pic>
      <p:pic>
        <p:nvPicPr>
          <p:cNvPr id="8" name="Graphic 7" descr="Question Mark with solid fill">
            <a:extLst>
              <a:ext uri="{FF2B5EF4-FFF2-40B4-BE49-F238E27FC236}">
                <a16:creationId xmlns:a16="http://schemas.microsoft.com/office/drawing/2014/main" id="{2B51A43A-2136-57E1-6CD0-C6235646B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2620" y="2570144"/>
            <a:ext cx="914400" cy="914400"/>
          </a:xfrm>
          <a:prstGeom prst="rect">
            <a:avLst/>
          </a:prstGeom>
        </p:spPr>
      </p:pic>
      <p:pic>
        <p:nvPicPr>
          <p:cNvPr id="11" name="Graphic 10" descr="Badge Tick with solid fill">
            <a:extLst>
              <a:ext uri="{FF2B5EF4-FFF2-40B4-BE49-F238E27FC236}">
                <a16:creationId xmlns:a16="http://schemas.microsoft.com/office/drawing/2014/main" id="{A4955F2D-D9AF-5F56-DFFC-A1B45E634C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12824" y="4985387"/>
            <a:ext cx="914400" cy="914400"/>
          </a:xfrm>
          <a:prstGeom prst="rect">
            <a:avLst/>
          </a:prstGeom>
        </p:spPr>
      </p:pic>
      <p:pic>
        <p:nvPicPr>
          <p:cNvPr id="13" name="Graphic 12" descr="Fencing with solid fill">
            <a:extLst>
              <a:ext uri="{FF2B5EF4-FFF2-40B4-BE49-F238E27FC236}">
                <a16:creationId xmlns:a16="http://schemas.microsoft.com/office/drawing/2014/main" id="{AB8943E6-6ADA-4B7C-AEE9-D1545E57B4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45416" y="49599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50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F948-773C-9122-C18B-856994C4E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Security Tips Bingo Card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2F7268-5DEB-8C93-A541-9DB35BA998A1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998895" y="1567629"/>
          <a:ext cx="9894887" cy="4503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2694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350">
            <a:extLst>
              <a:ext uri="{FF2B5EF4-FFF2-40B4-BE49-F238E27FC236}">
                <a16:creationId xmlns:a16="http://schemas.microsoft.com/office/drawing/2014/main" id="{EB85846B-B4DD-D346-BE0C-37F878C3F360}"/>
              </a:ext>
            </a:extLst>
          </p:cNvPr>
          <p:cNvSpPr txBox="1"/>
          <p:nvPr/>
        </p:nvSpPr>
        <p:spPr>
          <a:xfrm>
            <a:off x="4632299" y="753617"/>
            <a:ext cx="2927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Outcomes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9D78D71-BCED-E74B-A8C4-8513A36D45D9}"/>
              </a:ext>
            </a:extLst>
          </p:cNvPr>
          <p:cNvGrpSpPr/>
          <p:nvPr/>
        </p:nvGrpSpPr>
        <p:grpSpPr>
          <a:xfrm>
            <a:off x="3841679" y="1978523"/>
            <a:ext cx="4313291" cy="4223899"/>
            <a:chOff x="8384297" y="6044342"/>
            <a:chExt cx="7320024" cy="716831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E713DB9-8A14-0B4D-B555-C4B2C618E450}"/>
                </a:ext>
              </a:extLst>
            </p:cNvPr>
            <p:cNvGrpSpPr/>
            <p:nvPr/>
          </p:nvGrpSpPr>
          <p:grpSpPr>
            <a:xfrm rot="2151179">
              <a:off x="8384297" y="6044342"/>
              <a:ext cx="7320024" cy="7168318"/>
              <a:chOff x="7796698" y="4924929"/>
              <a:chExt cx="8495224" cy="8319163"/>
            </a:xfrm>
          </p:grpSpPr>
          <p:sp>
            <p:nvSpPr>
              <p:cNvPr id="36" name="Фигура">
                <a:extLst>
                  <a:ext uri="{FF2B5EF4-FFF2-40B4-BE49-F238E27FC236}">
                    <a16:creationId xmlns:a16="http://schemas.microsoft.com/office/drawing/2014/main" id="{22786C6F-A85A-7C47-ACFE-84779819FB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5830" y="5026032"/>
                <a:ext cx="7245651" cy="6921121"/>
              </a:xfrm>
              <a:custGeom>
                <a:avLst/>
                <a:gdLst>
                  <a:gd name="T0" fmla="*/ 1535419163 w 21573"/>
                  <a:gd name="T1" fmla="*/ 1399489203 h 21595"/>
                  <a:gd name="T2" fmla="*/ 1535419163 w 21573"/>
                  <a:gd name="T3" fmla="*/ 1399489203 h 21595"/>
                  <a:gd name="T4" fmla="*/ 1535419163 w 21573"/>
                  <a:gd name="T5" fmla="*/ 1399489203 h 21595"/>
                  <a:gd name="T6" fmla="*/ 1535419163 w 21573"/>
                  <a:gd name="T7" fmla="*/ 1399489203 h 21595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73" h="21595" extrusionOk="0">
                    <a:moveTo>
                      <a:pt x="10306" y="154"/>
                    </a:moveTo>
                    <a:lnTo>
                      <a:pt x="354" y="7732"/>
                    </a:lnTo>
                    <a:cubicBezTo>
                      <a:pt x="216" y="7840"/>
                      <a:pt x="112" y="7988"/>
                      <a:pt x="53" y="8157"/>
                    </a:cubicBezTo>
                    <a:cubicBezTo>
                      <a:pt x="-10" y="8339"/>
                      <a:pt x="-17" y="8538"/>
                      <a:pt x="33" y="8725"/>
                    </a:cubicBezTo>
                    <a:lnTo>
                      <a:pt x="3873" y="21077"/>
                    </a:lnTo>
                    <a:cubicBezTo>
                      <a:pt x="3939" y="21223"/>
                      <a:pt x="4042" y="21348"/>
                      <a:pt x="4170" y="21438"/>
                    </a:cubicBezTo>
                    <a:cubicBezTo>
                      <a:pt x="4306" y="21533"/>
                      <a:pt x="4465" y="21586"/>
                      <a:pt x="4629" y="21589"/>
                    </a:cubicBezTo>
                    <a:lnTo>
                      <a:pt x="16913" y="21594"/>
                    </a:lnTo>
                    <a:cubicBezTo>
                      <a:pt x="17097" y="21596"/>
                      <a:pt x="17277" y="21537"/>
                      <a:pt x="17426" y="21424"/>
                    </a:cubicBezTo>
                    <a:cubicBezTo>
                      <a:pt x="17567" y="21319"/>
                      <a:pt x="17674" y="21172"/>
                      <a:pt x="17734" y="21003"/>
                    </a:cubicBezTo>
                    <a:lnTo>
                      <a:pt x="21542" y="8714"/>
                    </a:lnTo>
                    <a:cubicBezTo>
                      <a:pt x="21583" y="8556"/>
                      <a:pt x="21583" y="8390"/>
                      <a:pt x="21543" y="8232"/>
                    </a:cubicBezTo>
                    <a:cubicBezTo>
                      <a:pt x="21497" y="8051"/>
                      <a:pt x="21401" y="7889"/>
                      <a:pt x="21268" y="7766"/>
                    </a:cubicBezTo>
                    <a:lnTo>
                      <a:pt x="11238" y="133"/>
                    </a:lnTo>
                    <a:cubicBezTo>
                      <a:pt x="11098" y="42"/>
                      <a:pt x="10935" y="-4"/>
                      <a:pt x="10770" y="0"/>
                    </a:cubicBezTo>
                    <a:cubicBezTo>
                      <a:pt x="10604" y="3"/>
                      <a:pt x="10443" y="57"/>
                      <a:pt x="10306" y="154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lIns="19050" tIns="19050" rIns="19050" bIns="19050" anchor="ctr"/>
              <a:lstStyle/>
              <a:p>
                <a:endParaRPr lang="en-US" sz="900"/>
              </a:p>
            </p:txBody>
          </p:sp>
          <p:sp>
            <p:nvSpPr>
              <p:cNvPr id="37" name="Фигура">
                <a:extLst>
                  <a:ext uri="{FF2B5EF4-FFF2-40B4-BE49-F238E27FC236}">
                    <a16:creationId xmlns:a16="http://schemas.microsoft.com/office/drawing/2014/main" id="{02706C1E-AD92-FE4D-9875-9A96E60C672F}"/>
                  </a:ext>
                </a:extLst>
              </p:cNvPr>
              <p:cNvSpPr/>
              <p:nvPr/>
            </p:nvSpPr>
            <p:spPr bwMode="auto">
              <a:xfrm>
                <a:off x="8630504" y="5081291"/>
                <a:ext cx="3058224" cy="330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5" h="21519" extrusionOk="0">
                    <a:moveTo>
                      <a:pt x="201" y="12267"/>
                    </a:moveTo>
                    <a:lnTo>
                      <a:pt x="18333" y="115"/>
                    </a:lnTo>
                    <a:cubicBezTo>
                      <a:pt x="18525" y="-16"/>
                      <a:pt x="18778" y="-37"/>
                      <a:pt x="18992" y="59"/>
                    </a:cubicBezTo>
                    <a:cubicBezTo>
                      <a:pt x="19205" y="156"/>
                      <a:pt x="19342" y="353"/>
                      <a:pt x="19349" y="572"/>
                    </a:cubicBezTo>
                    <a:lnTo>
                      <a:pt x="21542" y="20670"/>
                    </a:lnTo>
                    <a:cubicBezTo>
                      <a:pt x="21565" y="20943"/>
                      <a:pt x="21433" y="21208"/>
                      <a:pt x="21193" y="21368"/>
                    </a:cubicBezTo>
                    <a:cubicBezTo>
                      <a:pt x="20954" y="21529"/>
                      <a:pt x="20642" y="21563"/>
                      <a:pt x="20368" y="21459"/>
                    </a:cubicBezTo>
                    <a:lnTo>
                      <a:pt x="317" y="13135"/>
                    </a:lnTo>
                    <a:cubicBezTo>
                      <a:pt x="166" y="13068"/>
                      <a:pt x="55" y="12942"/>
                      <a:pt x="15" y="12791"/>
                    </a:cubicBezTo>
                    <a:cubicBezTo>
                      <a:pt x="-35" y="12598"/>
                      <a:pt x="37" y="12395"/>
                      <a:pt x="201" y="122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lIns="19050" tIns="19050" rIns="19050" bIns="19050" anchor="ctr"/>
              <a:lstStyle/>
              <a:p>
                <a:pPr>
                  <a:defRPr>
                    <a:solidFill>
                      <a:srgbClr val="FEFCFF"/>
                    </a:solidFill>
                  </a:defRPr>
                </a:pPr>
                <a:endParaRPr sz="900" kern="0">
                  <a:solidFill>
                    <a:srgbClr val="FEFC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Фигура">
                <a:extLst>
                  <a:ext uri="{FF2B5EF4-FFF2-40B4-BE49-F238E27FC236}">
                    <a16:creationId xmlns:a16="http://schemas.microsoft.com/office/drawing/2014/main" id="{0F593DAA-5059-3347-A19A-4E770FEC6152}"/>
                  </a:ext>
                </a:extLst>
              </p:cNvPr>
              <p:cNvSpPr>
                <a:spLocks/>
              </p:cNvSpPr>
              <p:nvPr/>
            </p:nvSpPr>
            <p:spPr bwMode="auto">
              <a:xfrm rot="4319130">
                <a:off x="11925558" y="4802764"/>
                <a:ext cx="3058250" cy="3302579"/>
              </a:xfrm>
              <a:custGeom>
                <a:avLst/>
                <a:gdLst>
                  <a:gd name="T0" fmla="*/ 273885730 w 21545"/>
                  <a:gd name="T1" fmla="*/ 319791604 h 21519"/>
                  <a:gd name="T2" fmla="*/ 273885730 w 21545"/>
                  <a:gd name="T3" fmla="*/ 319791604 h 21519"/>
                  <a:gd name="T4" fmla="*/ 273885730 w 21545"/>
                  <a:gd name="T5" fmla="*/ 319791604 h 21519"/>
                  <a:gd name="T6" fmla="*/ 273885730 w 21545"/>
                  <a:gd name="T7" fmla="*/ 319791604 h 2151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45" h="21519" extrusionOk="0">
                    <a:moveTo>
                      <a:pt x="201" y="12267"/>
                    </a:moveTo>
                    <a:lnTo>
                      <a:pt x="18333" y="115"/>
                    </a:lnTo>
                    <a:cubicBezTo>
                      <a:pt x="18525" y="-16"/>
                      <a:pt x="18778" y="-37"/>
                      <a:pt x="18992" y="59"/>
                    </a:cubicBezTo>
                    <a:cubicBezTo>
                      <a:pt x="19205" y="156"/>
                      <a:pt x="19342" y="353"/>
                      <a:pt x="19349" y="572"/>
                    </a:cubicBezTo>
                    <a:lnTo>
                      <a:pt x="21542" y="20670"/>
                    </a:lnTo>
                    <a:cubicBezTo>
                      <a:pt x="21565" y="20943"/>
                      <a:pt x="21433" y="21208"/>
                      <a:pt x="21193" y="21368"/>
                    </a:cubicBezTo>
                    <a:cubicBezTo>
                      <a:pt x="20954" y="21529"/>
                      <a:pt x="20642" y="21563"/>
                      <a:pt x="20368" y="21459"/>
                    </a:cubicBezTo>
                    <a:lnTo>
                      <a:pt x="317" y="13135"/>
                    </a:lnTo>
                    <a:cubicBezTo>
                      <a:pt x="166" y="13068"/>
                      <a:pt x="55" y="12942"/>
                      <a:pt x="15" y="12791"/>
                    </a:cubicBezTo>
                    <a:cubicBezTo>
                      <a:pt x="-35" y="12598"/>
                      <a:pt x="37" y="12395"/>
                      <a:pt x="201" y="122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19050" tIns="19050" rIns="19050" bIns="19050" anchor="ctr"/>
              <a:lstStyle/>
              <a:p>
                <a:endParaRPr lang="en-US" sz="900"/>
              </a:p>
            </p:txBody>
          </p:sp>
          <p:sp>
            <p:nvSpPr>
              <p:cNvPr id="39" name="Фигура">
                <a:extLst>
                  <a:ext uri="{FF2B5EF4-FFF2-40B4-BE49-F238E27FC236}">
                    <a16:creationId xmlns:a16="http://schemas.microsoft.com/office/drawing/2014/main" id="{DD73D928-B1EB-E046-A046-E3DB01AFCC36}"/>
                  </a:ext>
                </a:extLst>
              </p:cNvPr>
              <p:cNvSpPr/>
              <p:nvPr/>
            </p:nvSpPr>
            <p:spPr bwMode="auto">
              <a:xfrm rot="12953457">
                <a:off x="10739039" y="9941380"/>
                <a:ext cx="3058224" cy="3302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5" h="21519" extrusionOk="0">
                    <a:moveTo>
                      <a:pt x="201" y="12267"/>
                    </a:moveTo>
                    <a:lnTo>
                      <a:pt x="18333" y="115"/>
                    </a:lnTo>
                    <a:cubicBezTo>
                      <a:pt x="18525" y="-16"/>
                      <a:pt x="18778" y="-37"/>
                      <a:pt x="18992" y="59"/>
                    </a:cubicBezTo>
                    <a:cubicBezTo>
                      <a:pt x="19205" y="156"/>
                      <a:pt x="19342" y="353"/>
                      <a:pt x="19349" y="572"/>
                    </a:cubicBezTo>
                    <a:lnTo>
                      <a:pt x="21542" y="20670"/>
                    </a:lnTo>
                    <a:cubicBezTo>
                      <a:pt x="21565" y="20943"/>
                      <a:pt x="21433" y="21208"/>
                      <a:pt x="21193" y="21368"/>
                    </a:cubicBezTo>
                    <a:cubicBezTo>
                      <a:pt x="20954" y="21529"/>
                      <a:pt x="20642" y="21563"/>
                      <a:pt x="20368" y="21459"/>
                    </a:cubicBezTo>
                    <a:lnTo>
                      <a:pt x="317" y="13135"/>
                    </a:lnTo>
                    <a:cubicBezTo>
                      <a:pt x="166" y="13068"/>
                      <a:pt x="55" y="12942"/>
                      <a:pt x="15" y="12791"/>
                    </a:cubicBezTo>
                    <a:cubicBezTo>
                      <a:pt x="-35" y="12598"/>
                      <a:pt x="37" y="12395"/>
                      <a:pt x="201" y="1226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lIns="19050" tIns="19050" rIns="19050" bIns="19050" anchor="ctr"/>
              <a:lstStyle/>
              <a:p>
                <a:pPr>
                  <a:defRPr>
                    <a:solidFill>
                      <a:srgbClr val="FEFCFF"/>
                    </a:solidFill>
                  </a:defRPr>
                </a:pPr>
                <a:endParaRPr sz="900" kern="0">
                  <a:solidFill>
                    <a:srgbClr val="FEFC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Фигура">
                <a:extLst>
                  <a:ext uri="{FF2B5EF4-FFF2-40B4-BE49-F238E27FC236}">
                    <a16:creationId xmlns:a16="http://schemas.microsoft.com/office/drawing/2014/main" id="{98932DF1-9561-6447-9260-9C2D6B2067EF}"/>
                  </a:ext>
                </a:extLst>
              </p:cNvPr>
              <p:cNvSpPr>
                <a:spLocks/>
              </p:cNvSpPr>
              <p:nvPr/>
            </p:nvSpPr>
            <p:spPr bwMode="auto">
              <a:xfrm rot="8633889">
                <a:off x="13233717" y="7777075"/>
                <a:ext cx="3058205" cy="3302627"/>
              </a:xfrm>
              <a:custGeom>
                <a:avLst/>
                <a:gdLst>
                  <a:gd name="T0" fmla="*/ 273885730 w 21545"/>
                  <a:gd name="T1" fmla="*/ 319791604 h 21519"/>
                  <a:gd name="T2" fmla="*/ 273885730 w 21545"/>
                  <a:gd name="T3" fmla="*/ 319791604 h 21519"/>
                  <a:gd name="T4" fmla="*/ 273885730 w 21545"/>
                  <a:gd name="T5" fmla="*/ 319791604 h 21519"/>
                  <a:gd name="T6" fmla="*/ 273885730 w 21545"/>
                  <a:gd name="T7" fmla="*/ 319791604 h 2151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45" h="21519" extrusionOk="0">
                    <a:moveTo>
                      <a:pt x="201" y="12267"/>
                    </a:moveTo>
                    <a:lnTo>
                      <a:pt x="18333" y="115"/>
                    </a:lnTo>
                    <a:cubicBezTo>
                      <a:pt x="18525" y="-16"/>
                      <a:pt x="18778" y="-37"/>
                      <a:pt x="18992" y="59"/>
                    </a:cubicBezTo>
                    <a:cubicBezTo>
                      <a:pt x="19205" y="156"/>
                      <a:pt x="19342" y="353"/>
                      <a:pt x="19349" y="572"/>
                    </a:cubicBezTo>
                    <a:lnTo>
                      <a:pt x="21542" y="20670"/>
                    </a:lnTo>
                    <a:cubicBezTo>
                      <a:pt x="21565" y="20943"/>
                      <a:pt x="21433" y="21208"/>
                      <a:pt x="21193" y="21368"/>
                    </a:cubicBezTo>
                    <a:cubicBezTo>
                      <a:pt x="20954" y="21529"/>
                      <a:pt x="20642" y="21563"/>
                      <a:pt x="20368" y="21459"/>
                    </a:cubicBezTo>
                    <a:lnTo>
                      <a:pt x="317" y="13135"/>
                    </a:lnTo>
                    <a:cubicBezTo>
                      <a:pt x="166" y="13068"/>
                      <a:pt x="55" y="12942"/>
                      <a:pt x="15" y="12791"/>
                    </a:cubicBezTo>
                    <a:cubicBezTo>
                      <a:pt x="-35" y="12598"/>
                      <a:pt x="37" y="12395"/>
                      <a:pt x="201" y="1226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19050" tIns="19050" rIns="19050" bIns="19050" anchor="ctr"/>
              <a:lstStyle/>
              <a:p>
                <a:endParaRPr lang="en-US" sz="900"/>
              </a:p>
            </p:txBody>
          </p:sp>
          <p:sp>
            <p:nvSpPr>
              <p:cNvPr id="41" name="Фигура">
                <a:extLst>
                  <a:ext uri="{FF2B5EF4-FFF2-40B4-BE49-F238E27FC236}">
                    <a16:creationId xmlns:a16="http://schemas.microsoft.com/office/drawing/2014/main" id="{0BC8B4FD-5D68-AE4C-857D-E3D708B77B50}"/>
                  </a:ext>
                </a:extLst>
              </p:cNvPr>
              <p:cNvSpPr/>
              <p:nvPr/>
            </p:nvSpPr>
            <p:spPr bwMode="auto">
              <a:xfrm rot="17273240">
                <a:off x="7918943" y="8246214"/>
                <a:ext cx="3058224" cy="330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5" h="21519" extrusionOk="0">
                    <a:moveTo>
                      <a:pt x="201" y="12267"/>
                    </a:moveTo>
                    <a:lnTo>
                      <a:pt x="18333" y="115"/>
                    </a:lnTo>
                    <a:cubicBezTo>
                      <a:pt x="18525" y="-16"/>
                      <a:pt x="18778" y="-37"/>
                      <a:pt x="18992" y="59"/>
                    </a:cubicBezTo>
                    <a:cubicBezTo>
                      <a:pt x="19205" y="156"/>
                      <a:pt x="19342" y="353"/>
                      <a:pt x="19349" y="572"/>
                    </a:cubicBezTo>
                    <a:lnTo>
                      <a:pt x="21542" y="20670"/>
                    </a:lnTo>
                    <a:cubicBezTo>
                      <a:pt x="21565" y="20943"/>
                      <a:pt x="21433" y="21208"/>
                      <a:pt x="21193" y="21368"/>
                    </a:cubicBezTo>
                    <a:cubicBezTo>
                      <a:pt x="20954" y="21529"/>
                      <a:pt x="20642" y="21563"/>
                      <a:pt x="20368" y="21459"/>
                    </a:cubicBezTo>
                    <a:lnTo>
                      <a:pt x="317" y="13135"/>
                    </a:lnTo>
                    <a:cubicBezTo>
                      <a:pt x="166" y="13068"/>
                      <a:pt x="55" y="12942"/>
                      <a:pt x="15" y="12791"/>
                    </a:cubicBezTo>
                    <a:cubicBezTo>
                      <a:pt x="-35" y="12598"/>
                      <a:pt x="37" y="12395"/>
                      <a:pt x="201" y="12267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lIns="19050" tIns="19050" rIns="19050" bIns="19050" anchor="ctr"/>
              <a:lstStyle/>
              <a:p>
                <a:pPr>
                  <a:defRPr>
                    <a:solidFill>
                      <a:srgbClr val="FEFCFF"/>
                    </a:solidFill>
                  </a:defRPr>
                </a:pPr>
                <a:endParaRPr sz="900" kern="0">
                  <a:solidFill>
                    <a:srgbClr val="FEFC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Кружок">
                <a:extLst>
                  <a:ext uri="{FF2B5EF4-FFF2-40B4-BE49-F238E27FC236}">
                    <a16:creationId xmlns:a16="http://schemas.microsoft.com/office/drawing/2014/main" id="{DA97C779-280A-C448-8F27-44CA8C5D2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1245" y="6216929"/>
                <a:ext cx="1305526" cy="13055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19050" tIns="19050" rIns="19050" bIns="19050" anchor="ctr"/>
              <a:lstStyle>
                <a:lvl1pPr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9pPr>
              </a:lstStyle>
              <a:p>
                <a:pPr eaLnBrk="1"/>
                <a:endParaRPr lang="ru-RU" altLang="ru-RU" sz="1000"/>
              </a:p>
            </p:txBody>
          </p:sp>
          <p:sp>
            <p:nvSpPr>
              <p:cNvPr id="20" name="Кружок">
                <a:extLst>
                  <a:ext uri="{FF2B5EF4-FFF2-40B4-BE49-F238E27FC236}">
                    <a16:creationId xmlns:a16="http://schemas.microsoft.com/office/drawing/2014/main" id="{0BC98566-697B-7541-93A7-8BA7787F2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9369" y="6216929"/>
                <a:ext cx="1305526" cy="13055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19050" tIns="19050" rIns="19050" bIns="19050" anchor="ctr"/>
              <a:lstStyle>
                <a:lvl1pPr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9pPr>
              </a:lstStyle>
              <a:p>
                <a:pPr eaLnBrk="1"/>
                <a:endParaRPr lang="ru-RU" altLang="ru-RU" sz="1000"/>
              </a:p>
            </p:txBody>
          </p:sp>
          <p:sp>
            <p:nvSpPr>
              <p:cNvPr id="17" name="Кружок">
                <a:extLst>
                  <a:ext uri="{FF2B5EF4-FFF2-40B4-BE49-F238E27FC236}">
                    <a16:creationId xmlns:a16="http://schemas.microsoft.com/office/drawing/2014/main" id="{0A5D54B5-2A32-454C-AA7D-A430DF68D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19719" y="8911841"/>
                <a:ext cx="1305526" cy="130554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19050" tIns="19050" rIns="19050" bIns="19050" anchor="ctr"/>
              <a:lstStyle>
                <a:lvl1pPr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9pPr>
              </a:lstStyle>
              <a:p>
                <a:pPr eaLnBrk="1"/>
                <a:endParaRPr lang="ru-RU" altLang="ru-RU" sz="1000"/>
              </a:p>
            </p:txBody>
          </p:sp>
          <p:sp>
            <p:nvSpPr>
              <p:cNvPr id="14" name="Кружок">
                <a:extLst>
                  <a:ext uri="{FF2B5EF4-FFF2-40B4-BE49-F238E27FC236}">
                    <a16:creationId xmlns:a16="http://schemas.microsoft.com/office/drawing/2014/main" id="{F7286EF3-CDAB-F645-85D0-442489B09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75762" y="10628824"/>
                <a:ext cx="1305526" cy="13055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19050" tIns="19050" rIns="19050" bIns="19050" anchor="ctr"/>
              <a:lstStyle>
                <a:lvl1pPr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9pPr>
              </a:lstStyle>
              <a:p>
                <a:pPr eaLnBrk="1"/>
                <a:endParaRPr lang="ru-RU" altLang="ru-RU" sz="1000"/>
              </a:p>
            </p:txBody>
          </p:sp>
          <p:sp>
            <p:nvSpPr>
              <p:cNvPr id="11" name="Кружок">
                <a:extLst>
                  <a:ext uri="{FF2B5EF4-FFF2-40B4-BE49-F238E27FC236}">
                    <a16:creationId xmlns:a16="http://schemas.microsoft.com/office/drawing/2014/main" id="{119E7602-4C2A-2247-AF7E-895C61B8A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2292" y="8911841"/>
                <a:ext cx="1305527" cy="130554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19050" tIns="19050" rIns="19050" bIns="19050" anchor="ctr"/>
              <a:lstStyle>
                <a:lvl1pPr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252D30"/>
                    </a:solidFill>
                    <a:latin typeface="Arial" panose="020B0604020202020204" pitchFamily="34" charset="0"/>
                    <a:ea typeface="Helvetica Neue" panose="02000503000000020004" pitchFamily="2" charset="0"/>
                    <a:cs typeface="Helvetica Neue" panose="02000503000000020004" pitchFamily="2" charset="0"/>
                    <a:sym typeface="Arial" panose="020B0604020202020204" pitchFamily="34" charset="0"/>
                  </a:defRPr>
                </a:lvl9pPr>
              </a:lstStyle>
              <a:p>
                <a:pPr eaLnBrk="1"/>
                <a:endParaRPr lang="ru-RU" altLang="ru-RU" sz="1000"/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87EBCC7-32CD-C746-863F-AA4526167A16}"/>
                </a:ext>
              </a:extLst>
            </p:cNvPr>
            <p:cNvSpPr/>
            <p:nvPr/>
          </p:nvSpPr>
          <p:spPr>
            <a:xfrm>
              <a:off x="11256718" y="6987311"/>
              <a:ext cx="1715119" cy="7834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Poppins SemiBold" pitchFamily="2" charset="77"/>
                  <a:ea typeface="Roboto Medium" panose="02000000000000000000" pitchFamily="2" charset="0"/>
                  <a:cs typeface="Montserrat" charset="0"/>
                </a:rPr>
                <a:t>1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10CF9C9-0D8E-BB48-820F-E2EC76B8F622}"/>
                </a:ext>
              </a:extLst>
            </p:cNvPr>
            <p:cNvSpPr/>
            <p:nvPr/>
          </p:nvSpPr>
          <p:spPr>
            <a:xfrm>
              <a:off x="13309037" y="8430030"/>
              <a:ext cx="1715119" cy="7834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2"/>
                  </a:solidFill>
                  <a:latin typeface="Poppins SemiBold" pitchFamily="2" charset="77"/>
                  <a:ea typeface="Roboto Medium" panose="02000000000000000000" pitchFamily="2" charset="0"/>
                  <a:cs typeface="Montserrat" charset="0"/>
                </a:rPr>
                <a:t>2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1B4BFE5-1566-5845-AE91-73EB9C9D072C}"/>
                </a:ext>
              </a:extLst>
            </p:cNvPr>
            <p:cNvSpPr/>
            <p:nvPr/>
          </p:nvSpPr>
          <p:spPr>
            <a:xfrm>
              <a:off x="9305998" y="8430030"/>
              <a:ext cx="1715119" cy="7834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5"/>
                  </a:solidFill>
                  <a:latin typeface="Poppins SemiBold" pitchFamily="2" charset="77"/>
                  <a:ea typeface="Roboto Medium" panose="02000000000000000000" pitchFamily="2" charset="0"/>
                  <a:cs typeface="Montserrat" charset="0"/>
                </a:rPr>
                <a:t>5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D08A049-6A7F-9846-9598-95DDDB666D9F}"/>
                </a:ext>
              </a:extLst>
            </p:cNvPr>
            <p:cNvSpPr/>
            <p:nvPr/>
          </p:nvSpPr>
          <p:spPr>
            <a:xfrm>
              <a:off x="10057837" y="10807471"/>
              <a:ext cx="1715119" cy="7834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4"/>
                  </a:solidFill>
                  <a:latin typeface="Poppins SemiBold" pitchFamily="2" charset="77"/>
                  <a:ea typeface="Roboto Medium" panose="02000000000000000000" pitchFamily="2" charset="0"/>
                  <a:cs typeface="Montserrat" charset="0"/>
                </a:rPr>
                <a:t>4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38FD68C-D8FA-AB4A-8CE8-213D7D27C0E9}"/>
                </a:ext>
              </a:extLst>
            </p:cNvPr>
            <p:cNvSpPr/>
            <p:nvPr/>
          </p:nvSpPr>
          <p:spPr>
            <a:xfrm>
              <a:off x="12557198" y="10807471"/>
              <a:ext cx="1715119" cy="7834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3"/>
                  </a:solidFill>
                  <a:latin typeface="Poppins SemiBold" pitchFamily="2" charset="77"/>
                  <a:ea typeface="Roboto Medium" panose="02000000000000000000" pitchFamily="2" charset="0"/>
                  <a:cs typeface="Montserrat" charset="0"/>
                </a:rPr>
                <a:t>3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C81B1AC-DBE9-EE17-16ED-C89BFAC0BAB4}"/>
              </a:ext>
            </a:extLst>
          </p:cNvPr>
          <p:cNvSpPr/>
          <p:nvPr/>
        </p:nvSpPr>
        <p:spPr>
          <a:xfrm>
            <a:off x="4834662" y="1768752"/>
            <a:ext cx="2450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Staff Left Channel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4B7C53-DF4F-7275-F85F-3635F6FADCF4}"/>
              </a:ext>
            </a:extLst>
          </p:cNvPr>
          <p:cNvSpPr/>
          <p:nvPr/>
        </p:nvSpPr>
        <p:spPr>
          <a:xfrm rot="4332710">
            <a:off x="6828953" y="3398121"/>
            <a:ext cx="2450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Expectations Unclear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18BD44-08A8-D62B-525C-0937E441C238}"/>
              </a:ext>
            </a:extLst>
          </p:cNvPr>
          <p:cNvSpPr/>
          <p:nvPr/>
        </p:nvSpPr>
        <p:spPr>
          <a:xfrm rot="19196807">
            <a:off x="6115437" y="5403396"/>
            <a:ext cx="2450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Home Setup Advice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5AF776-0019-CB19-C6E3-04351B45A0B4}"/>
              </a:ext>
            </a:extLst>
          </p:cNvPr>
          <p:cNvSpPr/>
          <p:nvPr/>
        </p:nvSpPr>
        <p:spPr>
          <a:xfrm rot="2209458">
            <a:off x="3678590" y="5453120"/>
            <a:ext cx="2450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4"/>
                </a:solidFill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Energy Flagged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E7D2E-B4EE-BC00-0D7F-F930BD23EF3B}"/>
              </a:ext>
            </a:extLst>
          </p:cNvPr>
          <p:cNvSpPr/>
          <p:nvPr/>
        </p:nvSpPr>
        <p:spPr>
          <a:xfrm rot="17176805">
            <a:off x="2889566" y="3242884"/>
            <a:ext cx="2450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5"/>
                </a:solidFill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Action Taken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BF033CD9-1BB1-4EA5-A724-9944CE7C31CA}"/>
              </a:ext>
            </a:extLst>
          </p:cNvPr>
          <p:cNvCxnSpPr>
            <a:cxnSpLocks/>
            <a:stCxn id="5" idx="0"/>
          </p:cNvCxnSpPr>
          <p:nvPr/>
        </p:nvCxnSpPr>
        <p:spPr>
          <a:xfrm rot="5400000" flipH="1" flipV="1">
            <a:off x="7131615" y="523125"/>
            <a:ext cx="173734" cy="231752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31FF6AFE-85AF-F892-8FE1-1E54A753F6BC}"/>
              </a:ext>
            </a:extLst>
          </p:cNvPr>
          <p:cNvCxnSpPr>
            <a:cxnSpLocks/>
          </p:cNvCxnSpPr>
          <p:nvPr/>
        </p:nvCxnSpPr>
        <p:spPr>
          <a:xfrm rot="10800000">
            <a:off x="2657594" y="2764996"/>
            <a:ext cx="1330083" cy="631777"/>
          </a:xfrm>
          <a:prstGeom prst="bentConnector3">
            <a:avLst>
              <a:gd name="adj1" fmla="val 50000"/>
            </a:avLst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49CB5DE-AFDC-2ED7-DDC0-8238A872E90C}"/>
              </a:ext>
            </a:extLst>
          </p:cNvPr>
          <p:cNvCxnSpPr/>
          <p:nvPr/>
        </p:nvCxnSpPr>
        <p:spPr>
          <a:xfrm>
            <a:off x="8054013" y="2732855"/>
            <a:ext cx="114078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FEC9BF24-B927-E16C-84BD-81AB2F7E0218}"/>
              </a:ext>
            </a:extLst>
          </p:cNvPr>
          <p:cNvCxnSpPr/>
          <p:nvPr/>
        </p:nvCxnSpPr>
        <p:spPr>
          <a:xfrm flipV="1">
            <a:off x="7533227" y="5246840"/>
            <a:ext cx="1382173" cy="506260"/>
          </a:xfrm>
          <a:prstGeom prst="bentConnector3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D137CC3-701B-FD13-983B-48D20B16F713}"/>
              </a:ext>
            </a:extLst>
          </p:cNvPr>
          <p:cNvCxnSpPr/>
          <p:nvPr/>
        </p:nvCxnSpPr>
        <p:spPr>
          <a:xfrm flipH="1">
            <a:off x="3007380" y="5753100"/>
            <a:ext cx="1552687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28F57A9-72B4-FFE0-DDB4-7075B3BA5C62}"/>
              </a:ext>
            </a:extLst>
          </p:cNvPr>
          <p:cNvSpPr txBox="1"/>
          <p:nvPr/>
        </p:nvSpPr>
        <p:spPr>
          <a:xfrm>
            <a:off x="8396920" y="1570944"/>
            <a:ext cx="3328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7% of staff left the channel.   Mostly technical staff.  </a:t>
            </a:r>
            <a:br>
              <a:rPr lang="en-US" sz="1600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600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“alpha male” types.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048B36C-6FC6-902D-A238-0C27CF5503F7}"/>
              </a:ext>
            </a:extLst>
          </p:cNvPr>
          <p:cNvSpPr txBox="1"/>
          <p:nvPr/>
        </p:nvSpPr>
        <p:spPr>
          <a:xfrm>
            <a:off x="9121762" y="2764995"/>
            <a:ext cx="27283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Set the expectations better, introduce earlier.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29E6FE9-8225-FC2D-B207-045EBD16C3D7}"/>
              </a:ext>
            </a:extLst>
          </p:cNvPr>
          <p:cNvSpPr txBox="1"/>
          <p:nvPr/>
        </p:nvSpPr>
        <p:spPr>
          <a:xfrm>
            <a:off x="8952211" y="5189630"/>
            <a:ext cx="26706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Lots of great advice for home setup (e.g. </a:t>
            </a:r>
            <a:r>
              <a:rPr lang="en-US" sz="1600" dirty="0" err="1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bitwarden</a:t>
            </a:r>
            <a:r>
              <a:rPr lang="en-US" sz="1600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600" dirty="0" err="1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protonmail</a:t>
            </a:r>
            <a:r>
              <a:rPr lang="en-US" sz="1600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).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6DA6537-3DF1-7248-E569-ACE608CFF7DB}"/>
              </a:ext>
            </a:extLst>
          </p:cNvPr>
          <p:cNvSpPr txBox="1"/>
          <p:nvPr/>
        </p:nvSpPr>
        <p:spPr>
          <a:xfrm>
            <a:off x="1456605" y="4468114"/>
            <a:ext cx="15323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Energy was lost by week 4 – 2 weeks could have been enough.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37F5FD8-5642-2696-2BA9-FC6DDB517AE0}"/>
              </a:ext>
            </a:extLst>
          </p:cNvPr>
          <p:cNvSpPr txBox="1"/>
          <p:nvPr/>
        </p:nvSpPr>
        <p:spPr>
          <a:xfrm>
            <a:off x="1016783" y="1727658"/>
            <a:ext cx="26089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Actions were taken by staff – increased use of LastPass, passwords reset </a:t>
            </a:r>
            <a:r>
              <a:rPr lang="en-US" sz="1600" dirty="0" err="1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etc</a:t>
            </a:r>
            <a:endParaRPr lang="en-US" sz="1600" dirty="0">
              <a:solidFill>
                <a:srgbClr val="003E5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87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3D2C-51C1-0792-AB7E-59A08B858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 for Evaluation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EDADD89-155E-E408-FC61-2CAF2212243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60475581"/>
              </p:ext>
            </p:extLst>
          </p:nvPr>
        </p:nvGraphicFramePr>
        <p:xfrm>
          <a:off x="998895" y="1567629"/>
          <a:ext cx="9894887" cy="4503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26988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B45E650-A7C9-7941-B8C1-9EB62BC38C2F}"/>
              </a:ext>
            </a:extLst>
          </p:cNvPr>
          <p:cNvSpPr/>
          <p:nvPr/>
        </p:nvSpPr>
        <p:spPr>
          <a:xfrm>
            <a:off x="0" y="-22302"/>
            <a:ext cx="12192000" cy="6842711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1D1AD-FF15-244B-B225-8E5849DDC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60631" r="43125" b="7997"/>
          <a:stretch/>
        </p:blipFill>
        <p:spPr>
          <a:xfrm>
            <a:off x="711199" y="-22302"/>
            <a:ext cx="11480801" cy="5825201"/>
          </a:xfrm>
          <a:prstGeom prst="rect">
            <a:avLst/>
          </a:prstGeom>
        </p:spPr>
      </p:pic>
      <p:sp>
        <p:nvSpPr>
          <p:cNvPr id="9" name="Text Placeholder 10"/>
          <p:cNvSpPr txBox="1">
            <a:spLocks/>
          </p:cNvSpPr>
          <p:nvPr/>
        </p:nvSpPr>
        <p:spPr>
          <a:xfrm>
            <a:off x="1128494" y="2521573"/>
            <a:ext cx="6059706" cy="7374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dirty="0">
                <a:solidFill>
                  <a:schemeClr val="bg1"/>
                </a:solidFill>
              </a:rPr>
              <a:t>Next Steps</a:t>
            </a:r>
            <a:endParaRPr lang="en-US" sz="30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1353030" y="682159"/>
            <a:ext cx="1432450" cy="689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BFC8EF-A9F1-694B-9F9D-CC0F056AA3B5}"/>
              </a:ext>
            </a:extLst>
          </p:cNvPr>
          <p:cNvSpPr/>
          <p:nvPr/>
        </p:nvSpPr>
        <p:spPr>
          <a:xfrm>
            <a:off x="0" y="4828031"/>
            <a:ext cx="12192000" cy="2052067"/>
          </a:xfrm>
          <a:prstGeom prst="rect">
            <a:avLst/>
          </a:prstGeom>
          <a:solidFill>
            <a:srgbClr val="42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23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Freeform 316">
            <a:extLst>
              <a:ext uri="{FF2B5EF4-FFF2-40B4-BE49-F238E27FC236}">
                <a16:creationId xmlns:a16="http://schemas.microsoft.com/office/drawing/2014/main" id="{ACE41860-D966-C84A-A416-1A69BA092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656" y="4311303"/>
            <a:ext cx="2257" cy="1631473"/>
          </a:xfrm>
          <a:custGeom>
            <a:avLst/>
            <a:gdLst>
              <a:gd name="T0" fmla="*/ 0 w 1"/>
              <a:gd name="T1" fmla="*/ 0 h 3190"/>
              <a:gd name="T2" fmla="*/ 0 w 1"/>
              <a:gd name="T3" fmla="*/ 0 h 3190"/>
              <a:gd name="T4" fmla="*/ 0 w 1"/>
              <a:gd name="T5" fmla="*/ 3162 h 3190"/>
              <a:gd name="T6" fmla="*/ 0 w 1"/>
              <a:gd name="T7" fmla="*/ 3189 h 3190"/>
              <a:gd name="T8" fmla="*/ 0 w 1"/>
              <a:gd name="T9" fmla="*/ 0 h 3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3190">
                <a:moveTo>
                  <a:pt x="0" y="0"/>
                </a:moveTo>
                <a:lnTo>
                  <a:pt x="0" y="0"/>
                </a:lnTo>
                <a:cubicBezTo>
                  <a:pt x="0" y="3162"/>
                  <a:pt x="0" y="3162"/>
                  <a:pt x="0" y="3162"/>
                </a:cubicBezTo>
                <a:cubicBezTo>
                  <a:pt x="0" y="3171"/>
                  <a:pt x="0" y="3180"/>
                  <a:pt x="0" y="3189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606060"/>
          </a:solidFill>
          <a:ln w="9525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359" name="Freeform 317">
            <a:extLst>
              <a:ext uri="{FF2B5EF4-FFF2-40B4-BE49-F238E27FC236}">
                <a16:creationId xmlns:a16="http://schemas.microsoft.com/office/drawing/2014/main" id="{60BCA8CE-B7D8-2649-BFDF-5A1213A07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656" y="4311303"/>
            <a:ext cx="1629216" cy="1771378"/>
          </a:xfrm>
          <a:custGeom>
            <a:avLst/>
            <a:gdLst>
              <a:gd name="T0" fmla="*/ 2756 w 3182"/>
              <a:gd name="T1" fmla="*/ 1735 h 3462"/>
              <a:gd name="T2" fmla="*/ 2756 w 3182"/>
              <a:gd name="T3" fmla="*/ 1735 h 3462"/>
              <a:gd name="T4" fmla="*/ 3181 w 3182"/>
              <a:gd name="T5" fmla="*/ 1310 h 3462"/>
              <a:gd name="T6" fmla="*/ 3181 w 3182"/>
              <a:gd name="T7" fmla="*/ 0 h 3462"/>
              <a:gd name="T8" fmla="*/ 2015 w 3182"/>
              <a:gd name="T9" fmla="*/ 0 h 3462"/>
              <a:gd name="T10" fmla="*/ 1591 w 3182"/>
              <a:gd name="T11" fmla="*/ 425 h 3462"/>
              <a:gd name="T12" fmla="*/ 1166 w 3182"/>
              <a:gd name="T13" fmla="*/ 0 h 3462"/>
              <a:gd name="T14" fmla="*/ 0 w 3182"/>
              <a:gd name="T15" fmla="*/ 0 h 3462"/>
              <a:gd name="T16" fmla="*/ 0 w 3182"/>
              <a:gd name="T17" fmla="*/ 3189 h 3462"/>
              <a:gd name="T18" fmla="*/ 298 w 3182"/>
              <a:gd name="T19" fmla="*/ 3461 h 3462"/>
              <a:gd name="T20" fmla="*/ 3181 w 3182"/>
              <a:gd name="T21" fmla="*/ 3461 h 3462"/>
              <a:gd name="T22" fmla="*/ 3181 w 3182"/>
              <a:gd name="T23" fmla="*/ 2151 h 3462"/>
              <a:gd name="T24" fmla="*/ 2756 w 3182"/>
              <a:gd name="T25" fmla="*/ 1735 h 3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182" h="3462">
                <a:moveTo>
                  <a:pt x="2756" y="1735"/>
                </a:moveTo>
                <a:lnTo>
                  <a:pt x="2756" y="1735"/>
                </a:lnTo>
                <a:cubicBezTo>
                  <a:pt x="2756" y="1500"/>
                  <a:pt x="2946" y="1310"/>
                  <a:pt x="3181" y="1310"/>
                </a:cubicBezTo>
                <a:cubicBezTo>
                  <a:pt x="3181" y="0"/>
                  <a:pt x="3181" y="0"/>
                  <a:pt x="3181" y="0"/>
                </a:cubicBezTo>
                <a:cubicBezTo>
                  <a:pt x="2015" y="0"/>
                  <a:pt x="2015" y="0"/>
                  <a:pt x="2015" y="0"/>
                </a:cubicBezTo>
                <a:cubicBezTo>
                  <a:pt x="2015" y="235"/>
                  <a:pt x="1826" y="425"/>
                  <a:pt x="1591" y="425"/>
                </a:cubicBezTo>
                <a:cubicBezTo>
                  <a:pt x="1356" y="425"/>
                  <a:pt x="1166" y="235"/>
                  <a:pt x="116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189"/>
                  <a:pt x="0" y="3189"/>
                  <a:pt x="0" y="3189"/>
                </a:cubicBezTo>
                <a:cubicBezTo>
                  <a:pt x="9" y="3343"/>
                  <a:pt x="145" y="3461"/>
                  <a:pt x="298" y="3461"/>
                </a:cubicBezTo>
                <a:cubicBezTo>
                  <a:pt x="3181" y="3461"/>
                  <a:pt x="3181" y="3461"/>
                  <a:pt x="3181" y="3461"/>
                </a:cubicBezTo>
                <a:cubicBezTo>
                  <a:pt x="3181" y="2151"/>
                  <a:pt x="3181" y="2151"/>
                  <a:pt x="3181" y="2151"/>
                </a:cubicBezTo>
                <a:cubicBezTo>
                  <a:pt x="2946" y="2151"/>
                  <a:pt x="2756" y="1961"/>
                  <a:pt x="2756" y="1735"/>
                </a:cubicBezTo>
              </a:path>
            </a:pathLst>
          </a:custGeom>
          <a:solidFill>
            <a:schemeClr val="accent1"/>
          </a:solidFill>
          <a:ln w="9525" cap="flat">
            <a:solidFill>
              <a:schemeClr val="tx2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360" name="Freeform 318">
            <a:extLst>
              <a:ext uri="{FF2B5EF4-FFF2-40B4-BE49-F238E27FC236}">
                <a16:creationId xmlns:a16="http://schemas.microsoft.com/office/drawing/2014/main" id="{D134824E-C012-1D4C-9734-7A6C4A73D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742" y="2185651"/>
            <a:ext cx="1942874" cy="2344537"/>
          </a:xfrm>
          <a:custGeom>
            <a:avLst/>
            <a:gdLst>
              <a:gd name="T0" fmla="*/ 3795 w 3796"/>
              <a:gd name="T1" fmla="*/ 1816 h 4581"/>
              <a:gd name="T2" fmla="*/ 3795 w 3796"/>
              <a:gd name="T3" fmla="*/ 1816 h 4581"/>
              <a:gd name="T4" fmla="*/ 3795 w 3796"/>
              <a:gd name="T5" fmla="*/ 0 h 4581"/>
              <a:gd name="T6" fmla="*/ 3714 w 3796"/>
              <a:gd name="T7" fmla="*/ 27 h 4581"/>
              <a:gd name="T8" fmla="*/ 1753 w 3796"/>
              <a:gd name="T9" fmla="*/ 1428 h 4581"/>
              <a:gd name="T10" fmla="*/ 63 w 3796"/>
              <a:gd name="T11" fmla="*/ 2637 h 4581"/>
              <a:gd name="T12" fmla="*/ 0 w 3796"/>
              <a:gd name="T13" fmla="*/ 2728 h 4581"/>
              <a:gd name="T14" fmla="*/ 0 w 3796"/>
              <a:gd name="T15" fmla="*/ 2764 h 4581"/>
              <a:gd name="T16" fmla="*/ 135 w 3796"/>
              <a:gd name="T17" fmla="*/ 2881 h 4581"/>
              <a:gd name="T18" fmla="*/ 614 w 3796"/>
              <a:gd name="T19" fmla="*/ 2881 h 4581"/>
              <a:gd name="T20" fmla="*/ 614 w 3796"/>
              <a:gd name="T21" fmla="*/ 4155 h 4581"/>
              <a:gd name="T22" fmla="*/ 614 w 3796"/>
              <a:gd name="T23" fmla="*/ 4155 h 4581"/>
              <a:gd name="T24" fmla="*/ 1780 w 3796"/>
              <a:gd name="T25" fmla="*/ 4155 h 4581"/>
              <a:gd name="T26" fmla="*/ 2205 w 3796"/>
              <a:gd name="T27" fmla="*/ 4580 h 4581"/>
              <a:gd name="T28" fmla="*/ 2629 w 3796"/>
              <a:gd name="T29" fmla="*/ 4155 h 4581"/>
              <a:gd name="T30" fmla="*/ 3795 w 3796"/>
              <a:gd name="T31" fmla="*/ 4155 h 4581"/>
              <a:gd name="T32" fmla="*/ 3795 w 3796"/>
              <a:gd name="T33" fmla="*/ 2881 h 4581"/>
              <a:gd name="T34" fmla="*/ 3795 w 3796"/>
              <a:gd name="T35" fmla="*/ 2655 h 4581"/>
              <a:gd name="T36" fmla="*/ 3370 w 3796"/>
              <a:gd name="T37" fmla="*/ 2241 h 4581"/>
              <a:gd name="T38" fmla="*/ 3795 w 3796"/>
              <a:gd name="T39" fmla="*/ 1816 h 4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96" h="4581">
                <a:moveTo>
                  <a:pt x="3795" y="1816"/>
                </a:moveTo>
                <a:lnTo>
                  <a:pt x="3795" y="1816"/>
                </a:lnTo>
                <a:cubicBezTo>
                  <a:pt x="3795" y="0"/>
                  <a:pt x="3795" y="0"/>
                  <a:pt x="3795" y="0"/>
                </a:cubicBezTo>
                <a:cubicBezTo>
                  <a:pt x="3768" y="0"/>
                  <a:pt x="3741" y="9"/>
                  <a:pt x="3714" y="27"/>
                </a:cubicBezTo>
                <a:cubicBezTo>
                  <a:pt x="1753" y="1428"/>
                  <a:pt x="1753" y="1428"/>
                  <a:pt x="1753" y="1428"/>
                </a:cubicBezTo>
                <a:cubicBezTo>
                  <a:pt x="63" y="2637"/>
                  <a:pt x="63" y="2637"/>
                  <a:pt x="63" y="2637"/>
                </a:cubicBezTo>
                <a:cubicBezTo>
                  <a:pt x="27" y="2655"/>
                  <a:pt x="9" y="2692"/>
                  <a:pt x="0" y="2728"/>
                </a:cubicBezTo>
                <a:cubicBezTo>
                  <a:pt x="0" y="2737"/>
                  <a:pt x="0" y="2746"/>
                  <a:pt x="0" y="2764"/>
                </a:cubicBezTo>
                <a:cubicBezTo>
                  <a:pt x="9" y="2827"/>
                  <a:pt x="63" y="2881"/>
                  <a:pt x="135" y="2881"/>
                </a:cubicBezTo>
                <a:cubicBezTo>
                  <a:pt x="614" y="2881"/>
                  <a:pt x="614" y="2881"/>
                  <a:pt x="614" y="2881"/>
                </a:cubicBezTo>
                <a:cubicBezTo>
                  <a:pt x="614" y="4155"/>
                  <a:pt x="614" y="4155"/>
                  <a:pt x="614" y="4155"/>
                </a:cubicBezTo>
                <a:lnTo>
                  <a:pt x="614" y="4155"/>
                </a:lnTo>
                <a:cubicBezTo>
                  <a:pt x="1780" y="4155"/>
                  <a:pt x="1780" y="4155"/>
                  <a:pt x="1780" y="4155"/>
                </a:cubicBezTo>
                <a:cubicBezTo>
                  <a:pt x="1780" y="4390"/>
                  <a:pt x="1970" y="4580"/>
                  <a:pt x="2205" y="4580"/>
                </a:cubicBezTo>
                <a:cubicBezTo>
                  <a:pt x="2440" y="4580"/>
                  <a:pt x="2629" y="4390"/>
                  <a:pt x="2629" y="4155"/>
                </a:cubicBezTo>
                <a:cubicBezTo>
                  <a:pt x="3795" y="4155"/>
                  <a:pt x="3795" y="4155"/>
                  <a:pt x="3795" y="4155"/>
                </a:cubicBezTo>
                <a:cubicBezTo>
                  <a:pt x="3795" y="2881"/>
                  <a:pt x="3795" y="2881"/>
                  <a:pt x="3795" y="2881"/>
                </a:cubicBezTo>
                <a:cubicBezTo>
                  <a:pt x="3795" y="2655"/>
                  <a:pt x="3795" y="2655"/>
                  <a:pt x="3795" y="2655"/>
                </a:cubicBezTo>
                <a:cubicBezTo>
                  <a:pt x="3560" y="2655"/>
                  <a:pt x="3370" y="2465"/>
                  <a:pt x="3370" y="2241"/>
                </a:cubicBezTo>
                <a:cubicBezTo>
                  <a:pt x="3370" y="2006"/>
                  <a:pt x="3560" y="1816"/>
                  <a:pt x="3795" y="1816"/>
                </a:cubicBezTo>
              </a:path>
            </a:pathLst>
          </a:custGeom>
          <a:solidFill>
            <a:schemeClr val="accent2"/>
          </a:solidFill>
          <a:ln w="9525" cap="flat">
            <a:solidFill>
              <a:schemeClr val="tx2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370" name="Freeform 319">
            <a:extLst>
              <a:ext uri="{FF2B5EF4-FFF2-40B4-BE49-F238E27FC236}">
                <a16:creationId xmlns:a16="http://schemas.microsoft.com/office/drawing/2014/main" id="{44F8DAD2-D42A-4145-BF1B-8FD4EB017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5989" y="2185651"/>
            <a:ext cx="2182065" cy="2125652"/>
          </a:xfrm>
          <a:custGeom>
            <a:avLst/>
            <a:gdLst>
              <a:gd name="T0" fmla="*/ 4156 w 4265"/>
              <a:gd name="T1" fmla="*/ 2637 h 4156"/>
              <a:gd name="T2" fmla="*/ 4156 w 4265"/>
              <a:gd name="T3" fmla="*/ 2637 h 4156"/>
              <a:gd name="T4" fmla="*/ 2466 w 4265"/>
              <a:gd name="T5" fmla="*/ 1428 h 4156"/>
              <a:gd name="T6" fmla="*/ 505 w 4265"/>
              <a:gd name="T7" fmla="*/ 27 h 4156"/>
              <a:gd name="T8" fmla="*/ 425 w 4265"/>
              <a:gd name="T9" fmla="*/ 0 h 4156"/>
              <a:gd name="T10" fmla="*/ 425 w 4265"/>
              <a:gd name="T11" fmla="*/ 1816 h 4156"/>
              <a:gd name="T12" fmla="*/ 0 w 4265"/>
              <a:gd name="T13" fmla="*/ 2241 h 4156"/>
              <a:gd name="T14" fmla="*/ 425 w 4265"/>
              <a:gd name="T15" fmla="*/ 2655 h 4156"/>
              <a:gd name="T16" fmla="*/ 425 w 4265"/>
              <a:gd name="T17" fmla="*/ 2881 h 4156"/>
              <a:gd name="T18" fmla="*/ 425 w 4265"/>
              <a:gd name="T19" fmla="*/ 4155 h 4156"/>
              <a:gd name="T20" fmla="*/ 1599 w 4265"/>
              <a:gd name="T21" fmla="*/ 4155 h 4156"/>
              <a:gd name="T22" fmla="*/ 2014 w 4265"/>
              <a:gd name="T23" fmla="*/ 3740 h 4156"/>
              <a:gd name="T24" fmla="*/ 2439 w 4265"/>
              <a:gd name="T25" fmla="*/ 4155 h 4156"/>
              <a:gd name="T26" fmla="*/ 3604 w 4265"/>
              <a:gd name="T27" fmla="*/ 4155 h 4156"/>
              <a:gd name="T28" fmla="*/ 3604 w 4265"/>
              <a:gd name="T29" fmla="*/ 2881 h 4156"/>
              <a:gd name="T30" fmla="*/ 4083 w 4265"/>
              <a:gd name="T31" fmla="*/ 2881 h 4156"/>
              <a:gd name="T32" fmla="*/ 4156 w 4265"/>
              <a:gd name="T33" fmla="*/ 2637 h 4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65" h="4156">
                <a:moveTo>
                  <a:pt x="4156" y="2637"/>
                </a:moveTo>
                <a:lnTo>
                  <a:pt x="4156" y="2637"/>
                </a:lnTo>
                <a:cubicBezTo>
                  <a:pt x="2466" y="1428"/>
                  <a:pt x="2466" y="1428"/>
                  <a:pt x="2466" y="1428"/>
                </a:cubicBezTo>
                <a:cubicBezTo>
                  <a:pt x="505" y="27"/>
                  <a:pt x="505" y="27"/>
                  <a:pt x="505" y="27"/>
                </a:cubicBezTo>
                <a:cubicBezTo>
                  <a:pt x="478" y="9"/>
                  <a:pt x="451" y="0"/>
                  <a:pt x="425" y="0"/>
                </a:cubicBezTo>
                <a:cubicBezTo>
                  <a:pt x="425" y="1816"/>
                  <a:pt x="425" y="1816"/>
                  <a:pt x="425" y="1816"/>
                </a:cubicBezTo>
                <a:cubicBezTo>
                  <a:pt x="190" y="1816"/>
                  <a:pt x="0" y="2006"/>
                  <a:pt x="0" y="2241"/>
                </a:cubicBezTo>
                <a:cubicBezTo>
                  <a:pt x="0" y="2465"/>
                  <a:pt x="190" y="2655"/>
                  <a:pt x="425" y="2655"/>
                </a:cubicBezTo>
                <a:cubicBezTo>
                  <a:pt x="425" y="2881"/>
                  <a:pt x="425" y="2881"/>
                  <a:pt x="425" y="2881"/>
                </a:cubicBezTo>
                <a:cubicBezTo>
                  <a:pt x="425" y="4155"/>
                  <a:pt x="425" y="4155"/>
                  <a:pt x="425" y="4155"/>
                </a:cubicBezTo>
                <a:cubicBezTo>
                  <a:pt x="1599" y="4155"/>
                  <a:pt x="1599" y="4155"/>
                  <a:pt x="1599" y="4155"/>
                </a:cubicBezTo>
                <a:cubicBezTo>
                  <a:pt x="1599" y="3929"/>
                  <a:pt x="1779" y="3740"/>
                  <a:pt x="2014" y="3740"/>
                </a:cubicBezTo>
                <a:cubicBezTo>
                  <a:pt x="2249" y="3740"/>
                  <a:pt x="2439" y="3929"/>
                  <a:pt x="2439" y="4155"/>
                </a:cubicBezTo>
                <a:cubicBezTo>
                  <a:pt x="3604" y="4155"/>
                  <a:pt x="3604" y="4155"/>
                  <a:pt x="3604" y="4155"/>
                </a:cubicBezTo>
                <a:cubicBezTo>
                  <a:pt x="3604" y="2881"/>
                  <a:pt x="3604" y="2881"/>
                  <a:pt x="3604" y="2881"/>
                </a:cubicBezTo>
                <a:cubicBezTo>
                  <a:pt x="4083" y="2881"/>
                  <a:pt x="4083" y="2881"/>
                  <a:pt x="4083" y="2881"/>
                </a:cubicBezTo>
                <a:cubicBezTo>
                  <a:pt x="4210" y="2881"/>
                  <a:pt x="4264" y="2709"/>
                  <a:pt x="4156" y="2637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tx2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371" name="Freeform 320">
            <a:extLst>
              <a:ext uri="{FF2B5EF4-FFF2-40B4-BE49-F238E27FC236}">
                <a16:creationId xmlns:a16="http://schemas.microsoft.com/office/drawing/2014/main" id="{744D4329-E4B5-9F4E-8BB4-892E8B32A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5989" y="4099189"/>
            <a:ext cx="1845843" cy="1983492"/>
          </a:xfrm>
          <a:custGeom>
            <a:avLst/>
            <a:gdLst>
              <a:gd name="T0" fmla="*/ 2439 w 3605"/>
              <a:gd name="T1" fmla="*/ 415 h 3877"/>
              <a:gd name="T2" fmla="*/ 2439 w 3605"/>
              <a:gd name="T3" fmla="*/ 415 h 3877"/>
              <a:gd name="T4" fmla="*/ 2014 w 3605"/>
              <a:gd name="T5" fmla="*/ 0 h 3877"/>
              <a:gd name="T6" fmla="*/ 1599 w 3605"/>
              <a:gd name="T7" fmla="*/ 415 h 3877"/>
              <a:gd name="T8" fmla="*/ 425 w 3605"/>
              <a:gd name="T9" fmla="*/ 415 h 3877"/>
              <a:gd name="T10" fmla="*/ 425 w 3605"/>
              <a:gd name="T11" fmla="*/ 1725 h 3877"/>
              <a:gd name="T12" fmla="*/ 0 w 3605"/>
              <a:gd name="T13" fmla="*/ 2150 h 3877"/>
              <a:gd name="T14" fmla="*/ 425 w 3605"/>
              <a:gd name="T15" fmla="*/ 2566 h 3877"/>
              <a:gd name="T16" fmla="*/ 425 w 3605"/>
              <a:gd name="T17" fmla="*/ 3876 h 3877"/>
              <a:gd name="T18" fmla="*/ 3306 w 3605"/>
              <a:gd name="T19" fmla="*/ 3876 h 3877"/>
              <a:gd name="T20" fmla="*/ 3604 w 3605"/>
              <a:gd name="T21" fmla="*/ 3577 h 3877"/>
              <a:gd name="T22" fmla="*/ 3604 w 3605"/>
              <a:gd name="T23" fmla="*/ 415 h 3877"/>
              <a:gd name="T24" fmla="*/ 2439 w 3605"/>
              <a:gd name="T25" fmla="*/ 415 h 3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05" h="3877">
                <a:moveTo>
                  <a:pt x="2439" y="415"/>
                </a:moveTo>
                <a:lnTo>
                  <a:pt x="2439" y="415"/>
                </a:lnTo>
                <a:cubicBezTo>
                  <a:pt x="2439" y="189"/>
                  <a:pt x="2249" y="0"/>
                  <a:pt x="2014" y="0"/>
                </a:cubicBezTo>
                <a:cubicBezTo>
                  <a:pt x="1779" y="0"/>
                  <a:pt x="1599" y="189"/>
                  <a:pt x="1599" y="415"/>
                </a:cubicBezTo>
                <a:cubicBezTo>
                  <a:pt x="425" y="415"/>
                  <a:pt x="425" y="415"/>
                  <a:pt x="425" y="415"/>
                </a:cubicBezTo>
                <a:cubicBezTo>
                  <a:pt x="425" y="1725"/>
                  <a:pt x="425" y="1725"/>
                  <a:pt x="425" y="1725"/>
                </a:cubicBezTo>
                <a:cubicBezTo>
                  <a:pt x="190" y="1725"/>
                  <a:pt x="0" y="1915"/>
                  <a:pt x="0" y="2150"/>
                </a:cubicBezTo>
                <a:cubicBezTo>
                  <a:pt x="0" y="2376"/>
                  <a:pt x="190" y="2566"/>
                  <a:pt x="425" y="2566"/>
                </a:cubicBezTo>
                <a:cubicBezTo>
                  <a:pt x="425" y="3876"/>
                  <a:pt x="425" y="3876"/>
                  <a:pt x="425" y="3876"/>
                </a:cubicBezTo>
                <a:cubicBezTo>
                  <a:pt x="3306" y="3876"/>
                  <a:pt x="3306" y="3876"/>
                  <a:pt x="3306" y="3876"/>
                </a:cubicBezTo>
                <a:cubicBezTo>
                  <a:pt x="3469" y="3876"/>
                  <a:pt x="3604" y="3740"/>
                  <a:pt x="3604" y="3577"/>
                </a:cubicBezTo>
                <a:cubicBezTo>
                  <a:pt x="3604" y="415"/>
                  <a:pt x="3604" y="415"/>
                  <a:pt x="3604" y="415"/>
                </a:cubicBezTo>
                <a:lnTo>
                  <a:pt x="2439" y="415"/>
                </a:lnTo>
              </a:path>
            </a:pathLst>
          </a:custGeom>
          <a:solidFill>
            <a:schemeClr val="accent3"/>
          </a:solidFill>
          <a:ln w="9525" cap="flat">
            <a:solidFill>
              <a:schemeClr val="tx2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372" name="Freeform 321">
            <a:extLst>
              <a:ext uri="{FF2B5EF4-FFF2-40B4-BE49-F238E27FC236}">
                <a16:creationId xmlns:a16="http://schemas.microsoft.com/office/drawing/2014/main" id="{C39DE12B-85BB-2344-9624-12F59AF71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2307" y="3248478"/>
            <a:ext cx="471615" cy="577672"/>
          </a:xfrm>
          <a:custGeom>
            <a:avLst/>
            <a:gdLst>
              <a:gd name="T0" fmla="*/ 904 w 923"/>
              <a:gd name="T1" fmla="*/ 884 h 1129"/>
              <a:gd name="T2" fmla="*/ 904 w 923"/>
              <a:gd name="T3" fmla="*/ 884 h 1129"/>
              <a:gd name="T4" fmla="*/ 814 w 923"/>
              <a:gd name="T5" fmla="*/ 650 h 1129"/>
              <a:gd name="T6" fmla="*/ 805 w 923"/>
              <a:gd name="T7" fmla="*/ 415 h 1129"/>
              <a:gd name="T8" fmla="*/ 805 w 923"/>
              <a:gd name="T9" fmla="*/ 342 h 1129"/>
              <a:gd name="T10" fmla="*/ 805 w 923"/>
              <a:gd name="T11" fmla="*/ 289 h 1129"/>
              <a:gd name="T12" fmla="*/ 452 w 923"/>
              <a:gd name="T13" fmla="*/ 0 h 1129"/>
              <a:gd name="T14" fmla="*/ 235 w 923"/>
              <a:gd name="T15" fmla="*/ 81 h 1129"/>
              <a:gd name="T16" fmla="*/ 109 w 923"/>
              <a:gd name="T17" fmla="*/ 271 h 1129"/>
              <a:gd name="T18" fmla="*/ 100 w 923"/>
              <a:gd name="T19" fmla="*/ 351 h 1129"/>
              <a:gd name="T20" fmla="*/ 109 w 923"/>
              <a:gd name="T21" fmla="*/ 424 h 1129"/>
              <a:gd name="T22" fmla="*/ 109 w 923"/>
              <a:gd name="T23" fmla="*/ 433 h 1129"/>
              <a:gd name="T24" fmla="*/ 109 w 923"/>
              <a:gd name="T25" fmla="*/ 433 h 1129"/>
              <a:gd name="T26" fmla="*/ 100 w 923"/>
              <a:gd name="T27" fmla="*/ 659 h 1129"/>
              <a:gd name="T28" fmla="*/ 9 w 923"/>
              <a:gd name="T29" fmla="*/ 884 h 1129"/>
              <a:gd name="T30" fmla="*/ 9 w 923"/>
              <a:gd name="T31" fmla="*/ 939 h 1129"/>
              <a:gd name="T32" fmla="*/ 55 w 923"/>
              <a:gd name="T33" fmla="*/ 966 h 1129"/>
              <a:gd name="T34" fmla="*/ 55 w 923"/>
              <a:gd name="T35" fmla="*/ 966 h 1129"/>
              <a:gd name="T36" fmla="*/ 190 w 923"/>
              <a:gd name="T37" fmla="*/ 966 h 1129"/>
              <a:gd name="T38" fmla="*/ 290 w 923"/>
              <a:gd name="T39" fmla="*/ 1074 h 1129"/>
              <a:gd name="T40" fmla="*/ 461 w 923"/>
              <a:gd name="T41" fmla="*/ 1128 h 1129"/>
              <a:gd name="T42" fmla="*/ 633 w 923"/>
              <a:gd name="T43" fmla="*/ 1074 h 1129"/>
              <a:gd name="T44" fmla="*/ 723 w 923"/>
              <a:gd name="T45" fmla="*/ 966 h 1129"/>
              <a:gd name="T46" fmla="*/ 868 w 923"/>
              <a:gd name="T47" fmla="*/ 966 h 1129"/>
              <a:gd name="T48" fmla="*/ 868 w 923"/>
              <a:gd name="T49" fmla="*/ 966 h 1129"/>
              <a:gd name="T50" fmla="*/ 913 w 923"/>
              <a:gd name="T51" fmla="*/ 939 h 1129"/>
              <a:gd name="T52" fmla="*/ 904 w 923"/>
              <a:gd name="T53" fmla="*/ 884 h 1129"/>
              <a:gd name="T54" fmla="*/ 588 w 923"/>
              <a:gd name="T55" fmla="*/ 1020 h 1129"/>
              <a:gd name="T56" fmla="*/ 588 w 923"/>
              <a:gd name="T57" fmla="*/ 1020 h 1129"/>
              <a:gd name="T58" fmla="*/ 461 w 923"/>
              <a:gd name="T59" fmla="*/ 1056 h 1129"/>
              <a:gd name="T60" fmla="*/ 326 w 923"/>
              <a:gd name="T61" fmla="*/ 1020 h 1129"/>
              <a:gd name="T62" fmla="*/ 280 w 923"/>
              <a:gd name="T63" fmla="*/ 966 h 1129"/>
              <a:gd name="T64" fmla="*/ 461 w 923"/>
              <a:gd name="T65" fmla="*/ 966 h 1129"/>
              <a:gd name="T66" fmla="*/ 642 w 923"/>
              <a:gd name="T67" fmla="*/ 966 h 1129"/>
              <a:gd name="T68" fmla="*/ 588 w 923"/>
              <a:gd name="T69" fmla="*/ 1020 h 1129"/>
              <a:gd name="T70" fmla="*/ 759 w 923"/>
              <a:gd name="T71" fmla="*/ 893 h 1129"/>
              <a:gd name="T72" fmla="*/ 759 w 923"/>
              <a:gd name="T73" fmla="*/ 893 h 1129"/>
              <a:gd name="T74" fmla="*/ 759 w 923"/>
              <a:gd name="T75" fmla="*/ 893 h 1129"/>
              <a:gd name="T76" fmla="*/ 461 w 923"/>
              <a:gd name="T77" fmla="*/ 893 h 1129"/>
              <a:gd name="T78" fmla="*/ 100 w 923"/>
              <a:gd name="T79" fmla="*/ 893 h 1129"/>
              <a:gd name="T80" fmla="*/ 172 w 923"/>
              <a:gd name="T81" fmla="*/ 668 h 1129"/>
              <a:gd name="T82" fmla="*/ 181 w 923"/>
              <a:gd name="T83" fmla="*/ 415 h 1129"/>
              <a:gd name="T84" fmla="*/ 181 w 923"/>
              <a:gd name="T85" fmla="*/ 406 h 1129"/>
              <a:gd name="T86" fmla="*/ 181 w 923"/>
              <a:gd name="T87" fmla="*/ 406 h 1129"/>
              <a:gd name="T88" fmla="*/ 172 w 923"/>
              <a:gd name="T89" fmla="*/ 342 h 1129"/>
              <a:gd name="T90" fmla="*/ 181 w 923"/>
              <a:gd name="T91" fmla="*/ 289 h 1129"/>
              <a:gd name="T92" fmla="*/ 280 w 923"/>
              <a:gd name="T93" fmla="*/ 135 h 1129"/>
              <a:gd name="T94" fmla="*/ 452 w 923"/>
              <a:gd name="T95" fmla="*/ 72 h 1129"/>
              <a:gd name="T96" fmla="*/ 732 w 923"/>
              <a:gd name="T97" fmla="*/ 298 h 1129"/>
              <a:gd name="T98" fmla="*/ 732 w 923"/>
              <a:gd name="T99" fmla="*/ 342 h 1129"/>
              <a:gd name="T100" fmla="*/ 732 w 923"/>
              <a:gd name="T101" fmla="*/ 415 h 1129"/>
              <a:gd name="T102" fmla="*/ 741 w 923"/>
              <a:gd name="T103" fmla="*/ 668 h 1129"/>
              <a:gd name="T104" fmla="*/ 823 w 923"/>
              <a:gd name="T105" fmla="*/ 893 h 1129"/>
              <a:gd name="T106" fmla="*/ 759 w 923"/>
              <a:gd name="T107" fmla="*/ 893 h 1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23" h="1129">
                <a:moveTo>
                  <a:pt x="904" y="884"/>
                </a:moveTo>
                <a:lnTo>
                  <a:pt x="904" y="884"/>
                </a:lnTo>
                <a:cubicBezTo>
                  <a:pt x="859" y="830"/>
                  <a:pt x="832" y="758"/>
                  <a:pt x="814" y="650"/>
                </a:cubicBezTo>
                <a:cubicBezTo>
                  <a:pt x="805" y="559"/>
                  <a:pt x="805" y="478"/>
                  <a:pt x="805" y="415"/>
                </a:cubicBezTo>
                <a:cubicBezTo>
                  <a:pt x="805" y="387"/>
                  <a:pt x="805" y="361"/>
                  <a:pt x="805" y="342"/>
                </a:cubicBezTo>
                <a:cubicBezTo>
                  <a:pt x="814" y="324"/>
                  <a:pt x="814" y="307"/>
                  <a:pt x="805" y="289"/>
                </a:cubicBezTo>
                <a:cubicBezTo>
                  <a:pt x="777" y="127"/>
                  <a:pt x="624" y="0"/>
                  <a:pt x="452" y="0"/>
                </a:cubicBezTo>
                <a:cubicBezTo>
                  <a:pt x="371" y="0"/>
                  <a:pt x="299" y="27"/>
                  <a:pt x="235" y="81"/>
                </a:cubicBezTo>
                <a:cubicBezTo>
                  <a:pt x="172" y="127"/>
                  <a:pt x="127" y="199"/>
                  <a:pt x="109" y="271"/>
                </a:cubicBezTo>
                <a:cubicBezTo>
                  <a:pt x="100" y="298"/>
                  <a:pt x="100" y="324"/>
                  <a:pt x="100" y="351"/>
                </a:cubicBezTo>
                <a:cubicBezTo>
                  <a:pt x="100" y="361"/>
                  <a:pt x="109" y="387"/>
                  <a:pt x="109" y="424"/>
                </a:cubicBezTo>
                <a:cubicBezTo>
                  <a:pt x="109" y="433"/>
                  <a:pt x="109" y="433"/>
                  <a:pt x="109" y="433"/>
                </a:cubicBezTo>
                <a:lnTo>
                  <a:pt x="109" y="433"/>
                </a:lnTo>
                <a:cubicBezTo>
                  <a:pt x="109" y="496"/>
                  <a:pt x="109" y="577"/>
                  <a:pt x="100" y="659"/>
                </a:cubicBezTo>
                <a:cubicBezTo>
                  <a:pt x="82" y="758"/>
                  <a:pt x="55" y="830"/>
                  <a:pt x="9" y="884"/>
                </a:cubicBezTo>
                <a:cubicBezTo>
                  <a:pt x="0" y="903"/>
                  <a:pt x="0" y="921"/>
                  <a:pt x="9" y="939"/>
                </a:cubicBezTo>
                <a:cubicBezTo>
                  <a:pt x="18" y="957"/>
                  <a:pt x="37" y="966"/>
                  <a:pt x="55" y="966"/>
                </a:cubicBezTo>
                <a:lnTo>
                  <a:pt x="55" y="966"/>
                </a:lnTo>
                <a:cubicBezTo>
                  <a:pt x="190" y="966"/>
                  <a:pt x="190" y="966"/>
                  <a:pt x="190" y="966"/>
                </a:cubicBezTo>
                <a:cubicBezTo>
                  <a:pt x="217" y="1011"/>
                  <a:pt x="244" y="1047"/>
                  <a:pt x="290" y="1074"/>
                </a:cubicBezTo>
                <a:cubicBezTo>
                  <a:pt x="335" y="1110"/>
                  <a:pt x="398" y="1128"/>
                  <a:pt x="461" y="1128"/>
                </a:cubicBezTo>
                <a:cubicBezTo>
                  <a:pt x="524" y="1128"/>
                  <a:pt x="579" y="1110"/>
                  <a:pt x="633" y="1074"/>
                </a:cubicBezTo>
                <a:cubicBezTo>
                  <a:pt x="669" y="1047"/>
                  <a:pt x="705" y="1011"/>
                  <a:pt x="723" y="966"/>
                </a:cubicBezTo>
                <a:cubicBezTo>
                  <a:pt x="868" y="966"/>
                  <a:pt x="868" y="966"/>
                  <a:pt x="868" y="966"/>
                </a:cubicBezTo>
                <a:lnTo>
                  <a:pt x="868" y="966"/>
                </a:lnTo>
                <a:cubicBezTo>
                  <a:pt x="886" y="966"/>
                  <a:pt x="904" y="957"/>
                  <a:pt x="913" y="939"/>
                </a:cubicBezTo>
                <a:cubicBezTo>
                  <a:pt x="922" y="921"/>
                  <a:pt x="922" y="903"/>
                  <a:pt x="904" y="884"/>
                </a:cubicBezTo>
                <a:close/>
                <a:moveTo>
                  <a:pt x="588" y="1020"/>
                </a:moveTo>
                <a:lnTo>
                  <a:pt x="588" y="1020"/>
                </a:lnTo>
                <a:cubicBezTo>
                  <a:pt x="552" y="1038"/>
                  <a:pt x="506" y="1056"/>
                  <a:pt x="461" y="1056"/>
                </a:cubicBezTo>
                <a:cubicBezTo>
                  <a:pt x="416" y="1056"/>
                  <a:pt x="371" y="1038"/>
                  <a:pt x="326" y="1020"/>
                </a:cubicBezTo>
                <a:cubicBezTo>
                  <a:pt x="308" y="1002"/>
                  <a:pt x="290" y="984"/>
                  <a:pt x="280" y="966"/>
                </a:cubicBezTo>
                <a:cubicBezTo>
                  <a:pt x="461" y="966"/>
                  <a:pt x="461" y="966"/>
                  <a:pt x="461" y="966"/>
                </a:cubicBezTo>
                <a:cubicBezTo>
                  <a:pt x="642" y="966"/>
                  <a:pt x="642" y="966"/>
                  <a:pt x="642" y="966"/>
                </a:cubicBezTo>
                <a:cubicBezTo>
                  <a:pt x="624" y="984"/>
                  <a:pt x="606" y="1002"/>
                  <a:pt x="588" y="1020"/>
                </a:cubicBezTo>
                <a:close/>
                <a:moveTo>
                  <a:pt x="759" y="893"/>
                </a:moveTo>
                <a:lnTo>
                  <a:pt x="759" y="893"/>
                </a:lnTo>
                <a:lnTo>
                  <a:pt x="759" y="893"/>
                </a:lnTo>
                <a:cubicBezTo>
                  <a:pt x="461" y="893"/>
                  <a:pt x="461" y="893"/>
                  <a:pt x="461" y="893"/>
                </a:cubicBezTo>
                <a:cubicBezTo>
                  <a:pt x="100" y="893"/>
                  <a:pt x="100" y="893"/>
                  <a:pt x="100" y="893"/>
                </a:cubicBezTo>
                <a:cubicBezTo>
                  <a:pt x="127" y="839"/>
                  <a:pt x="154" y="758"/>
                  <a:pt x="172" y="668"/>
                </a:cubicBezTo>
                <a:cubicBezTo>
                  <a:pt x="181" y="577"/>
                  <a:pt x="181" y="478"/>
                  <a:pt x="181" y="415"/>
                </a:cubicBezTo>
                <a:cubicBezTo>
                  <a:pt x="181" y="406"/>
                  <a:pt x="181" y="406"/>
                  <a:pt x="181" y="406"/>
                </a:cubicBezTo>
                <a:lnTo>
                  <a:pt x="181" y="406"/>
                </a:lnTo>
                <a:cubicBezTo>
                  <a:pt x="181" y="379"/>
                  <a:pt x="172" y="351"/>
                  <a:pt x="172" y="342"/>
                </a:cubicBezTo>
                <a:cubicBezTo>
                  <a:pt x="172" y="324"/>
                  <a:pt x="172" y="307"/>
                  <a:pt x="181" y="289"/>
                </a:cubicBezTo>
                <a:cubicBezTo>
                  <a:pt x="190" y="235"/>
                  <a:pt x="226" y="181"/>
                  <a:pt x="280" y="135"/>
                </a:cubicBezTo>
                <a:cubicBezTo>
                  <a:pt x="326" y="99"/>
                  <a:pt x="389" y="72"/>
                  <a:pt x="452" y="72"/>
                </a:cubicBezTo>
                <a:cubicBezTo>
                  <a:pt x="588" y="72"/>
                  <a:pt x="705" y="172"/>
                  <a:pt x="732" y="298"/>
                </a:cubicBezTo>
                <a:cubicBezTo>
                  <a:pt x="732" y="315"/>
                  <a:pt x="741" y="324"/>
                  <a:pt x="732" y="342"/>
                </a:cubicBezTo>
                <a:cubicBezTo>
                  <a:pt x="732" y="361"/>
                  <a:pt x="732" y="387"/>
                  <a:pt x="732" y="415"/>
                </a:cubicBezTo>
                <a:cubicBezTo>
                  <a:pt x="732" y="478"/>
                  <a:pt x="732" y="568"/>
                  <a:pt x="741" y="668"/>
                </a:cubicBezTo>
                <a:cubicBezTo>
                  <a:pt x="759" y="758"/>
                  <a:pt x="786" y="830"/>
                  <a:pt x="823" y="893"/>
                </a:cubicBezTo>
                <a:lnTo>
                  <a:pt x="759" y="89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373" name="Freeform 322">
            <a:extLst>
              <a:ext uri="{FF2B5EF4-FFF2-40B4-BE49-F238E27FC236}">
                <a16:creationId xmlns:a16="http://schemas.microsoft.com/office/drawing/2014/main" id="{0A519338-CF19-604D-8D44-D9ABEE963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0288" y="3243965"/>
            <a:ext cx="440023" cy="507719"/>
          </a:xfrm>
          <a:custGeom>
            <a:avLst/>
            <a:gdLst>
              <a:gd name="T0" fmla="*/ 859 w 860"/>
              <a:gd name="T1" fmla="*/ 975 h 994"/>
              <a:gd name="T2" fmla="*/ 859 w 860"/>
              <a:gd name="T3" fmla="*/ 975 h 994"/>
              <a:gd name="T4" fmla="*/ 859 w 860"/>
              <a:gd name="T5" fmla="*/ 957 h 994"/>
              <a:gd name="T6" fmla="*/ 859 w 860"/>
              <a:gd name="T7" fmla="*/ 957 h 994"/>
              <a:gd name="T8" fmla="*/ 859 w 860"/>
              <a:gd name="T9" fmla="*/ 948 h 994"/>
              <a:gd name="T10" fmla="*/ 859 w 860"/>
              <a:gd name="T11" fmla="*/ 939 h 994"/>
              <a:gd name="T12" fmla="*/ 470 w 860"/>
              <a:gd name="T13" fmla="*/ 18 h 994"/>
              <a:gd name="T14" fmla="*/ 461 w 860"/>
              <a:gd name="T15" fmla="*/ 18 h 994"/>
              <a:gd name="T16" fmla="*/ 461 w 860"/>
              <a:gd name="T17" fmla="*/ 9 h 994"/>
              <a:gd name="T18" fmla="*/ 452 w 860"/>
              <a:gd name="T19" fmla="*/ 9 h 994"/>
              <a:gd name="T20" fmla="*/ 452 w 860"/>
              <a:gd name="T21" fmla="*/ 0 h 994"/>
              <a:gd name="T22" fmla="*/ 452 w 860"/>
              <a:gd name="T23" fmla="*/ 0 h 994"/>
              <a:gd name="T24" fmla="*/ 443 w 860"/>
              <a:gd name="T25" fmla="*/ 0 h 994"/>
              <a:gd name="T26" fmla="*/ 443 w 860"/>
              <a:gd name="T27" fmla="*/ 0 h 994"/>
              <a:gd name="T28" fmla="*/ 434 w 860"/>
              <a:gd name="T29" fmla="*/ 0 h 994"/>
              <a:gd name="T30" fmla="*/ 425 w 860"/>
              <a:gd name="T31" fmla="*/ 0 h 994"/>
              <a:gd name="T32" fmla="*/ 425 w 860"/>
              <a:gd name="T33" fmla="*/ 0 h 994"/>
              <a:gd name="T34" fmla="*/ 416 w 860"/>
              <a:gd name="T35" fmla="*/ 0 h 994"/>
              <a:gd name="T36" fmla="*/ 416 w 860"/>
              <a:gd name="T37" fmla="*/ 0 h 994"/>
              <a:gd name="T38" fmla="*/ 407 w 860"/>
              <a:gd name="T39" fmla="*/ 9 h 994"/>
              <a:gd name="T40" fmla="*/ 407 w 860"/>
              <a:gd name="T41" fmla="*/ 9 h 994"/>
              <a:gd name="T42" fmla="*/ 407 w 860"/>
              <a:gd name="T43" fmla="*/ 18 h 994"/>
              <a:gd name="T44" fmla="*/ 398 w 860"/>
              <a:gd name="T45" fmla="*/ 18 h 994"/>
              <a:gd name="T46" fmla="*/ 10 w 860"/>
              <a:gd name="T47" fmla="*/ 939 h 994"/>
              <a:gd name="T48" fmla="*/ 0 w 860"/>
              <a:gd name="T49" fmla="*/ 948 h 994"/>
              <a:gd name="T50" fmla="*/ 0 w 860"/>
              <a:gd name="T51" fmla="*/ 948 h 994"/>
              <a:gd name="T52" fmla="*/ 0 w 860"/>
              <a:gd name="T53" fmla="*/ 957 h 994"/>
              <a:gd name="T54" fmla="*/ 0 w 860"/>
              <a:gd name="T55" fmla="*/ 966 h 994"/>
              <a:gd name="T56" fmla="*/ 10 w 860"/>
              <a:gd name="T57" fmla="*/ 966 h 994"/>
              <a:gd name="T58" fmla="*/ 10 w 860"/>
              <a:gd name="T59" fmla="*/ 975 h 994"/>
              <a:gd name="T60" fmla="*/ 10 w 860"/>
              <a:gd name="T61" fmla="*/ 975 h 994"/>
              <a:gd name="T62" fmla="*/ 18 w 860"/>
              <a:gd name="T63" fmla="*/ 984 h 994"/>
              <a:gd name="T64" fmla="*/ 18 w 860"/>
              <a:gd name="T65" fmla="*/ 984 h 994"/>
              <a:gd name="T66" fmla="*/ 27 w 860"/>
              <a:gd name="T67" fmla="*/ 984 h 994"/>
              <a:gd name="T68" fmla="*/ 27 w 860"/>
              <a:gd name="T69" fmla="*/ 993 h 994"/>
              <a:gd name="T70" fmla="*/ 36 w 860"/>
              <a:gd name="T71" fmla="*/ 993 h 994"/>
              <a:gd name="T72" fmla="*/ 46 w 860"/>
              <a:gd name="T73" fmla="*/ 993 h 994"/>
              <a:gd name="T74" fmla="*/ 55 w 860"/>
              <a:gd name="T75" fmla="*/ 984 h 994"/>
              <a:gd name="T76" fmla="*/ 434 w 860"/>
              <a:gd name="T77" fmla="*/ 740 h 994"/>
              <a:gd name="T78" fmla="*/ 805 w 860"/>
              <a:gd name="T79" fmla="*/ 984 h 994"/>
              <a:gd name="T80" fmla="*/ 823 w 860"/>
              <a:gd name="T81" fmla="*/ 993 h 994"/>
              <a:gd name="T82" fmla="*/ 832 w 860"/>
              <a:gd name="T83" fmla="*/ 993 h 994"/>
              <a:gd name="T84" fmla="*/ 832 w 860"/>
              <a:gd name="T85" fmla="*/ 993 h 994"/>
              <a:gd name="T86" fmla="*/ 841 w 860"/>
              <a:gd name="T87" fmla="*/ 984 h 994"/>
              <a:gd name="T88" fmla="*/ 841 w 860"/>
              <a:gd name="T89" fmla="*/ 984 h 994"/>
              <a:gd name="T90" fmla="*/ 850 w 860"/>
              <a:gd name="T91" fmla="*/ 984 h 994"/>
              <a:gd name="T92" fmla="*/ 859 w 860"/>
              <a:gd name="T93" fmla="*/ 975 h 994"/>
              <a:gd name="T94" fmla="*/ 452 w 860"/>
              <a:gd name="T95" fmla="*/ 668 h 994"/>
              <a:gd name="T96" fmla="*/ 452 w 860"/>
              <a:gd name="T97" fmla="*/ 659 h 994"/>
              <a:gd name="T98" fmla="*/ 443 w 860"/>
              <a:gd name="T99" fmla="*/ 659 h 994"/>
              <a:gd name="T100" fmla="*/ 443 w 860"/>
              <a:gd name="T101" fmla="*/ 659 h 994"/>
              <a:gd name="T102" fmla="*/ 434 w 860"/>
              <a:gd name="T103" fmla="*/ 659 h 994"/>
              <a:gd name="T104" fmla="*/ 434 w 860"/>
              <a:gd name="T105" fmla="*/ 659 h 994"/>
              <a:gd name="T106" fmla="*/ 425 w 860"/>
              <a:gd name="T107" fmla="*/ 659 h 994"/>
              <a:gd name="T108" fmla="*/ 416 w 860"/>
              <a:gd name="T109" fmla="*/ 659 h 994"/>
              <a:gd name="T110" fmla="*/ 416 w 860"/>
              <a:gd name="T111" fmla="*/ 668 h 994"/>
              <a:gd name="T112" fmla="*/ 416 w 860"/>
              <a:gd name="T113" fmla="*/ 668 h 994"/>
              <a:gd name="T114" fmla="*/ 741 w 860"/>
              <a:gd name="T115" fmla="*/ 857 h 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60" h="994">
                <a:moveTo>
                  <a:pt x="859" y="975"/>
                </a:moveTo>
                <a:lnTo>
                  <a:pt x="859" y="975"/>
                </a:lnTo>
                <a:lnTo>
                  <a:pt x="859" y="975"/>
                </a:lnTo>
                <a:lnTo>
                  <a:pt x="859" y="975"/>
                </a:lnTo>
                <a:lnTo>
                  <a:pt x="859" y="975"/>
                </a:lnTo>
                <a:lnTo>
                  <a:pt x="859" y="975"/>
                </a:lnTo>
                <a:cubicBezTo>
                  <a:pt x="859" y="966"/>
                  <a:pt x="859" y="966"/>
                  <a:pt x="859" y="966"/>
                </a:cubicBezTo>
                <a:cubicBezTo>
                  <a:pt x="859" y="966"/>
                  <a:pt x="859" y="966"/>
                  <a:pt x="859" y="957"/>
                </a:cubicBezTo>
                <a:lnTo>
                  <a:pt x="859" y="957"/>
                </a:lnTo>
                <a:lnTo>
                  <a:pt x="859" y="957"/>
                </a:lnTo>
                <a:lnTo>
                  <a:pt x="859" y="957"/>
                </a:lnTo>
                <a:lnTo>
                  <a:pt x="859" y="957"/>
                </a:lnTo>
                <a:lnTo>
                  <a:pt x="859" y="957"/>
                </a:lnTo>
                <a:lnTo>
                  <a:pt x="859" y="957"/>
                </a:lnTo>
                <a:cubicBezTo>
                  <a:pt x="859" y="948"/>
                  <a:pt x="859" y="948"/>
                  <a:pt x="859" y="948"/>
                </a:cubicBezTo>
                <a:cubicBezTo>
                  <a:pt x="859" y="948"/>
                  <a:pt x="859" y="948"/>
                  <a:pt x="859" y="939"/>
                </a:cubicBezTo>
                <a:lnTo>
                  <a:pt x="859" y="939"/>
                </a:lnTo>
                <a:lnTo>
                  <a:pt x="859" y="939"/>
                </a:lnTo>
                <a:lnTo>
                  <a:pt x="859" y="939"/>
                </a:lnTo>
                <a:cubicBezTo>
                  <a:pt x="470" y="18"/>
                  <a:pt x="470" y="18"/>
                  <a:pt x="470" y="18"/>
                </a:cubicBezTo>
                <a:lnTo>
                  <a:pt x="470" y="18"/>
                </a:lnTo>
                <a:cubicBezTo>
                  <a:pt x="470" y="18"/>
                  <a:pt x="470" y="18"/>
                  <a:pt x="461" y="18"/>
                </a:cubicBezTo>
                <a:lnTo>
                  <a:pt x="461" y="18"/>
                </a:lnTo>
                <a:lnTo>
                  <a:pt x="461" y="18"/>
                </a:lnTo>
                <a:cubicBezTo>
                  <a:pt x="461" y="9"/>
                  <a:pt x="461" y="9"/>
                  <a:pt x="461" y="9"/>
                </a:cubicBezTo>
                <a:lnTo>
                  <a:pt x="461" y="9"/>
                </a:lnTo>
                <a:lnTo>
                  <a:pt x="461" y="9"/>
                </a:lnTo>
                <a:lnTo>
                  <a:pt x="461" y="9"/>
                </a:lnTo>
                <a:lnTo>
                  <a:pt x="461" y="9"/>
                </a:lnTo>
                <a:cubicBezTo>
                  <a:pt x="461" y="9"/>
                  <a:pt x="461" y="9"/>
                  <a:pt x="452" y="9"/>
                </a:cubicBezTo>
                <a:lnTo>
                  <a:pt x="452" y="9"/>
                </a:lnTo>
                <a:lnTo>
                  <a:pt x="452" y="0"/>
                </a:lnTo>
                <a:lnTo>
                  <a:pt x="452" y="0"/>
                </a:lnTo>
                <a:lnTo>
                  <a:pt x="452" y="0"/>
                </a:lnTo>
                <a:lnTo>
                  <a:pt x="452" y="0"/>
                </a:lnTo>
                <a:lnTo>
                  <a:pt x="452" y="0"/>
                </a:lnTo>
                <a:cubicBezTo>
                  <a:pt x="443" y="0"/>
                  <a:pt x="443" y="0"/>
                  <a:pt x="443" y="0"/>
                </a:cubicBezTo>
                <a:lnTo>
                  <a:pt x="443" y="0"/>
                </a:lnTo>
                <a:lnTo>
                  <a:pt x="443" y="0"/>
                </a:lnTo>
                <a:lnTo>
                  <a:pt x="443" y="0"/>
                </a:lnTo>
                <a:lnTo>
                  <a:pt x="443" y="0"/>
                </a:lnTo>
                <a:lnTo>
                  <a:pt x="443" y="0"/>
                </a:lnTo>
                <a:cubicBezTo>
                  <a:pt x="434" y="0"/>
                  <a:pt x="434" y="0"/>
                  <a:pt x="434" y="0"/>
                </a:cubicBezTo>
                <a:lnTo>
                  <a:pt x="434" y="0"/>
                </a:lnTo>
                <a:lnTo>
                  <a:pt x="434" y="0"/>
                </a:lnTo>
                <a:lnTo>
                  <a:pt x="434" y="0"/>
                </a:lnTo>
                <a:lnTo>
                  <a:pt x="434" y="0"/>
                </a:lnTo>
                <a:cubicBezTo>
                  <a:pt x="425" y="0"/>
                  <a:pt x="425" y="0"/>
                  <a:pt x="425" y="0"/>
                </a:cubicBezTo>
                <a:lnTo>
                  <a:pt x="425" y="0"/>
                </a:lnTo>
                <a:lnTo>
                  <a:pt x="425" y="0"/>
                </a:lnTo>
                <a:lnTo>
                  <a:pt x="425" y="0"/>
                </a:lnTo>
                <a:lnTo>
                  <a:pt x="425" y="0"/>
                </a:lnTo>
                <a:lnTo>
                  <a:pt x="416" y="0"/>
                </a:lnTo>
                <a:lnTo>
                  <a:pt x="416" y="0"/>
                </a:lnTo>
                <a:lnTo>
                  <a:pt x="416" y="0"/>
                </a:lnTo>
                <a:lnTo>
                  <a:pt x="416" y="0"/>
                </a:lnTo>
                <a:lnTo>
                  <a:pt x="416" y="0"/>
                </a:lnTo>
                <a:lnTo>
                  <a:pt x="416" y="0"/>
                </a:lnTo>
                <a:lnTo>
                  <a:pt x="416" y="9"/>
                </a:lnTo>
                <a:cubicBezTo>
                  <a:pt x="407" y="9"/>
                  <a:pt x="407" y="9"/>
                  <a:pt x="407" y="9"/>
                </a:cubicBezTo>
                <a:lnTo>
                  <a:pt x="407" y="9"/>
                </a:lnTo>
                <a:lnTo>
                  <a:pt x="407" y="9"/>
                </a:lnTo>
                <a:lnTo>
                  <a:pt x="407" y="9"/>
                </a:lnTo>
                <a:lnTo>
                  <a:pt x="407" y="9"/>
                </a:lnTo>
                <a:lnTo>
                  <a:pt x="407" y="9"/>
                </a:lnTo>
                <a:cubicBezTo>
                  <a:pt x="407" y="9"/>
                  <a:pt x="407" y="9"/>
                  <a:pt x="407" y="18"/>
                </a:cubicBezTo>
                <a:lnTo>
                  <a:pt x="398" y="18"/>
                </a:lnTo>
                <a:lnTo>
                  <a:pt x="398" y="18"/>
                </a:lnTo>
                <a:lnTo>
                  <a:pt x="398" y="18"/>
                </a:lnTo>
                <a:lnTo>
                  <a:pt x="398" y="18"/>
                </a:lnTo>
                <a:cubicBezTo>
                  <a:pt x="10" y="939"/>
                  <a:pt x="10" y="939"/>
                  <a:pt x="10" y="939"/>
                </a:cubicBezTo>
                <a:lnTo>
                  <a:pt x="10" y="939"/>
                </a:lnTo>
                <a:cubicBezTo>
                  <a:pt x="10" y="939"/>
                  <a:pt x="10" y="939"/>
                  <a:pt x="0" y="939"/>
                </a:cubicBezTo>
                <a:lnTo>
                  <a:pt x="0" y="939"/>
                </a:lnTo>
                <a:lnTo>
                  <a:pt x="0" y="948"/>
                </a:lnTo>
                <a:lnTo>
                  <a:pt x="0" y="948"/>
                </a:lnTo>
                <a:lnTo>
                  <a:pt x="0" y="948"/>
                </a:lnTo>
                <a:lnTo>
                  <a:pt x="0" y="948"/>
                </a:lnTo>
                <a:cubicBezTo>
                  <a:pt x="0" y="957"/>
                  <a:pt x="0" y="957"/>
                  <a:pt x="0" y="957"/>
                </a:cubicBezTo>
                <a:lnTo>
                  <a:pt x="0" y="957"/>
                </a:lnTo>
                <a:lnTo>
                  <a:pt x="0" y="957"/>
                </a:lnTo>
                <a:lnTo>
                  <a:pt x="0" y="957"/>
                </a:lnTo>
                <a:lnTo>
                  <a:pt x="0" y="957"/>
                </a:lnTo>
                <a:cubicBezTo>
                  <a:pt x="0" y="957"/>
                  <a:pt x="0" y="957"/>
                  <a:pt x="0" y="966"/>
                </a:cubicBezTo>
                <a:lnTo>
                  <a:pt x="0" y="966"/>
                </a:lnTo>
                <a:lnTo>
                  <a:pt x="0" y="966"/>
                </a:lnTo>
                <a:cubicBezTo>
                  <a:pt x="10" y="966"/>
                  <a:pt x="10" y="966"/>
                  <a:pt x="10" y="966"/>
                </a:cubicBezTo>
                <a:cubicBezTo>
                  <a:pt x="10" y="966"/>
                  <a:pt x="10" y="966"/>
                  <a:pt x="10" y="975"/>
                </a:cubicBezTo>
                <a:lnTo>
                  <a:pt x="10" y="975"/>
                </a:lnTo>
                <a:lnTo>
                  <a:pt x="10" y="975"/>
                </a:lnTo>
                <a:lnTo>
                  <a:pt x="10" y="975"/>
                </a:lnTo>
                <a:lnTo>
                  <a:pt x="10" y="975"/>
                </a:lnTo>
                <a:lnTo>
                  <a:pt x="10" y="975"/>
                </a:lnTo>
                <a:lnTo>
                  <a:pt x="10" y="975"/>
                </a:lnTo>
                <a:lnTo>
                  <a:pt x="10" y="975"/>
                </a:lnTo>
                <a:cubicBezTo>
                  <a:pt x="10" y="984"/>
                  <a:pt x="18" y="984"/>
                  <a:pt x="18" y="984"/>
                </a:cubicBezTo>
                <a:lnTo>
                  <a:pt x="18" y="984"/>
                </a:lnTo>
                <a:lnTo>
                  <a:pt x="18" y="984"/>
                </a:lnTo>
                <a:lnTo>
                  <a:pt x="18" y="984"/>
                </a:lnTo>
                <a:lnTo>
                  <a:pt x="27" y="984"/>
                </a:lnTo>
                <a:lnTo>
                  <a:pt x="27" y="984"/>
                </a:lnTo>
                <a:lnTo>
                  <a:pt x="27" y="984"/>
                </a:lnTo>
                <a:cubicBezTo>
                  <a:pt x="27" y="984"/>
                  <a:pt x="27" y="984"/>
                  <a:pt x="27" y="993"/>
                </a:cubicBezTo>
                <a:lnTo>
                  <a:pt x="27" y="993"/>
                </a:lnTo>
                <a:lnTo>
                  <a:pt x="27" y="993"/>
                </a:lnTo>
                <a:lnTo>
                  <a:pt x="36" y="993"/>
                </a:lnTo>
                <a:lnTo>
                  <a:pt x="36" y="993"/>
                </a:lnTo>
                <a:lnTo>
                  <a:pt x="36" y="993"/>
                </a:lnTo>
                <a:lnTo>
                  <a:pt x="36" y="993"/>
                </a:lnTo>
                <a:lnTo>
                  <a:pt x="36" y="993"/>
                </a:lnTo>
                <a:lnTo>
                  <a:pt x="46" y="993"/>
                </a:lnTo>
                <a:lnTo>
                  <a:pt x="55" y="984"/>
                </a:lnTo>
                <a:lnTo>
                  <a:pt x="55" y="984"/>
                </a:lnTo>
                <a:lnTo>
                  <a:pt x="55" y="984"/>
                </a:lnTo>
                <a:cubicBezTo>
                  <a:pt x="55" y="984"/>
                  <a:pt x="55" y="984"/>
                  <a:pt x="64" y="984"/>
                </a:cubicBezTo>
                <a:lnTo>
                  <a:pt x="64" y="984"/>
                </a:lnTo>
                <a:cubicBezTo>
                  <a:pt x="434" y="740"/>
                  <a:pt x="434" y="740"/>
                  <a:pt x="434" y="740"/>
                </a:cubicBezTo>
                <a:cubicBezTo>
                  <a:pt x="805" y="984"/>
                  <a:pt x="805" y="984"/>
                  <a:pt x="805" y="984"/>
                </a:cubicBezTo>
                <a:lnTo>
                  <a:pt x="805" y="984"/>
                </a:lnTo>
                <a:lnTo>
                  <a:pt x="805" y="984"/>
                </a:lnTo>
                <a:lnTo>
                  <a:pt x="805" y="984"/>
                </a:lnTo>
                <a:lnTo>
                  <a:pt x="814" y="984"/>
                </a:lnTo>
                <a:lnTo>
                  <a:pt x="823" y="993"/>
                </a:lnTo>
                <a:lnTo>
                  <a:pt x="823" y="993"/>
                </a:lnTo>
                <a:lnTo>
                  <a:pt x="823" y="993"/>
                </a:lnTo>
                <a:cubicBezTo>
                  <a:pt x="832" y="993"/>
                  <a:pt x="832" y="993"/>
                  <a:pt x="832" y="993"/>
                </a:cubicBezTo>
                <a:lnTo>
                  <a:pt x="832" y="993"/>
                </a:lnTo>
                <a:lnTo>
                  <a:pt x="832" y="993"/>
                </a:lnTo>
                <a:lnTo>
                  <a:pt x="832" y="993"/>
                </a:lnTo>
                <a:cubicBezTo>
                  <a:pt x="832" y="993"/>
                  <a:pt x="832" y="993"/>
                  <a:pt x="841" y="993"/>
                </a:cubicBezTo>
                <a:lnTo>
                  <a:pt x="841" y="993"/>
                </a:lnTo>
                <a:cubicBezTo>
                  <a:pt x="841" y="984"/>
                  <a:pt x="841" y="984"/>
                  <a:pt x="841" y="984"/>
                </a:cubicBezTo>
                <a:lnTo>
                  <a:pt x="841" y="984"/>
                </a:lnTo>
                <a:lnTo>
                  <a:pt x="841" y="984"/>
                </a:lnTo>
                <a:lnTo>
                  <a:pt x="841" y="984"/>
                </a:lnTo>
                <a:lnTo>
                  <a:pt x="841" y="984"/>
                </a:lnTo>
                <a:cubicBezTo>
                  <a:pt x="850" y="984"/>
                  <a:pt x="850" y="984"/>
                  <a:pt x="850" y="984"/>
                </a:cubicBezTo>
                <a:lnTo>
                  <a:pt x="850" y="984"/>
                </a:lnTo>
                <a:cubicBezTo>
                  <a:pt x="850" y="984"/>
                  <a:pt x="850" y="984"/>
                  <a:pt x="850" y="975"/>
                </a:cubicBezTo>
                <a:lnTo>
                  <a:pt x="850" y="975"/>
                </a:lnTo>
                <a:cubicBezTo>
                  <a:pt x="850" y="975"/>
                  <a:pt x="850" y="975"/>
                  <a:pt x="859" y="975"/>
                </a:cubicBezTo>
                <a:close/>
                <a:moveTo>
                  <a:pt x="452" y="668"/>
                </a:moveTo>
                <a:lnTo>
                  <a:pt x="452" y="668"/>
                </a:lnTo>
                <a:lnTo>
                  <a:pt x="452" y="668"/>
                </a:lnTo>
                <a:lnTo>
                  <a:pt x="452" y="668"/>
                </a:lnTo>
                <a:lnTo>
                  <a:pt x="452" y="668"/>
                </a:lnTo>
                <a:lnTo>
                  <a:pt x="452" y="659"/>
                </a:lnTo>
                <a:lnTo>
                  <a:pt x="452" y="659"/>
                </a:lnTo>
                <a:lnTo>
                  <a:pt x="452" y="659"/>
                </a:lnTo>
                <a:cubicBezTo>
                  <a:pt x="443" y="659"/>
                  <a:pt x="443" y="659"/>
                  <a:pt x="443" y="659"/>
                </a:cubicBezTo>
                <a:lnTo>
                  <a:pt x="443" y="659"/>
                </a:lnTo>
                <a:lnTo>
                  <a:pt x="443" y="659"/>
                </a:lnTo>
                <a:lnTo>
                  <a:pt x="443" y="659"/>
                </a:lnTo>
                <a:lnTo>
                  <a:pt x="443" y="659"/>
                </a:lnTo>
                <a:cubicBezTo>
                  <a:pt x="434" y="659"/>
                  <a:pt x="434" y="659"/>
                  <a:pt x="434" y="659"/>
                </a:cubicBezTo>
                <a:lnTo>
                  <a:pt x="434" y="659"/>
                </a:lnTo>
                <a:lnTo>
                  <a:pt x="434" y="659"/>
                </a:lnTo>
                <a:lnTo>
                  <a:pt x="434" y="659"/>
                </a:lnTo>
                <a:lnTo>
                  <a:pt x="434" y="659"/>
                </a:lnTo>
                <a:lnTo>
                  <a:pt x="425" y="659"/>
                </a:lnTo>
                <a:lnTo>
                  <a:pt x="425" y="659"/>
                </a:lnTo>
                <a:lnTo>
                  <a:pt x="425" y="659"/>
                </a:lnTo>
                <a:lnTo>
                  <a:pt x="425" y="659"/>
                </a:lnTo>
                <a:lnTo>
                  <a:pt x="425" y="659"/>
                </a:lnTo>
                <a:cubicBezTo>
                  <a:pt x="425" y="659"/>
                  <a:pt x="425" y="659"/>
                  <a:pt x="416" y="659"/>
                </a:cubicBezTo>
                <a:lnTo>
                  <a:pt x="416" y="659"/>
                </a:lnTo>
                <a:lnTo>
                  <a:pt x="416" y="659"/>
                </a:lnTo>
                <a:lnTo>
                  <a:pt x="416" y="668"/>
                </a:lnTo>
                <a:lnTo>
                  <a:pt x="416" y="668"/>
                </a:lnTo>
                <a:lnTo>
                  <a:pt x="416" y="668"/>
                </a:lnTo>
                <a:lnTo>
                  <a:pt x="416" y="668"/>
                </a:lnTo>
                <a:cubicBezTo>
                  <a:pt x="118" y="857"/>
                  <a:pt x="118" y="857"/>
                  <a:pt x="118" y="857"/>
                </a:cubicBezTo>
                <a:cubicBezTo>
                  <a:pt x="434" y="127"/>
                  <a:pt x="434" y="127"/>
                  <a:pt x="434" y="127"/>
                </a:cubicBezTo>
                <a:cubicBezTo>
                  <a:pt x="741" y="857"/>
                  <a:pt x="741" y="857"/>
                  <a:pt x="741" y="857"/>
                </a:cubicBezTo>
                <a:lnTo>
                  <a:pt x="452" y="6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374" name="Freeform 323">
            <a:extLst>
              <a:ext uri="{FF2B5EF4-FFF2-40B4-BE49-F238E27FC236}">
                <a16:creationId xmlns:a16="http://schemas.microsoft.com/office/drawing/2014/main" id="{CD03C3AE-7ED2-C145-B45E-48C44315C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5822" y="4972467"/>
            <a:ext cx="586698" cy="509976"/>
          </a:xfrm>
          <a:custGeom>
            <a:avLst/>
            <a:gdLst>
              <a:gd name="T0" fmla="*/ 578 w 1148"/>
              <a:gd name="T1" fmla="*/ 994 h 995"/>
              <a:gd name="T2" fmla="*/ 578 w 1148"/>
              <a:gd name="T3" fmla="*/ 994 h 995"/>
              <a:gd name="T4" fmla="*/ 551 w 1148"/>
              <a:gd name="T5" fmla="*/ 976 h 995"/>
              <a:gd name="T6" fmla="*/ 171 w 1148"/>
              <a:gd name="T7" fmla="*/ 596 h 995"/>
              <a:gd name="T8" fmla="*/ 171 w 1148"/>
              <a:gd name="T9" fmla="*/ 596 h 995"/>
              <a:gd name="T10" fmla="*/ 90 w 1148"/>
              <a:gd name="T11" fmla="*/ 524 h 995"/>
              <a:gd name="T12" fmla="*/ 0 w 1148"/>
              <a:gd name="T13" fmla="*/ 307 h 995"/>
              <a:gd name="T14" fmla="*/ 90 w 1148"/>
              <a:gd name="T15" fmla="*/ 90 h 995"/>
              <a:gd name="T16" fmla="*/ 307 w 1148"/>
              <a:gd name="T17" fmla="*/ 0 h 995"/>
              <a:gd name="T18" fmla="*/ 524 w 1148"/>
              <a:gd name="T19" fmla="*/ 90 h 995"/>
              <a:gd name="T20" fmla="*/ 578 w 1148"/>
              <a:gd name="T21" fmla="*/ 136 h 995"/>
              <a:gd name="T22" fmla="*/ 623 w 1148"/>
              <a:gd name="T23" fmla="*/ 90 h 995"/>
              <a:gd name="T24" fmla="*/ 840 w 1148"/>
              <a:gd name="T25" fmla="*/ 0 h 995"/>
              <a:gd name="T26" fmla="*/ 1057 w 1148"/>
              <a:gd name="T27" fmla="*/ 90 h 995"/>
              <a:gd name="T28" fmla="*/ 1147 w 1148"/>
              <a:gd name="T29" fmla="*/ 307 h 995"/>
              <a:gd name="T30" fmla="*/ 1057 w 1148"/>
              <a:gd name="T31" fmla="*/ 524 h 995"/>
              <a:gd name="T32" fmla="*/ 1057 w 1148"/>
              <a:gd name="T33" fmla="*/ 524 h 995"/>
              <a:gd name="T34" fmla="*/ 985 w 1148"/>
              <a:gd name="T35" fmla="*/ 596 h 995"/>
              <a:gd name="T36" fmla="*/ 985 w 1148"/>
              <a:gd name="T37" fmla="*/ 596 h 995"/>
              <a:gd name="T38" fmla="*/ 605 w 1148"/>
              <a:gd name="T39" fmla="*/ 976 h 995"/>
              <a:gd name="T40" fmla="*/ 578 w 1148"/>
              <a:gd name="T41" fmla="*/ 994 h 995"/>
              <a:gd name="T42" fmla="*/ 226 w 1148"/>
              <a:gd name="T43" fmla="*/ 551 h 995"/>
              <a:gd name="T44" fmla="*/ 226 w 1148"/>
              <a:gd name="T45" fmla="*/ 551 h 995"/>
              <a:gd name="T46" fmla="*/ 578 w 1148"/>
              <a:gd name="T47" fmla="*/ 904 h 995"/>
              <a:gd name="T48" fmla="*/ 930 w 1148"/>
              <a:gd name="T49" fmla="*/ 551 h 995"/>
              <a:gd name="T50" fmla="*/ 930 w 1148"/>
              <a:gd name="T51" fmla="*/ 551 h 995"/>
              <a:gd name="T52" fmla="*/ 1012 w 1148"/>
              <a:gd name="T53" fmla="*/ 470 h 995"/>
              <a:gd name="T54" fmla="*/ 1075 w 1148"/>
              <a:gd name="T55" fmla="*/ 307 h 995"/>
              <a:gd name="T56" fmla="*/ 1012 w 1148"/>
              <a:gd name="T57" fmla="*/ 136 h 995"/>
              <a:gd name="T58" fmla="*/ 840 w 1148"/>
              <a:gd name="T59" fmla="*/ 72 h 995"/>
              <a:gd name="T60" fmla="*/ 677 w 1148"/>
              <a:gd name="T61" fmla="*/ 136 h 995"/>
              <a:gd name="T62" fmla="*/ 605 w 1148"/>
              <a:gd name="T63" fmla="*/ 217 h 995"/>
              <a:gd name="T64" fmla="*/ 578 w 1148"/>
              <a:gd name="T65" fmla="*/ 226 h 995"/>
              <a:gd name="T66" fmla="*/ 551 w 1148"/>
              <a:gd name="T67" fmla="*/ 217 h 995"/>
              <a:gd name="T68" fmla="*/ 479 w 1148"/>
              <a:gd name="T69" fmla="*/ 136 h 995"/>
              <a:gd name="T70" fmla="*/ 307 w 1148"/>
              <a:gd name="T71" fmla="*/ 72 h 995"/>
              <a:gd name="T72" fmla="*/ 144 w 1148"/>
              <a:gd name="T73" fmla="*/ 136 h 995"/>
              <a:gd name="T74" fmla="*/ 72 w 1148"/>
              <a:gd name="T75" fmla="*/ 307 h 995"/>
              <a:gd name="T76" fmla="*/ 144 w 1148"/>
              <a:gd name="T77" fmla="*/ 470 h 995"/>
              <a:gd name="T78" fmla="*/ 217 w 1148"/>
              <a:gd name="T79" fmla="*/ 551 h 995"/>
              <a:gd name="T80" fmla="*/ 226 w 1148"/>
              <a:gd name="T81" fmla="*/ 551 h 995"/>
              <a:gd name="T82" fmla="*/ 1039 w 1148"/>
              <a:gd name="T83" fmla="*/ 497 h 995"/>
              <a:gd name="T84" fmla="*/ 1039 w 1148"/>
              <a:gd name="T85" fmla="*/ 497 h 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48" h="995">
                <a:moveTo>
                  <a:pt x="578" y="994"/>
                </a:moveTo>
                <a:lnTo>
                  <a:pt x="578" y="994"/>
                </a:lnTo>
                <a:cubicBezTo>
                  <a:pt x="569" y="994"/>
                  <a:pt x="560" y="985"/>
                  <a:pt x="551" y="976"/>
                </a:cubicBezTo>
                <a:cubicBezTo>
                  <a:pt x="171" y="596"/>
                  <a:pt x="171" y="596"/>
                  <a:pt x="171" y="596"/>
                </a:cubicBezTo>
                <a:lnTo>
                  <a:pt x="171" y="596"/>
                </a:lnTo>
                <a:cubicBezTo>
                  <a:pt x="90" y="524"/>
                  <a:pt x="90" y="524"/>
                  <a:pt x="90" y="524"/>
                </a:cubicBezTo>
                <a:cubicBezTo>
                  <a:pt x="36" y="461"/>
                  <a:pt x="0" y="389"/>
                  <a:pt x="0" y="307"/>
                </a:cubicBezTo>
                <a:cubicBezTo>
                  <a:pt x="0" y="226"/>
                  <a:pt x="36" y="145"/>
                  <a:pt x="90" y="90"/>
                </a:cubicBezTo>
                <a:cubicBezTo>
                  <a:pt x="154" y="27"/>
                  <a:pt x="226" y="0"/>
                  <a:pt x="307" y="0"/>
                </a:cubicBezTo>
                <a:cubicBezTo>
                  <a:pt x="388" y="0"/>
                  <a:pt x="470" y="27"/>
                  <a:pt x="524" y="90"/>
                </a:cubicBezTo>
                <a:cubicBezTo>
                  <a:pt x="578" y="136"/>
                  <a:pt x="578" y="136"/>
                  <a:pt x="578" y="136"/>
                </a:cubicBezTo>
                <a:cubicBezTo>
                  <a:pt x="623" y="90"/>
                  <a:pt x="623" y="90"/>
                  <a:pt x="623" y="90"/>
                </a:cubicBezTo>
                <a:cubicBezTo>
                  <a:pt x="686" y="27"/>
                  <a:pt x="759" y="0"/>
                  <a:pt x="840" y="0"/>
                </a:cubicBezTo>
                <a:cubicBezTo>
                  <a:pt x="930" y="0"/>
                  <a:pt x="1003" y="27"/>
                  <a:pt x="1057" y="90"/>
                </a:cubicBezTo>
                <a:cubicBezTo>
                  <a:pt x="1120" y="145"/>
                  <a:pt x="1147" y="226"/>
                  <a:pt x="1147" y="307"/>
                </a:cubicBezTo>
                <a:cubicBezTo>
                  <a:pt x="1147" y="389"/>
                  <a:pt x="1120" y="461"/>
                  <a:pt x="1057" y="524"/>
                </a:cubicBezTo>
                <a:lnTo>
                  <a:pt x="1057" y="524"/>
                </a:lnTo>
                <a:cubicBezTo>
                  <a:pt x="985" y="596"/>
                  <a:pt x="985" y="596"/>
                  <a:pt x="985" y="596"/>
                </a:cubicBezTo>
                <a:lnTo>
                  <a:pt x="985" y="596"/>
                </a:lnTo>
                <a:cubicBezTo>
                  <a:pt x="605" y="976"/>
                  <a:pt x="605" y="976"/>
                  <a:pt x="605" y="976"/>
                </a:cubicBezTo>
                <a:cubicBezTo>
                  <a:pt x="596" y="985"/>
                  <a:pt x="587" y="994"/>
                  <a:pt x="578" y="994"/>
                </a:cubicBezTo>
                <a:close/>
                <a:moveTo>
                  <a:pt x="226" y="551"/>
                </a:moveTo>
                <a:lnTo>
                  <a:pt x="226" y="551"/>
                </a:lnTo>
                <a:cubicBezTo>
                  <a:pt x="578" y="904"/>
                  <a:pt x="578" y="904"/>
                  <a:pt x="578" y="904"/>
                </a:cubicBezTo>
                <a:cubicBezTo>
                  <a:pt x="930" y="551"/>
                  <a:pt x="930" y="551"/>
                  <a:pt x="930" y="551"/>
                </a:cubicBezTo>
                <a:lnTo>
                  <a:pt x="930" y="551"/>
                </a:lnTo>
                <a:cubicBezTo>
                  <a:pt x="1012" y="470"/>
                  <a:pt x="1012" y="470"/>
                  <a:pt x="1012" y="470"/>
                </a:cubicBezTo>
                <a:cubicBezTo>
                  <a:pt x="1057" y="425"/>
                  <a:pt x="1075" y="371"/>
                  <a:pt x="1075" y="307"/>
                </a:cubicBezTo>
                <a:cubicBezTo>
                  <a:pt x="1075" y="244"/>
                  <a:pt x="1057" y="181"/>
                  <a:pt x="1012" y="136"/>
                </a:cubicBezTo>
                <a:cubicBezTo>
                  <a:pt x="967" y="100"/>
                  <a:pt x="903" y="72"/>
                  <a:pt x="840" y="72"/>
                </a:cubicBezTo>
                <a:cubicBezTo>
                  <a:pt x="786" y="72"/>
                  <a:pt x="723" y="100"/>
                  <a:pt x="677" y="136"/>
                </a:cubicBezTo>
                <a:cubicBezTo>
                  <a:pt x="605" y="217"/>
                  <a:pt x="605" y="217"/>
                  <a:pt x="605" y="217"/>
                </a:cubicBezTo>
                <a:cubicBezTo>
                  <a:pt x="596" y="226"/>
                  <a:pt x="587" y="226"/>
                  <a:pt x="578" y="226"/>
                </a:cubicBezTo>
                <a:cubicBezTo>
                  <a:pt x="569" y="226"/>
                  <a:pt x="560" y="226"/>
                  <a:pt x="551" y="217"/>
                </a:cubicBezTo>
                <a:cubicBezTo>
                  <a:pt x="479" y="136"/>
                  <a:pt x="479" y="136"/>
                  <a:pt x="479" y="136"/>
                </a:cubicBezTo>
                <a:cubicBezTo>
                  <a:pt x="433" y="100"/>
                  <a:pt x="370" y="72"/>
                  <a:pt x="307" y="72"/>
                </a:cubicBezTo>
                <a:cubicBezTo>
                  <a:pt x="244" y="72"/>
                  <a:pt x="190" y="100"/>
                  <a:pt x="144" y="136"/>
                </a:cubicBezTo>
                <a:cubicBezTo>
                  <a:pt x="99" y="181"/>
                  <a:pt x="72" y="244"/>
                  <a:pt x="72" y="307"/>
                </a:cubicBezTo>
                <a:cubicBezTo>
                  <a:pt x="72" y="371"/>
                  <a:pt x="99" y="425"/>
                  <a:pt x="144" y="470"/>
                </a:cubicBezTo>
                <a:cubicBezTo>
                  <a:pt x="217" y="551"/>
                  <a:pt x="217" y="551"/>
                  <a:pt x="217" y="551"/>
                </a:cubicBezTo>
                <a:cubicBezTo>
                  <a:pt x="226" y="551"/>
                  <a:pt x="226" y="551"/>
                  <a:pt x="226" y="551"/>
                </a:cubicBezTo>
                <a:close/>
                <a:moveTo>
                  <a:pt x="1039" y="497"/>
                </a:moveTo>
                <a:lnTo>
                  <a:pt x="1039" y="4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375" name="Freeform 324">
            <a:extLst>
              <a:ext uri="{FF2B5EF4-FFF2-40B4-BE49-F238E27FC236}">
                <a16:creationId xmlns:a16="http://schemas.microsoft.com/office/drawing/2014/main" id="{4CA352F5-3F04-3942-B8EE-429EBD995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847" y="4902514"/>
            <a:ext cx="440023" cy="573159"/>
          </a:xfrm>
          <a:custGeom>
            <a:avLst/>
            <a:gdLst>
              <a:gd name="T0" fmla="*/ 814 w 860"/>
              <a:gd name="T1" fmla="*/ 524 h 1121"/>
              <a:gd name="T2" fmla="*/ 814 w 860"/>
              <a:gd name="T3" fmla="*/ 524 h 1121"/>
              <a:gd name="T4" fmla="*/ 787 w 860"/>
              <a:gd name="T5" fmla="*/ 524 h 1121"/>
              <a:gd name="T6" fmla="*/ 787 w 860"/>
              <a:gd name="T7" fmla="*/ 352 h 1121"/>
              <a:gd name="T8" fmla="*/ 434 w 860"/>
              <a:gd name="T9" fmla="*/ 0 h 1121"/>
              <a:gd name="T10" fmla="*/ 73 w 860"/>
              <a:gd name="T11" fmla="*/ 352 h 1121"/>
              <a:gd name="T12" fmla="*/ 73 w 860"/>
              <a:gd name="T13" fmla="*/ 524 h 1121"/>
              <a:gd name="T14" fmla="*/ 55 w 860"/>
              <a:gd name="T15" fmla="*/ 524 h 1121"/>
              <a:gd name="T16" fmla="*/ 0 w 860"/>
              <a:gd name="T17" fmla="*/ 578 h 1121"/>
              <a:gd name="T18" fmla="*/ 0 w 860"/>
              <a:gd name="T19" fmla="*/ 1075 h 1121"/>
              <a:gd name="T20" fmla="*/ 55 w 860"/>
              <a:gd name="T21" fmla="*/ 1120 h 1121"/>
              <a:gd name="T22" fmla="*/ 814 w 860"/>
              <a:gd name="T23" fmla="*/ 1120 h 1121"/>
              <a:gd name="T24" fmla="*/ 859 w 860"/>
              <a:gd name="T25" fmla="*/ 1075 h 1121"/>
              <a:gd name="T26" fmla="*/ 859 w 860"/>
              <a:gd name="T27" fmla="*/ 578 h 1121"/>
              <a:gd name="T28" fmla="*/ 814 w 860"/>
              <a:gd name="T29" fmla="*/ 524 h 1121"/>
              <a:gd name="T30" fmla="*/ 145 w 860"/>
              <a:gd name="T31" fmla="*/ 352 h 1121"/>
              <a:gd name="T32" fmla="*/ 145 w 860"/>
              <a:gd name="T33" fmla="*/ 352 h 1121"/>
              <a:gd name="T34" fmla="*/ 434 w 860"/>
              <a:gd name="T35" fmla="*/ 72 h 1121"/>
              <a:gd name="T36" fmla="*/ 714 w 860"/>
              <a:gd name="T37" fmla="*/ 352 h 1121"/>
              <a:gd name="T38" fmla="*/ 714 w 860"/>
              <a:gd name="T39" fmla="*/ 524 h 1121"/>
              <a:gd name="T40" fmla="*/ 145 w 860"/>
              <a:gd name="T41" fmla="*/ 524 h 1121"/>
              <a:gd name="T42" fmla="*/ 145 w 860"/>
              <a:gd name="T43" fmla="*/ 352 h 1121"/>
              <a:gd name="T44" fmla="*/ 787 w 860"/>
              <a:gd name="T45" fmla="*/ 1048 h 1121"/>
              <a:gd name="T46" fmla="*/ 787 w 860"/>
              <a:gd name="T47" fmla="*/ 1048 h 1121"/>
              <a:gd name="T48" fmla="*/ 73 w 860"/>
              <a:gd name="T49" fmla="*/ 1048 h 1121"/>
              <a:gd name="T50" fmla="*/ 73 w 860"/>
              <a:gd name="T51" fmla="*/ 596 h 1121"/>
              <a:gd name="T52" fmla="*/ 787 w 860"/>
              <a:gd name="T53" fmla="*/ 596 h 1121"/>
              <a:gd name="T54" fmla="*/ 787 w 860"/>
              <a:gd name="T55" fmla="*/ 1048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860" h="1121">
                <a:moveTo>
                  <a:pt x="814" y="524"/>
                </a:moveTo>
                <a:lnTo>
                  <a:pt x="814" y="524"/>
                </a:lnTo>
                <a:cubicBezTo>
                  <a:pt x="787" y="524"/>
                  <a:pt x="787" y="524"/>
                  <a:pt x="787" y="524"/>
                </a:cubicBezTo>
                <a:cubicBezTo>
                  <a:pt x="787" y="352"/>
                  <a:pt x="787" y="352"/>
                  <a:pt x="787" y="352"/>
                </a:cubicBezTo>
                <a:cubicBezTo>
                  <a:pt x="787" y="153"/>
                  <a:pt x="624" y="0"/>
                  <a:pt x="434" y="0"/>
                </a:cubicBezTo>
                <a:cubicBezTo>
                  <a:pt x="235" y="0"/>
                  <a:pt x="73" y="153"/>
                  <a:pt x="73" y="352"/>
                </a:cubicBezTo>
                <a:cubicBezTo>
                  <a:pt x="73" y="524"/>
                  <a:pt x="73" y="524"/>
                  <a:pt x="73" y="524"/>
                </a:cubicBezTo>
                <a:cubicBezTo>
                  <a:pt x="55" y="524"/>
                  <a:pt x="55" y="524"/>
                  <a:pt x="55" y="524"/>
                </a:cubicBezTo>
                <a:cubicBezTo>
                  <a:pt x="28" y="524"/>
                  <a:pt x="0" y="551"/>
                  <a:pt x="0" y="578"/>
                </a:cubicBezTo>
                <a:cubicBezTo>
                  <a:pt x="0" y="1075"/>
                  <a:pt x="0" y="1075"/>
                  <a:pt x="0" y="1075"/>
                </a:cubicBezTo>
                <a:cubicBezTo>
                  <a:pt x="0" y="1102"/>
                  <a:pt x="28" y="1120"/>
                  <a:pt x="55" y="1120"/>
                </a:cubicBezTo>
                <a:cubicBezTo>
                  <a:pt x="814" y="1120"/>
                  <a:pt x="814" y="1120"/>
                  <a:pt x="814" y="1120"/>
                </a:cubicBezTo>
                <a:cubicBezTo>
                  <a:pt x="841" y="1120"/>
                  <a:pt x="859" y="1102"/>
                  <a:pt x="859" y="1075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59" y="551"/>
                  <a:pt x="841" y="524"/>
                  <a:pt x="814" y="524"/>
                </a:cubicBezTo>
                <a:close/>
                <a:moveTo>
                  <a:pt x="145" y="352"/>
                </a:moveTo>
                <a:lnTo>
                  <a:pt x="145" y="352"/>
                </a:lnTo>
                <a:cubicBezTo>
                  <a:pt x="145" y="198"/>
                  <a:pt x="272" y="72"/>
                  <a:pt x="434" y="72"/>
                </a:cubicBezTo>
                <a:cubicBezTo>
                  <a:pt x="588" y="72"/>
                  <a:pt x="714" y="198"/>
                  <a:pt x="714" y="352"/>
                </a:cubicBezTo>
                <a:cubicBezTo>
                  <a:pt x="714" y="524"/>
                  <a:pt x="714" y="524"/>
                  <a:pt x="714" y="524"/>
                </a:cubicBezTo>
                <a:cubicBezTo>
                  <a:pt x="145" y="524"/>
                  <a:pt x="145" y="524"/>
                  <a:pt x="145" y="524"/>
                </a:cubicBezTo>
                <a:lnTo>
                  <a:pt x="145" y="352"/>
                </a:lnTo>
                <a:close/>
                <a:moveTo>
                  <a:pt x="787" y="1048"/>
                </a:moveTo>
                <a:lnTo>
                  <a:pt x="787" y="1048"/>
                </a:lnTo>
                <a:cubicBezTo>
                  <a:pt x="73" y="1048"/>
                  <a:pt x="73" y="1048"/>
                  <a:pt x="73" y="1048"/>
                </a:cubicBezTo>
                <a:cubicBezTo>
                  <a:pt x="73" y="596"/>
                  <a:pt x="73" y="596"/>
                  <a:pt x="73" y="596"/>
                </a:cubicBezTo>
                <a:cubicBezTo>
                  <a:pt x="787" y="596"/>
                  <a:pt x="787" y="596"/>
                  <a:pt x="787" y="596"/>
                </a:cubicBezTo>
                <a:lnTo>
                  <a:pt x="787" y="10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376" name="Freeform 325">
            <a:extLst>
              <a:ext uri="{FF2B5EF4-FFF2-40B4-BE49-F238E27FC236}">
                <a16:creationId xmlns:a16="http://schemas.microsoft.com/office/drawing/2014/main" id="{1DDB5C3B-6814-F94E-A50A-D5D8EC176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4991" y="5272585"/>
            <a:ext cx="38362" cy="106058"/>
          </a:xfrm>
          <a:custGeom>
            <a:avLst/>
            <a:gdLst>
              <a:gd name="T0" fmla="*/ 36 w 73"/>
              <a:gd name="T1" fmla="*/ 208 h 209"/>
              <a:gd name="T2" fmla="*/ 36 w 73"/>
              <a:gd name="T3" fmla="*/ 208 h 209"/>
              <a:gd name="T4" fmla="*/ 72 w 73"/>
              <a:gd name="T5" fmla="*/ 172 h 209"/>
              <a:gd name="T6" fmla="*/ 72 w 73"/>
              <a:gd name="T7" fmla="*/ 37 h 209"/>
              <a:gd name="T8" fmla="*/ 36 w 73"/>
              <a:gd name="T9" fmla="*/ 0 h 209"/>
              <a:gd name="T10" fmla="*/ 0 w 73"/>
              <a:gd name="T11" fmla="*/ 37 h 209"/>
              <a:gd name="T12" fmla="*/ 0 w 73"/>
              <a:gd name="T13" fmla="*/ 172 h 209"/>
              <a:gd name="T14" fmla="*/ 36 w 73"/>
              <a:gd name="T15" fmla="*/ 208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209">
                <a:moveTo>
                  <a:pt x="36" y="208"/>
                </a:moveTo>
                <a:lnTo>
                  <a:pt x="36" y="208"/>
                </a:lnTo>
                <a:cubicBezTo>
                  <a:pt x="63" y="208"/>
                  <a:pt x="72" y="190"/>
                  <a:pt x="72" y="172"/>
                </a:cubicBezTo>
                <a:cubicBezTo>
                  <a:pt x="72" y="37"/>
                  <a:pt x="72" y="37"/>
                  <a:pt x="72" y="37"/>
                </a:cubicBezTo>
                <a:cubicBezTo>
                  <a:pt x="72" y="19"/>
                  <a:pt x="63" y="0"/>
                  <a:pt x="36" y="0"/>
                </a:cubicBezTo>
                <a:cubicBezTo>
                  <a:pt x="18" y="0"/>
                  <a:pt x="0" y="19"/>
                  <a:pt x="0" y="37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90"/>
                  <a:pt x="18" y="208"/>
                  <a:pt x="36" y="208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377" name="Line 326">
            <a:extLst>
              <a:ext uri="{FF2B5EF4-FFF2-40B4-BE49-F238E27FC236}">
                <a16:creationId xmlns:a16="http://schemas.microsoft.com/office/drawing/2014/main" id="{AF17ABCE-3344-CE4D-BE97-793BFED14D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096" y="3492183"/>
            <a:ext cx="74466" cy="2256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78" name="Line 327">
            <a:extLst>
              <a:ext uri="{FF2B5EF4-FFF2-40B4-BE49-F238E27FC236}">
                <a16:creationId xmlns:a16="http://schemas.microsoft.com/office/drawing/2014/main" id="{789DB0DE-D530-0745-BF42-DE0B115F3C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0027" y="3492183"/>
            <a:ext cx="74466" cy="2256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79" name="Line 328">
            <a:extLst>
              <a:ext uri="{FF2B5EF4-FFF2-40B4-BE49-F238E27FC236}">
                <a16:creationId xmlns:a16="http://schemas.microsoft.com/office/drawing/2014/main" id="{F139AF1D-2BE5-614A-A141-CAD832C770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6702" y="3492183"/>
            <a:ext cx="74465" cy="2256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80" name="Line 329">
            <a:extLst>
              <a:ext uri="{FF2B5EF4-FFF2-40B4-BE49-F238E27FC236}">
                <a16:creationId xmlns:a16="http://schemas.microsoft.com/office/drawing/2014/main" id="{3C4716FA-E3FB-9F43-BCDB-32E86C050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25633" y="3492183"/>
            <a:ext cx="74465" cy="2256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81" name="Line 330">
            <a:extLst>
              <a:ext uri="{FF2B5EF4-FFF2-40B4-BE49-F238E27FC236}">
                <a16:creationId xmlns:a16="http://schemas.microsoft.com/office/drawing/2014/main" id="{58F2E0F9-578B-4B47-8355-F8A7CB062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4564" y="3492183"/>
            <a:ext cx="74465" cy="2256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82" name="Line 331">
            <a:extLst>
              <a:ext uri="{FF2B5EF4-FFF2-40B4-BE49-F238E27FC236}">
                <a16:creationId xmlns:a16="http://schemas.microsoft.com/office/drawing/2014/main" id="{4D3227D6-B6F6-2744-B9C9-FAE0096924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1238" y="3492183"/>
            <a:ext cx="74466" cy="2256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83" name="Line 332">
            <a:extLst>
              <a:ext uri="{FF2B5EF4-FFF2-40B4-BE49-F238E27FC236}">
                <a16:creationId xmlns:a16="http://schemas.microsoft.com/office/drawing/2014/main" id="{DA5C658D-D744-8146-9BB0-A5055E03A7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0169" y="3492183"/>
            <a:ext cx="74466" cy="2256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84" name="Line 333">
            <a:extLst>
              <a:ext uri="{FF2B5EF4-FFF2-40B4-BE49-F238E27FC236}">
                <a16:creationId xmlns:a16="http://schemas.microsoft.com/office/drawing/2014/main" id="{8C304D61-2C5D-0746-B34B-8CEDFF12B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6844" y="3492183"/>
            <a:ext cx="74465" cy="2256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85" name="Line 334">
            <a:extLst>
              <a:ext uri="{FF2B5EF4-FFF2-40B4-BE49-F238E27FC236}">
                <a16:creationId xmlns:a16="http://schemas.microsoft.com/office/drawing/2014/main" id="{8CB14C89-0C0C-2C4F-9C5B-DDD8A6A365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5776" y="3492183"/>
            <a:ext cx="74465" cy="2256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86" name="Freeform 335">
            <a:extLst>
              <a:ext uri="{FF2B5EF4-FFF2-40B4-BE49-F238E27FC236}">
                <a16:creationId xmlns:a16="http://schemas.microsoft.com/office/drawing/2014/main" id="{07311B51-9FDC-AF47-96EB-D10F07A92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965" y="3447052"/>
            <a:ext cx="97032" cy="97030"/>
          </a:xfrm>
          <a:custGeom>
            <a:avLst/>
            <a:gdLst>
              <a:gd name="T0" fmla="*/ 100 w 191"/>
              <a:gd name="T1" fmla="*/ 190 h 191"/>
              <a:gd name="T2" fmla="*/ 100 w 191"/>
              <a:gd name="T3" fmla="*/ 190 h 191"/>
              <a:gd name="T4" fmla="*/ 0 w 191"/>
              <a:gd name="T5" fmla="*/ 91 h 191"/>
              <a:gd name="T6" fmla="*/ 100 w 191"/>
              <a:gd name="T7" fmla="*/ 0 h 191"/>
              <a:gd name="T8" fmla="*/ 190 w 191"/>
              <a:gd name="T9" fmla="*/ 91 h 191"/>
              <a:gd name="T10" fmla="*/ 100 w 191"/>
              <a:gd name="T11" fmla="*/ 19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1" h="191">
                <a:moveTo>
                  <a:pt x="100" y="190"/>
                </a:moveTo>
                <a:lnTo>
                  <a:pt x="100" y="190"/>
                </a:lnTo>
                <a:cubicBezTo>
                  <a:pt x="45" y="190"/>
                  <a:pt x="0" y="145"/>
                  <a:pt x="0" y="91"/>
                </a:cubicBezTo>
                <a:cubicBezTo>
                  <a:pt x="0" y="46"/>
                  <a:pt x="45" y="0"/>
                  <a:pt x="100" y="0"/>
                </a:cubicBezTo>
                <a:cubicBezTo>
                  <a:pt x="145" y="0"/>
                  <a:pt x="190" y="46"/>
                  <a:pt x="190" y="91"/>
                </a:cubicBezTo>
                <a:cubicBezTo>
                  <a:pt x="190" y="145"/>
                  <a:pt x="145" y="190"/>
                  <a:pt x="100" y="190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387" name="Line 336">
            <a:extLst>
              <a:ext uri="{FF2B5EF4-FFF2-40B4-BE49-F238E27FC236}">
                <a16:creationId xmlns:a16="http://schemas.microsoft.com/office/drawing/2014/main" id="{4FE10862-85F2-1943-8B6E-ABADCAAB04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096" y="5227455"/>
            <a:ext cx="74466" cy="2257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88" name="Line 337">
            <a:extLst>
              <a:ext uri="{FF2B5EF4-FFF2-40B4-BE49-F238E27FC236}">
                <a16:creationId xmlns:a16="http://schemas.microsoft.com/office/drawing/2014/main" id="{9BB820BF-7946-D341-81A6-542050E2BC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0027" y="5227455"/>
            <a:ext cx="74466" cy="2257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89" name="Line 338">
            <a:extLst>
              <a:ext uri="{FF2B5EF4-FFF2-40B4-BE49-F238E27FC236}">
                <a16:creationId xmlns:a16="http://schemas.microsoft.com/office/drawing/2014/main" id="{ABC6EAF0-05E4-8B4C-ABA2-229A333F48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6702" y="5227455"/>
            <a:ext cx="74465" cy="2257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90" name="Line 339">
            <a:extLst>
              <a:ext uri="{FF2B5EF4-FFF2-40B4-BE49-F238E27FC236}">
                <a16:creationId xmlns:a16="http://schemas.microsoft.com/office/drawing/2014/main" id="{0FDC6F00-29ED-9647-9CD9-5AC0AB7E31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25633" y="5227455"/>
            <a:ext cx="74465" cy="2257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91" name="Line 340">
            <a:extLst>
              <a:ext uri="{FF2B5EF4-FFF2-40B4-BE49-F238E27FC236}">
                <a16:creationId xmlns:a16="http://schemas.microsoft.com/office/drawing/2014/main" id="{D8D0FA2F-C793-524E-88EE-7C63011AD8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4564" y="5227455"/>
            <a:ext cx="74465" cy="2257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92" name="Line 341">
            <a:extLst>
              <a:ext uri="{FF2B5EF4-FFF2-40B4-BE49-F238E27FC236}">
                <a16:creationId xmlns:a16="http://schemas.microsoft.com/office/drawing/2014/main" id="{C798346A-0FFA-B749-886C-3D8DDE07080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1238" y="5227455"/>
            <a:ext cx="74466" cy="2257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93" name="Line 342">
            <a:extLst>
              <a:ext uri="{FF2B5EF4-FFF2-40B4-BE49-F238E27FC236}">
                <a16:creationId xmlns:a16="http://schemas.microsoft.com/office/drawing/2014/main" id="{5E08BACE-A6A8-CB46-82E5-0E2F64C6BBF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0169" y="5227455"/>
            <a:ext cx="74466" cy="2257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94" name="Line 343">
            <a:extLst>
              <a:ext uri="{FF2B5EF4-FFF2-40B4-BE49-F238E27FC236}">
                <a16:creationId xmlns:a16="http://schemas.microsoft.com/office/drawing/2014/main" id="{67433CBC-24A7-0646-AF15-46678E50E5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6844" y="5227455"/>
            <a:ext cx="74465" cy="2257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95" name="Line 344">
            <a:extLst>
              <a:ext uri="{FF2B5EF4-FFF2-40B4-BE49-F238E27FC236}">
                <a16:creationId xmlns:a16="http://schemas.microsoft.com/office/drawing/2014/main" id="{B0576547-0E4D-9A49-BB88-EA00C767C4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5776" y="5227455"/>
            <a:ext cx="74465" cy="2257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96" name="Freeform 345">
            <a:extLst>
              <a:ext uri="{FF2B5EF4-FFF2-40B4-BE49-F238E27FC236}">
                <a16:creationId xmlns:a16="http://schemas.microsoft.com/office/drawing/2014/main" id="{AB68BEF1-25B4-FD49-AACD-E83DC1A8B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965" y="5180068"/>
            <a:ext cx="97032" cy="92517"/>
          </a:xfrm>
          <a:custGeom>
            <a:avLst/>
            <a:gdLst>
              <a:gd name="T0" fmla="*/ 100 w 191"/>
              <a:gd name="T1" fmla="*/ 180 h 181"/>
              <a:gd name="T2" fmla="*/ 100 w 191"/>
              <a:gd name="T3" fmla="*/ 180 h 181"/>
              <a:gd name="T4" fmla="*/ 0 w 191"/>
              <a:gd name="T5" fmla="*/ 90 h 181"/>
              <a:gd name="T6" fmla="*/ 100 w 191"/>
              <a:gd name="T7" fmla="*/ 0 h 181"/>
              <a:gd name="T8" fmla="*/ 190 w 191"/>
              <a:gd name="T9" fmla="*/ 90 h 181"/>
              <a:gd name="T10" fmla="*/ 100 w 191"/>
              <a:gd name="T11" fmla="*/ 18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1" h="181">
                <a:moveTo>
                  <a:pt x="100" y="180"/>
                </a:moveTo>
                <a:lnTo>
                  <a:pt x="100" y="180"/>
                </a:lnTo>
                <a:cubicBezTo>
                  <a:pt x="45" y="180"/>
                  <a:pt x="0" y="135"/>
                  <a:pt x="0" y="90"/>
                </a:cubicBezTo>
                <a:cubicBezTo>
                  <a:pt x="0" y="36"/>
                  <a:pt x="45" y="0"/>
                  <a:pt x="100" y="0"/>
                </a:cubicBezTo>
                <a:cubicBezTo>
                  <a:pt x="145" y="0"/>
                  <a:pt x="190" y="36"/>
                  <a:pt x="190" y="90"/>
                </a:cubicBezTo>
                <a:cubicBezTo>
                  <a:pt x="190" y="135"/>
                  <a:pt x="145" y="180"/>
                  <a:pt x="100" y="180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397" name="Line 346">
            <a:extLst>
              <a:ext uri="{FF2B5EF4-FFF2-40B4-BE49-F238E27FC236}">
                <a16:creationId xmlns:a16="http://schemas.microsoft.com/office/drawing/2014/main" id="{6C65ABEA-3203-0A42-8FA2-3E4B3A24D4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99621" y="3492183"/>
            <a:ext cx="78980" cy="2256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98" name="Line 347">
            <a:extLst>
              <a:ext uri="{FF2B5EF4-FFF2-40B4-BE49-F238E27FC236}">
                <a16:creationId xmlns:a16="http://schemas.microsoft.com/office/drawing/2014/main" id="{720D820A-D336-304A-A75E-2BB78055DA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52947" y="3492183"/>
            <a:ext cx="78978" cy="2256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399" name="Line 348">
            <a:extLst>
              <a:ext uri="{FF2B5EF4-FFF2-40B4-BE49-F238E27FC236}">
                <a16:creationId xmlns:a16="http://schemas.microsoft.com/office/drawing/2014/main" id="{2C0B70AB-67AA-AC48-A833-B94E2A8A80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04016" y="3492183"/>
            <a:ext cx="78978" cy="2256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00" name="Line 349">
            <a:extLst>
              <a:ext uri="{FF2B5EF4-FFF2-40B4-BE49-F238E27FC236}">
                <a16:creationId xmlns:a16="http://schemas.microsoft.com/office/drawing/2014/main" id="{3D976F0B-4398-4F4E-BDEC-C53A2E8020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57341" y="3492183"/>
            <a:ext cx="78980" cy="2256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01" name="Line 350">
            <a:extLst>
              <a:ext uri="{FF2B5EF4-FFF2-40B4-BE49-F238E27FC236}">
                <a16:creationId xmlns:a16="http://schemas.microsoft.com/office/drawing/2014/main" id="{53EDE333-E915-9949-A275-2DCE637D0A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08410" y="3492183"/>
            <a:ext cx="78980" cy="2256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02" name="Line 351">
            <a:extLst>
              <a:ext uri="{FF2B5EF4-FFF2-40B4-BE49-F238E27FC236}">
                <a16:creationId xmlns:a16="http://schemas.microsoft.com/office/drawing/2014/main" id="{98DD39FD-D9F7-6941-9579-849757E8BC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59479" y="3492183"/>
            <a:ext cx="78980" cy="2256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03" name="Line 352">
            <a:extLst>
              <a:ext uri="{FF2B5EF4-FFF2-40B4-BE49-F238E27FC236}">
                <a16:creationId xmlns:a16="http://schemas.microsoft.com/office/drawing/2014/main" id="{606BD550-009B-7543-A4B2-01A0B1B40D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12805" y="3492183"/>
            <a:ext cx="78978" cy="2256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04" name="Line 353">
            <a:extLst>
              <a:ext uri="{FF2B5EF4-FFF2-40B4-BE49-F238E27FC236}">
                <a16:creationId xmlns:a16="http://schemas.microsoft.com/office/drawing/2014/main" id="{05B1BDA1-7A75-D943-85BA-FF8C306C8A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63874" y="3492183"/>
            <a:ext cx="78978" cy="2256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05" name="Line 354">
            <a:extLst>
              <a:ext uri="{FF2B5EF4-FFF2-40B4-BE49-F238E27FC236}">
                <a16:creationId xmlns:a16="http://schemas.microsoft.com/office/drawing/2014/main" id="{FC6500DD-FE92-1A4D-86EA-718BE7F87D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17199" y="3492183"/>
            <a:ext cx="78980" cy="2256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06" name="Freeform 355">
            <a:extLst>
              <a:ext uri="{FF2B5EF4-FFF2-40B4-BE49-F238E27FC236}">
                <a16:creationId xmlns:a16="http://schemas.microsoft.com/office/drawing/2014/main" id="{BF69B433-3048-B348-99B5-F95B552A3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1213" y="3447052"/>
            <a:ext cx="92519" cy="97030"/>
          </a:xfrm>
          <a:custGeom>
            <a:avLst/>
            <a:gdLst>
              <a:gd name="T0" fmla="*/ 91 w 182"/>
              <a:gd name="T1" fmla="*/ 0 h 191"/>
              <a:gd name="T2" fmla="*/ 91 w 182"/>
              <a:gd name="T3" fmla="*/ 0 h 191"/>
              <a:gd name="T4" fmla="*/ 181 w 182"/>
              <a:gd name="T5" fmla="*/ 91 h 191"/>
              <a:gd name="T6" fmla="*/ 91 w 182"/>
              <a:gd name="T7" fmla="*/ 190 h 191"/>
              <a:gd name="T8" fmla="*/ 0 w 182"/>
              <a:gd name="T9" fmla="*/ 91 h 191"/>
              <a:gd name="T10" fmla="*/ 91 w 182"/>
              <a:gd name="T11" fmla="*/ 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2" h="191">
                <a:moveTo>
                  <a:pt x="91" y="0"/>
                </a:moveTo>
                <a:lnTo>
                  <a:pt x="91" y="0"/>
                </a:lnTo>
                <a:cubicBezTo>
                  <a:pt x="136" y="0"/>
                  <a:pt x="181" y="46"/>
                  <a:pt x="181" y="91"/>
                </a:cubicBezTo>
                <a:cubicBezTo>
                  <a:pt x="181" y="145"/>
                  <a:pt x="136" y="190"/>
                  <a:pt x="91" y="190"/>
                </a:cubicBezTo>
                <a:cubicBezTo>
                  <a:pt x="37" y="190"/>
                  <a:pt x="0" y="145"/>
                  <a:pt x="0" y="91"/>
                </a:cubicBezTo>
                <a:cubicBezTo>
                  <a:pt x="0" y="46"/>
                  <a:pt x="37" y="0"/>
                  <a:pt x="91" y="0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07" name="Line 356">
            <a:extLst>
              <a:ext uri="{FF2B5EF4-FFF2-40B4-BE49-F238E27FC236}">
                <a16:creationId xmlns:a16="http://schemas.microsoft.com/office/drawing/2014/main" id="{A7E3D8D7-3DC2-A24A-AC5C-B623C644FA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99621" y="5227455"/>
            <a:ext cx="78980" cy="2257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08" name="Line 357">
            <a:extLst>
              <a:ext uri="{FF2B5EF4-FFF2-40B4-BE49-F238E27FC236}">
                <a16:creationId xmlns:a16="http://schemas.microsoft.com/office/drawing/2014/main" id="{32855D32-BF24-5244-8300-09AE5B79BE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52947" y="5227455"/>
            <a:ext cx="78978" cy="2257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09" name="Line 358">
            <a:extLst>
              <a:ext uri="{FF2B5EF4-FFF2-40B4-BE49-F238E27FC236}">
                <a16:creationId xmlns:a16="http://schemas.microsoft.com/office/drawing/2014/main" id="{3B0B4A18-8C12-A341-A6E3-F2B345F6C7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04016" y="5227455"/>
            <a:ext cx="78978" cy="2257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10" name="Line 359">
            <a:extLst>
              <a:ext uri="{FF2B5EF4-FFF2-40B4-BE49-F238E27FC236}">
                <a16:creationId xmlns:a16="http://schemas.microsoft.com/office/drawing/2014/main" id="{446B33E0-56F0-5F4F-BC11-78525C064E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57341" y="5227455"/>
            <a:ext cx="78980" cy="2257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11" name="Line 360">
            <a:extLst>
              <a:ext uri="{FF2B5EF4-FFF2-40B4-BE49-F238E27FC236}">
                <a16:creationId xmlns:a16="http://schemas.microsoft.com/office/drawing/2014/main" id="{1C7D1B87-6CF7-D244-A362-1777739AAE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08410" y="5227455"/>
            <a:ext cx="78980" cy="2257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12" name="Line 361">
            <a:extLst>
              <a:ext uri="{FF2B5EF4-FFF2-40B4-BE49-F238E27FC236}">
                <a16:creationId xmlns:a16="http://schemas.microsoft.com/office/drawing/2014/main" id="{BC2ADE43-4670-064F-B366-90B3410046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59479" y="5227455"/>
            <a:ext cx="78980" cy="2257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13" name="Line 362">
            <a:extLst>
              <a:ext uri="{FF2B5EF4-FFF2-40B4-BE49-F238E27FC236}">
                <a16:creationId xmlns:a16="http://schemas.microsoft.com/office/drawing/2014/main" id="{D4A08411-52E6-7942-99BE-600BCF2C7E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12805" y="5227455"/>
            <a:ext cx="78978" cy="2257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14" name="Line 363">
            <a:extLst>
              <a:ext uri="{FF2B5EF4-FFF2-40B4-BE49-F238E27FC236}">
                <a16:creationId xmlns:a16="http://schemas.microsoft.com/office/drawing/2014/main" id="{B50EC0EB-0849-9F4B-A346-9CF8BB31AA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63874" y="5227455"/>
            <a:ext cx="78978" cy="2257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15" name="Line 364">
            <a:extLst>
              <a:ext uri="{FF2B5EF4-FFF2-40B4-BE49-F238E27FC236}">
                <a16:creationId xmlns:a16="http://schemas.microsoft.com/office/drawing/2014/main" id="{E9C7545B-9118-1D44-B688-6389234A18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17199" y="5227455"/>
            <a:ext cx="78980" cy="2257"/>
          </a:xfrm>
          <a:prstGeom prst="line">
            <a:avLst/>
          </a:prstGeom>
          <a:noFill/>
          <a:ln w="9720" cap="flat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416" name="Freeform 365">
            <a:extLst>
              <a:ext uri="{FF2B5EF4-FFF2-40B4-BE49-F238E27FC236}">
                <a16:creationId xmlns:a16="http://schemas.microsoft.com/office/drawing/2014/main" id="{BBB673DD-AB9C-724E-A174-4BBB3CF11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1213" y="5180068"/>
            <a:ext cx="92519" cy="92517"/>
          </a:xfrm>
          <a:custGeom>
            <a:avLst/>
            <a:gdLst>
              <a:gd name="T0" fmla="*/ 91 w 182"/>
              <a:gd name="T1" fmla="*/ 0 h 181"/>
              <a:gd name="T2" fmla="*/ 91 w 182"/>
              <a:gd name="T3" fmla="*/ 0 h 181"/>
              <a:gd name="T4" fmla="*/ 181 w 182"/>
              <a:gd name="T5" fmla="*/ 90 h 181"/>
              <a:gd name="T6" fmla="*/ 91 w 182"/>
              <a:gd name="T7" fmla="*/ 180 h 181"/>
              <a:gd name="T8" fmla="*/ 0 w 182"/>
              <a:gd name="T9" fmla="*/ 90 h 181"/>
              <a:gd name="T10" fmla="*/ 91 w 182"/>
              <a:gd name="T11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2" h="181">
                <a:moveTo>
                  <a:pt x="91" y="0"/>
                </a:moveTo>
                <a:lnTo>
                  <a:pt x="91" y="0"/>
                </a:lnTo>
                <a:cubicBezTo>
                  <a:pt x="136" y="0"/>
                  <a:pt x="181" y="36"/>
                  <a:pt x="181" y="90"/>
                </a:cubicBezTo>
                <a:cubicBezTo>
                  <a:pt x="181" y="135"/>
                  <a:pt x="136" y="180"/>
                  <a:pt x="91" y="180"/>
                </a:cubicBezTo>
                <a:cubicBezTo>
                  <a:pt x="37" y="180"/>
                  <a:pt x="0" y="135"/>
                  <a:pt x="0" y="90"/>
                </a:cubicBezTo>
                <a:cubicBezTo>
                  <a:pt x="0" y="36"/>
                  <a:pt x="37" y="0"/>
                  <a:pt x="91" y="0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17" name="Google Shape;287;p7">
            <a:extLst>
              <a:ext uri="{FF2B5EF4-FFF2-40B4-BE49-F238E27FC236}">
                <a16:creationId xmlns:a16="http://schemas.microsoft.com/office/drawing/2014/main" id="{A93F1039-C212-7F4E-9188-78BE4CAC25DB}"/>
              </a:ext>
            </a:extLst>
          </p:cNvPr>
          <p:cNvSpPr txBox="1"/>
          <p:nvPr/>
        </p:nvSpPr>
        <p:spPr>
          <a:xfrm>
            <a:off x="2430764" y="946329"/>
            <a:ext cx="7645399" cy="66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algn="ctr">
              <a:buClr>
                <a:srgbClr val="000000"/>
              </a:buClr>
              <a:buSzPts val="8000"/>
            </a:pPr>
            <a:r>
              <a:rPr lang="es-ES" sz="4000" b="1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Future Training and </a:t>
            </a:r>
            <a:r>
              <a:rPr lang="es-ES" sz="4000" b="1" dirty="0" err="1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Awareness</a:t>
            </a:r>
            <a:endParaRPr sz="4000" b="1" dirty="0">
              <a:solidFill>
                <a:schemeClr val="dk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grpSp>
        <p:nvGrpSpPr>
          <p:cNvPr id="419" name="Google Shape;298;p7">
            <a:extLst>
              <a:ext uri="{FF2B5EF4-FFF2-40B4-BE49-F238E27FC236}">
                <a16:creationId xmlns:a16="http://schemas.microsoft.com/office/drawing/2014/main" id="{A065EEDB-E465-A143-AE45-73FEE6B95D1D}"/>
              </a:ext>
            </a:extLst>
          </p:cNvPr>
          <p:cNvGrpSpPr/>
          <p:nvPr/>
        </p:nvGrpSpPr>
        <p:grpSpPr>
          <a:xfrm>
            <a:off x="1885918" y="3151446"/>
            <a:ext cx="1567220" cy="735172"/>
            <a:chOff x="2858924" y="10474806"/>
            <a:chExt cx="3652341" cy="1470344"/>
          </a:xfrm>
        </p:grpSpPr>
        <p:sp>
          <p:nvSpPr>
            <p:cNvPr id="420" name="Google Shape;299;p7">
              <a:extLst>
                <a:ext uri="{FF2B5EF4-FFF2-40B4-BE49-F238E27FC236}">
                  <a16:creationId xmlns:a16="http://schemas.microsoft.com/office/drawing/2014/main" id="{CDAE2FEF-A0E9-E947-A651-240B534F92CF}"/>
                </a:ext>
              </a:extLst>
            </p:cNvPr>
            <p:cNvSpPr txBox="1"/>
            <p:nvPr/>
          </p:nvSpPr>
          <p:spPr>
            <a:xfrm>
              <a:off x="3554300" y="10474806"/>
              <a:ext cx="2956965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 algn="r">
                <a:buClr>
                  <a:srgbClr val="000000"/>
                </a:buClr>
                <a:buSzPts val="3600"/>
              </a:pPr>
              <a:r>
                <a:rPr lang="en-US" sz="1500" b="1" dirty="0">
                  <a:solidFill>
                    <a:srgbClr val="003E5E"/>
                  </a:solidFill>
                  <a:latin typeface="Lato"/>
                  <a:ea typeface="Lato"/>
                  <a:cs typeface="Lato"/>
                  <a:sym typeface="Lato"/>
                </a:rPr>
                <a:t>Moodle it Up</a:t>
              </a:r>
              <a:endParaRPr sz="1500" b="1" dirty="0">
                <a:solidFill>
                  <a:srgbClr val="003E5E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1" name="Google Shape;300;p7">
              <a:extLst>
                <a:ext uri="{FF2B5EF4-FFF2-40B4-BE49-F238E27FC236}">
                  <a16:creationId xmlns:a16="http://schemas.microsoft.com/office/drawing/2014/main" id="{096A6DEF-C1D4-AD49-A221-679ECF08E2E9}"/>
                </a:ext>
              </a:extLst>
            </p:cNvPr>
            <p:cNvSpPr/>
            <p:nvPr/>
          </p:nvSpPr>
          <p:spPr>
            <a:xfrm>
              <a:off x="2858924" y="10991150"/>
              <a:ext cx="36348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 algn="r">
                <a:buClr>
                  <a:srgbClr val="000000"/>
                </a:buClr>
                <a:buSzPts val="2800"/>
              </a:pPr>
              <a:r>
                <a:rPr lang="en-GB" sz="1200" dirty="0">
                  <a:solidFill>
                    <a:srgbClr val="003E5E"/>
                  </a:solidFill>
                  <a:latin typeface="Lato"/>
                  <a:ea typeface="Lato"/>
                  <a:cs typeface="Lato"/>
                  <a:sym typeface="Lato"/>
                </a:rPr>
                <a:t>Creating our first bespoke courses in Moodle</a:t>
              </a:r>
              <a:endParaRPr sz="1200" dirty="0">
                <a:solidFill>
                  <a:srgbClr val="003E5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298;p7">
            <a:extLst>
              <a:ext uri="{FF2B5EF4-FFF2-40B4-BE49-F238E27FC236}">
                <a16:creationId xmlns:a16="http://schemas.microsoft.com/office/drawing/2014/main" id="{568376D8-9544-EC43-927E-CCD157661AB3}"/>
              </a:ext>
            </a:extLst>
          </p:cNvPr>
          <p:cNvGrpSpPr/>
          <p:nvPr/>
        </p:nvGrpSpPr>
        <p:grpSpPr>
          <a:xfrm>
            <a:off x="1876984" y="4881306"/>
            <a:ext cx="1577785" cy="735172"/>
            <a:chOff x="2834303" y="10474806"/>
            <a:chExt cx="3676962" cy="1470344"/>
          </a:xfrm>
        </p:grpSpPr>
        <p:sp>
          <p:nvSpPr>
            <p:cNvPr id="423" name="Google Shape;299;p7">
              <a:extLst>
                <a:ext uri="{FF2B5EF4-FFF2-40B4-BE49-F238E27FC236}">
                  <a16:creationId xmlns:a16="http://schemas.microsoft.com/office/drawing/2014/main" id="{C1B61095-D632-354A-9D16-B7D869C8B8BE}"/>
                </a:ext>
              </a:extLst>
            </p:cNvPr>
            <p:cNvSpPr txBox="1"/>
            <p:nvPr/>
          </p:nvSpPr>
          <p:spPr>
            <a:xfrm>
              <a:off x="2834303" y="10474806"/>
              <a:ext cx="3676962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 algn="r">
                <a:buClr>
                  <a:srgbClr val="000000"/>
                </a:buClr>
                <a:buSzPts val="3600"/>
              </a:pPr>
              <a:r>
                <a:rPr lang="en-US" sz="1500" b="1" dirty="0">
                  <a:solidFill>
                    <a:srgbClr val="003E5E"/>
                  </a:solidFill>
                  <a:latin typeface="Lato"/>
                  <a:ea typeface="Lato"/>
                  <a:cs typeface="Lato"/>
                  <a:sym typeface="Lato"/>
                </a:rPr>
                <a:t>Toolset Security</a:t>
              </a:r>
              <a:endParaRPr sz="1500" b="1" dirty="0">
                <a:solidFill>
                  <a:srgbClr val="003E5E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4" name="Google Shape;300;p7">
              <a:extLst>
                <a:ext uri="{FF2B5EF4-FFF2-40B4-BE49-F238E27FC236}">
                  <a16:creationId xmlns:a16="http://schemas.microsoft.com/office/drawing/2014/main" id="{44F88B89-099E-4645-94C5-9D8FA9292BAD}"/>
                </a:ext>
              </a:extLst>
            </p:cNvPr>
            <p:cNvSpPr/>
            <p:nvPr/>
          </p:nvSpPr>
          <p:spPr>
            <a:xfrm>
              <a:off x="2858924" y="10991150"/>
              <a:ext cx="36348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 algn="r">
                <a:buClr>
                  <a:srgbClr val="000000"/>
                </a:buClr>
                <a:buSzPts val="2800"/>
              </a:pPr>
              <a:r>
                <a:rPr lang="en-GB" sz="1200" dirty="0">
                  <a:solidFill>
                    <a:srgbClr val="003E5E"/>
                  </a:solidFill>
                  <a:latin typeface="Lato"/>
                  <a:ea typeface="Lato"/>
                  <a:cs typeface="Lato"/>
                  <a:sym typeface="Lato"/>
                </a:rPr>
                <a:t>Refresher on how to use tools like listserv, wiki, indico securely</a:t>
              </a:r>
              <a:endParaRPr sz="1200" dirty="0">
                <a:solidFill>
                  <a:srgbClr val="003E5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5" name="Google Shape;298;p7">
            <a:extLst>
              <a:ext uri="{FF2B5EF4-FFF2-40B4-BE49-F238E27FC236}">
                <a16:creationId xmlns:a16="http://schemas.microsoft.com/office/drawing/2014/main" id="{64A1613E-314E-B240-897C-30EB00872726}"/>
              </a:ext>
            </a:extLst>
          </p:cNvPr>
          <p:cNvGrpSpPr/>
          <p:nvPr/>
        </p:nvGrpSpPr>
        <p:grpSpPr>
          <a:xfrm>
            <a:off x="8746297" y="3136698"/>
            <a:ext cx="1559693" cy="735172"/>
            <a:chOff x="2858924" y="10474806"/>
            <a:chExt cx="3634800" cy="1470344"/>
          </a:xfrm>
        </p:grpSpPr>
        <p:sp>
          <p:nvSpPr>
            <p:cNvPr id="426" name="Google Shape;299;p7">
              <a:extLst>
                <a:ext uri="{FF2B5EF4-FFF2-40B4-BE49-F238E27FC236}">
                  <a16:creationId xmlns:a16="http://schemas.microsoft.com/office/drawing/2014/main" id="{919CEC68-3A01-4249-AAA8-C594AD7283AD}"/>
                </a:ext>
              </a:extLst>
            </p:cNvPr>
            <p:cNvSpPr txBox="1"/>
            <p:nvPr/>
          </p:nvSpPr>
          <p:spPr>
            <a:xfrm>
              <a:off x="2863401" y="10474806"/>
              <a:ext cx="3319696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buClr>
                  <a:srgbClr val="000000"/>
                </a:buClr>
                <a:buSzPts val="3600"/>
              </a:pPr>
              <a:r>
                <a:rPr lang="en-US" sz="1500" b="1" dirty="0">
                  <a:solidFill>
                    <a:srgbClr val="003E5E"/>
                  </a:solidFill>
                  <a:latin typeface="Lato"/>
                  <a:ea typeface="Lato"/>
                  <a:cs typeface="Lato"/>
                  <a:sym typeface="Lato"/>
                </a:rPr>
                <a:t>Induction Gifts</a:t>
              </a:r>
              <a:endParaRPr sz="1500" b="1" dirty="0">
                <a:solidFill>
                  <a:srgbClr val="003E5E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7" name="Google Shape;300;p7">
              <a:extLst>
                <a:ext uri="{FF2B5EF4-FFF2-40B4-BE49-F238E27FC236}">
                  <a16:creationId xmlns:a16="http://schemas.microsoft.com/office/drawing/2014/main" id="{0438DF26-037A-5A44-81E5-7F733D0E7087}"/>
                </a:ext>
              </a:extLst>
            </p:cNvPr>
            <p:cNvSpPr/>
            <p:nvPr/>
          </p:nvSpPr>
          <p:spPr>
            <a:xfrm>
              <a:off x="2858924" y="10991150"/>
              <a:ext cx="36348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en-GB" sz="1200" dirty="0">
                  <a:solidFill>
                    <a:srgbClr val="003E5E"/>
                  </a:solidFill>
                  <a:latin typeface="Lato"/>
                  <a:ea typeface="Lato"/>
                  <a:cs typeface="Lato"/>
                  <a:sym typeface="Lato"/>
                </a:rPr>
                <a:t>Top 10 tips on a mouse mat</a:t>
              </a:r>
              <a:endParaRPr sz="1200" dirty="0">
                <a:solidFill>
                  <a:srgbClr val="003E5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8" name="Google Shape;298;p7">
            <a:extLst>
              <a:ext uri="{FF2B5EF4-FFF2-40B4-BE49-F238E27FC236}">
                <a16:creationId xmlns:a16="http://schemas.microsoft.com/office/drawing/2014/main" id="{FCA340EC-FF51-8349-AAF0-9D74E7331776}"/>
              </a:ext>
            </a:extLst>
          </p:cNvPr>
          <p:cNvGrpSpPr/>
          <p:nvPr/>
        </p:nvGrpSpPr>
        <p:grpSpPr>
          <a:xfrm>
            <a:off x="8755323" y="4829446"/>
            <a:ext cx="1559693" cy="735172"/>
            <a:chOff x="2858924" y="10474806"/>
            <a:chExt cx="3634800" cy="1470344"/>
          </a:xfrm>
        </p:grpSpPr>
        <p:sp>
          <p:nvSpPr>
            <p:cNvPr id="429" name="Google Shape;299;p7">
              <a:extLst>
                <a:ext uri="{FF2B5EF4-FFF2-40B4-BE49-F238E27FC236}">
                  <a16:creationId xmlns:a16="http://schemas.microsoft.com/office/drawing/2014/main" id="{FAFE3EE0-9341-4143-88AF-7BF3B8443A5D}"/>
                </a:ext>
              </a:extLst>
            </p:cNvPr>
            <p:cNvSpPr txBox="1"/>
            <p:nvPr/>
          </p:nvSpPr>
          <p:spPr>
            <a:xfrm>
              <a:off x="2863398" y="10474806"/>
              <a:ext cx="3073686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buClr>
                  <a:srgbClr val="000000"/>
                </a:buClr>
                <a:buSzPts val="3600"/>
              </a:pPr>
              <a:r>
                <a:rPr lang="en-US" sz="1500" b="1" dirty="0">
                  <a:solidFill>
                    <a:srgbClr val="003E5E"/>
                  </a:solidFill>
                  <a:latin typeface="Lato"/>
                  <a:ea typeface="Lato"/>
                  <a:cs typeface="Lato"/>
                  <a:sym typeface="Lato"/>
                </a:rPr>
                <a:t>Make it Fun!</a:t>
              </a:r>
              <a:endParaRPr sz="1500" b="1" dirty="0">
                <a:solidFill>
                  <a:srgbClr val="003E5E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30" name="Google Shape;300;p7">
              <a:extLst>
                <a:ext uri="{FF2B5EF4-FFF2-40B4-BE49-F238E27FC236}">
                  <a16:creationId xmlns:a16="http://schemas.microsoft.com/office/drawing/2014/main" id="{15BFA2CD-606F-6843-A5B5-725BC38A67B7}"/>
                </a:ext>
              </a:extLst>
            </p:cNvPr>
            <p:cNvSpPr/>
            <p:nvPr/>
          </p:nvSpPr>
          <p:spPr>
            <a:xfrm>
              <a:off x="2858924" y="10991150"/>
              <a:ext cx="36348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</a:pPr>
              <a:r>
                <a:rPr lang="en-GB" sz="1200" dirty="0">
                  <a:solidFill>
                    <a:srgbClr val="003E5E"/>
                  </a:solidFill>
                  <a:latin typeface="Lato"/>
                  <a:ea typeface="Lato"/>
                  <a:cs typeface="Lato"/>
                  <a:sym typeface="Lato"/>
                </a:rPr>
                <a:t>Looking at escape room options for October 2024</a:t>
              </a:r>
              <a:endParaRPr sz="1200" dirty="0">
                <a:solidFill>
                  <a:srgbClr val="003E5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5A1A63B-A7B3-C64F-84BA-269873DB019A}"/>
              </a:ext>
            </a:extLst>
          </p:cNvPr>
          <p:cNvSpPr/>
          <p:nvPr/>
        </p:nvSpPr>
        <p:spPr>
          <a:xfrm>
            <a:off x="0" y="-22302"/>
            <a:ext cx="12192000" cy="6842711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46DAD9-03C7-D24A-ACAC-77B72C2026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60631" r="43125" b="7997"/>
          <a:stretch/>
        </p:blipFill>
        <p:spPr>
          <a:xfrm>
            <a:off x="711199" y="-22302"/>
            <a:ext cx="11480801" cy="58252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9136ECF-B205-C846-B3D0-77CD6025EFD7}"/>
              </a:ext>
            </a:extLst>
          </p:cNvPr>
          <p:cNvSpPr/>
          <p:nvPr/>
        </p:nvSpPr>
        <p:spPr>
          <a:xfrm>
            <a:off x="0" y="4828031"/>
            <a:ext cx="12192000" cy="2052067"/>
          </a:xfrm>
          <a:prstGeom prst="rect">
            <a:avLst/>
          </a:prstGeom>
          <a:solidFill>
            <a:srgbClr val="42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1255494" y="1966743"/>
            <a:ext cx="6059706" cy="737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</a:rPr>
              <a:t>Thank You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1291788" y="2599353"/>
            <a:ext cx="6753726" cy="7494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GB" sz="2400" dirty="0">
                <a:solidFill>
                  <a:schemeClr val="bg1"/>
                </a:solidFill>
              </a:rPr>
              <a:t>Any questions?</a:t>
            </a:r>
          </a:p>
          <a:p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1353030" y="682159"/>
            <a:ext cx="1432450" cy="689706"/>
          </a:xfrm>
          <a:prstGeom prst="rect">
            <a:avLst/>
          </a:prstGeom>
        </p:spPr>
      </p:pic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4D4F5F2-667F-9F48-BEA4-D811E44CE491}"/>
              </a:ext>
            </a:extLst>
          </p:cNvPr>
          <p:cNvSpPr txBox="1">
            <a:spLocks/>
          </p:cNvSpPr>
          <p:nvPr/>
        </p:nvSpPr>
        <p:spPr>
          <a:xfrm>
            <a:off x="1291787" y="5303545"/>
            <a:ext cx="5467827" cy="4276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>
                <a:solidFill>
                  <a:schemeClr val="bg1"/>
                </a:solidFill>
              </a:rPr>
              <a:t>www.geant.org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" name="Picture 2" descr="Text, logo&#10;&#10;Description automatically generated">
            <a:extLst>
              <a:ext uri="{FF2B5EF4-FFF2-40B4-BE49-F238E27FC236}">
                <a16:creationId xmlns:a16="http://schemas.microsoft.com/office/drawing/2014/main" id="{9EFF5A69-4AE8-6DB1-735B-F5E2690CD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984" y="5767004"/>
            <a:ext cx="2071734" cy="4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Freeform 162"/>
          <p:cNvSpPr>
            <a:spLocks noChangeArrowheads="1"/>
          </p:cNvSpPr>
          <p:nvPr/>
        </p:nvSpPr>
        <p:spPr bwMode="auto">
          <a:xfrm>
            <a:off x="2459680" y="3374423"/>
            <a:ext cx="3642665" cy="2058678"/>
          </a:xfrm>
          <a:custGeom>
            <a:avLst/>
            <a:gdLst>
              <a:gd name="T0" fmla="*/ 6325 w 6326"/>
              <a:gd name="T1" fmla="*/ 3577 h 3578"/>
              <a:gd name="T2" fmla="*/ 0 w 6326"/>
              <a:gd name="T3" fmla="*/ 3577 h 3578"/>
              <a:gd name="T4" fmla="*/ 0 w 6326"/>
              <a:gd name="T5" fmla="*/ 0 h 3578"/>
              <a:gd name="T6" fmla="*/ 6325 w 6326"/>
              <a:gd name="T7" fmla="*/ 0 h 3578"/>
              <a:gd name="T8" fmla="*/ 6325 w 6326"/>
              <a:gd name="T9" fmla="*/ 3577 h 3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26" h="3578">
                <a:moveTo>
                  <a:pt x="6325" y="3577"/>
                </a:moveTo>
                <a:lnTo>
                  <a:pt x="0" y="3577"/>
                </a:lnTo>
                <a:lnTo>
                  <a:pt x="0" y="0"/>
                </a:lnTo>
                <a:lnTo>
                  <a:pt x="6325" y="0"/>
                </a:lnTo>
                <a:lnTo>
                  <a:pt x="6325" y="3577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/>
          </a:p>
        </p:txBody>
      </p:sp>
      <p:sp>
        <p:nvSpPr>
          <p:cNvPr id="331" name="Freeform 163"/>
          <p:cNvSpPr>
            <a:spLocks noChangeArrowheads="1"/>
          </p:cNvSpPr>
          <p:nvPr/>
        </p:nvSpPr>
        <p:spPr bwMode="auto">
          <a:xfrm>
            <a:off x="6128487" y="3374423"/>
            <a:ext cx="3640128" cy="2058678"/>
          </a:xfrm>
          <a:custGeom>
            <a:avLst/>
            <a:gdLst>
              <a:gd name="T0" fmla="*/ 6324 w 6325"/>
              <a:gd name="T1" fmla="*/ 3577 h 3578"/>
              <a:gd name="T2" fmla="*/ 0 w 6325"/>
              <a:gd name="T3" fmla="*/ 3577 h 3578"/>
              <a:gd name="T4" fmla="*/ 0 w 6325"/>
              <a:gd name="T5" fmla="*/ 0 h 3578"/>
              <a:gd name="T6" fmla="*/ 6324 w 6325"/>
              <a:gd name="T7" fmla="*/ 0 h 3578"/>
              <a:gd name="T8" fmla="*/ 6324 w 6325"/>
              <a:gd name="T9" fmla="*/ 3577 h 3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25" h="3578">
                <a:moveTo>
                  <a:pt x="6324" y="3577"/>
                </a:moveTo>
                <a:lnTo>
                  <a:pt x="0" y="3577"/>
                </a:lnTo>
                <a:lnTo>
                  <a:pt x="0" y="0"/>
                </a:lnTo>
                <a:lnTo>
                  <a:pt x="6324" y="0"/>
                </a:lnTo>
                <a:lnTo>
                  <a:pt x="6324" y="3577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/>
          </a:p>
        </p:txBody>
      </p:sp>
      <p:sp>
        <p:nvSpPr>
          <p:cNvPr id="426" name="Freeform 258"/>
          <p:cNvSpPr>
            <a:spLocks noChangeArrowheads="1"/>
          </p:cNvSpPr>
          <p:nvPr/>
        </p:nvSpPr>
        <p:spPr bwMode="auto">
          <a:xfrm>
            <a:off x="5373814" y="4113111"/>
            <a:ext cx="322382" cy="1888602"/>
          </a:xfrm>
          <a:custGeom>
            <a:avLst/>
            <a:gdLst>
              <a:gd name="T0" fmla="*/ 370 w 561"/>
              <a:gd name="T1" fmla="*/ 0 h 3281"/>
              <a:gd name="T2" fmla="*/ 370 w 561"/>
              <a:gd name="T3" fmla="*/ 0 h 3281"/>
              <a:gd name="T4" fmla="*/ 352 w 561"/>
              <a:gd name="T5" fmla="*/ 0 h 3281"/>
              <a:gd name="T6" fmla="*/ 172 w 561"/>
              <a:gd name="T7" fmla="*/ 0 h 3281"/>
              <a:gd name="T8" fmla="*/ 163 w 561"/>
              <a:gd name="T9" fmla="*/ 0 h 3281"/>
              <a:gd name="T10" fmla="*/ 163 w 561"/>
              <a:gd name="T11" fmla="*/ 0 h 3281"/>
              <a:gd name="T12" fmla="*/ 135 w 561"/>
              <a:gd name="T13" fmla="*/ 0 h 3281"/>
              <a:gd name="T14" fmla="*/ 0 w 561"/>
              <a:gd name="T15" fmla="*/ 144 h 3281"/>
              <a:gd name="T16" fmla="*/ 0 w 561"/>
              <a:gd name="T17" fmla="*/ 271 h 3281"/>
              <a:gd name="T18" fmla="*/ 81 w 561"/>
              <a:gd name="T19" fmla="*/ 352 h 3281"/>
              <a:gd name="T20" fmla="*/ 163 w 561"/>
              <a:gd name="T21" fmla="*/ 271 h 3281"/>
              <a:gd name="T22" fmla="*/ 163 w 561"/>
              <a:gd name="T23" fmla="*/ 190 h 3281"/>
              <a:gd name="T24" fmla="*/ 352 w 561"/>
              <a:gd name="T25" fmla="*/ 190 h 3281"/>
              <a:gd name="T26" fmla="*/ 352 w 561"/>
              <a:gd name="T27" fmla="*/ 3180 h 3281"/>
              <a:gd name="T28" fmla="*/ 461 w 561"/>
              <a:gd name="T29" fmla="*/ 3280 h 3281"/>
              <a:gd name="T30" fmla="*/ 461 w 561"/>
              <a:gd name="T31" fmla="*/ 3280 h 3281"/>
              <a:gd name="T32" fmla="*/ 560 w 561"/>
              <a:gd name="T33" fmla="*/ 3180 h 3281"/>
              <a:gd name="T34" fmla="*/ 560 w 561"/>
              <a:gd name="T35" fmla="*/ 190 h 3281"/>
              <a:gd name="T36" fmla="*/ 370 w 561"/>
              <a:gd name="T37" fmla="*/ 0 h 3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61" h="3281">
                <a:moveTo>
                  <a:pt x="370" y="0"/>
                </a:moveTo>
                <a:lnTo>
                  <a:pt x="370" y="0"/>
                </a:lnTo>
                <a:cubicBezTo>
                  <a:pt x="352" y="0"/>
                  <a:pt x="352" y="0"/>
                  <a:pt x="352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63" y="0"/>
                  <a:pt x="163" y="0"/>
                  <a:pt x="163" y="0"/>
                </a:cubicBezTo>
                <a:lnTo>
                  <a:pt x="163" y="0"/>
                </a:lnTo>
                <a:cubicBezTo>
                  <a:pt x="135" y="0"/>
                  <a:pt x="135" y="0"/>
                  <a:pt x="135" y="0"/>
                </a:cubicBezTo>
                <a:cubicBezTo>
                  <a:pt x="63" y="0"/>
                  <a:pt x="0" y="63"/>
                  <a:pt x="0" y="144"/>
                </a:cubicBezTo>
                <a:cubicBezTo>
                  <a:pt x="0" y="271"/>
                  <a:pt x="0" y="271"/>
                  <a:pt x="0" y="271"/>
                </a:cubicBezTo>
                <a:cubicBezTo>
                  <a:pt x="0" y="316"/>
                  <a:pt x="36" y="352"/>
                  <a:pt x="81" y="352"/>
                </a:cubicBezTo>
                <a:cubicBezTo>
                  <a:pt x="126" y="352"/>
                  <a:pt x="163" y="316"/>
                  <a:pt x="163" y="271"/>
                </a:cubicBezTo>
                <a:cubicBezTo>
                  <a:pt x="163" y="190"/>
                  <a:pt x="163" y="190"/>
                  <a:pt x="163" y="190"/>
                </a:cubicBezTo>
                <a:cubicBezTo>
                  <a:pt x="352" y="190"/>
                  <a:pt x="352" y="190"/>
                  <a:pt x="352" y="190"/>
                </a:cubicBezTo>
                <a:cubicBezTo>
                  <a:pt x="352" y="3180"/>
                  <a:pt x="352" y="3180"/>
                  <a:pt x="352" y="3180"/>
                </a:cubicBezTo>
                <a:cubicBezTo>
                  <a:pt x="352" y="3235"/>
                  <a:pt x="398" y="3280"/>
                  <a:pt x="461" y="3280"/>
                </a:cubicBezTo>
                <a:lnTo>
                  <a:pt x="461" y="3280"/>
                </a:lnTo>
                <a:cubicBezTo>
                  <a:pt x="515" y="3280"/>
                  <a:pt x="560" y="3235"/>
                  <a:pt x="560" y="3180"/>
                </a:cubicBezTo>
                <a:cubicBezTo>
                  <a:pt x="560" y="190"/>
                  <a:pt x="560" y="190"/>
                  <a:pt x="560" y="190"/>
                </a:cubicBezTo>
                <a:cubicBezTo>
                  <a:pt x="560" y="81"/>
                  <a:pt x="470" y="0"/>
                  <a:pt x="370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27" name="Freeform 259"/>
          <p:cNvSpPr>
            <a:spLocks noChangeArrowheads="1"/>
          </p:cNvSpPr>
          <p:nvPr/>
        </p:nvSpPr>
        <p:spPr bwMode="auto">
          <a:xfrm>
            <a:off x="5881502" y="2491045"/>
            <a:ext cx="649842" cy="649842"/>
          </a:xfrm>
          <a:custGeom>
            <a:avLst/>
            <a:gdLst>
              <a:gd name="T0" fmla="*/ 560 w 1130"/>
              <a:gd name="T1" fmla="*/ 1130 h 1131"/>
              <a:gd name="T2" fmla="*/ 560 w 1130"/>
              <a:gd name="T3" fmla="*/ 1130 h 1131"/>
              <a:gd name="T4" fmla="*/ 1129 w 1130"/>
              <a:gd name="T5" fmla="*/ 561 h 1131"/>
              <a:gd name="T6" fmla="*/ 560 w 1130"/>
              <a:gd name="T7" fmla="*/ 0 h 1131"/>
              <a:gd name="T8" fmla="*/ 0 w 1130"/>
              <a:gd name="T9" fmla="*/ 561 h 1131"/>
              <a:gd name="T10" fmla="*/ 560 w 1130"/>
              <a:gd name="T11" fmla="*/ 1130 h 1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30" h="1131">
                <a:moveTo>
                  <a:pt x="560" y="1130"/>
                </a:moveTo>
                <a:lnTo>
                  <a:pt x="560" y="1130"/>
                </a:lnTo>
                <a:cubicBezTo>
                  <a:pt x="876" y="1130"/>
                  <a:pt x="1129" y="877"/>
                  <a:pt x="1129" y="561"/>
                </a:cubicBezTo>
                <a:cubicBezTo>
                  <a:pt x="1129" y="253"/>
                  <a:pt x="876" y="0"/>
                  <a:pt x="560" y="0"/>
                </a:cubicBezTo>
                <a:cubicBezTo>
                  <a:pt x="253" y="0"/>
                  <a:pt x="0" y="253"/>
                  <a:pt x="0" y="561"/>
                </a:cubicBezTo>
                <a:cubicBezTo>
                  <a:pt x="0" y="877"/>
                  <a:pt x="253" y="1130"/>
                  <a:pt x="560" y="113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28" name="Freeform 260"/>
          <p:cNvSpPr>
            <a:spLocks noChangeArrowheads="1"/>
          </p:cNvSpPr>
          <p:nvPr/>
        </p:nvSpPr>
        <p:spPr bwMode="auto">
          <a:xfrm>
            <a:off x="5602273" y="3224656"/>
            <a:ext cx="1210837" cy="2777057"/>
          </a:xfrm>
          <a:custGeom>
            <a:avLst/>
            <a:gdLst>
              <a:gd name="T0" fmla="*/ 2095 w 2105"/>
              <a:gd name="T1" fmla="*/ 1625 h 4825"/>
              <a:gd name="T2" fmla="*/ 2095 w 2105"/>
              <a:gd name="T3" fmla="*/ 1625 h 4825"/>
              <a:gd name="T4" fmla="*/ 1824 w 2105"/>
              <a:gd name="T5" fmla="*/ 505 h 4825"/>
              <a:gd name="T6" fmla="*/ 1824 w 2105"/>
              <a:gd name="T7" fmla="*/ 487 h 4825"/>
              <a:gd name="T8" fmla="*/ 1824 w 2105"/>
              <a:gd name="T9" fmla="*/ 478 h 4825"/>
              <a:gd name="T10" fmla="*/ 1824 w 2105"/>
              <a:gd name="T11" fmla="*/ 478 h 4825"/>
              <a:gd name="T12" fmla="*/ 1191 w 2105"/>
              <a:gd name="T13" fmla="*/ 0 h 4825"/>
              <a:gd name="T14" fmla="*/ 911 w 2105"/>
              <a:gd name="T15" fmla="*/ 0 h 4825"/>
              <a:gd name="T16" fmla="*/ 271 w 2105"/>
              <a:gd name="T17" fmla="*/ 523 h 4825"/>
              <a:gd name="T18" fmla="*/ 9 w 2105"/>
              <a:gd name="T19" fmla="*/ 1625 h 4825"/>
              <a:gd name="T20" fmla="*/ 81 w 2105"/>
              <a:gd name="T21" fmla="*/ 1752 h 4825"/>
              <a:gd name="T22" fmla="*/ 225 w 2105"/>
              <a:gd name="T23" fmla="*/ 1688 h 4825"/>
              <a:gd name="T24" fmla="*/ 587 w 2105"/>
              <a:gd name="T25" fmla="*/ 649 h 4825"/>
              <a:gd name="T26" fmla="*/ 668 w 2105"/>
              <a:gd name="T27" fmla="*/ 649 h 4825"/>
              <a:gd name="T28" fmla="*/ 180 w 2105"/>
              <a:gd name="T29" fmla="*/ 2420 h 4825"/>
              <a:gd name="T30" fmla="*/ 253 w 2105"/>
              <a:gd name="T31" fmla="*/ 2520 h 4825"/>
              <a:gd name="T32" fmla="*/ 605 w 2105"/>
              <a:gd name="T33" fmla="*/ 2520 h 4825"/>
              <a:gd name="T34" fmla="*/ 857 w 2105"/>
              <a:gd name="T35" fmla="*/ 4734 h 4825"/>
              <a:gd name="T36" fmla="*/ 956 w 2105"/>
              <a:gd name="T37" fmla="*/ 4824 h 4825"/>
              <a:gd name="T38" fmla="*/ 1146 w 2105"/>
              <a:gd name="T39" fmla="*/ 4824 h 4825"/>
              <a:gd name="T40" fmla="*/ 1245 w 2105"/>
              <a:gd name="T41" fmla="*/ 4734 h 4825"/>
              <a:gd name="T42" fmla="*/ 1498 w 2105"/>
              <a:gd name="T43" fmla="*/ 2520 h 4825"/>
              <a:gd name="T44" fmla="*/ 1842 w 2105"/>
              <a:gd name="T45" fmla="*/ 2520 h 4825"/>
              <a:gd name="T46" fmla="*/ 1923 w 2105"/>
              <a:gd name="T47" fmla="*/ 2420 h 4825"/>
              <a:gd name="T48" fmla="*/ 1435 w 2105"/>
              <a:gd name="T49" fmla="*/ 649 h 4825"/>
              <a:gd name="T50" fmla="*/ 1517 w 2105"/>
              <a:gd name="T51" fmla="*/ 649 h 4825"/>
              <a:gd name="T52" fmla="*/ 1878 w 2105"/>
              <a:gd name="T53" fmla="*/ 1688 h 4825"/>
              <a:gd name="T54" fmla="*/ 2023 w 2105"/>
              <a:gd name="T55" fmla="*/ 1752 h 4825"/>
              <a:gd name="T56" fmla="*/ 2095 w 2105"/>
              <a:gd name="T57" fmla="*/ 1625 h 4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105" h="4825">
                <a:moveTo>
                  <a:pt x="2095" y="1625"/>
                </a:moveTo>
                <a:lnTo>
                  <a:pt x="2095" y="1625"/>
                </a:lnTo>
                <a:cubicBezTo>
                  <a:pt x="1824" y="505"/>
                  <a:pt x="1824" y="505"/>
                  <a:pt x="1824" y="505"/>
                </a:cubicBezTo>
                <a:cubicBezTo>
                  <a:pt x="1824" y="496"/>
                  <a:pt x="1824" y="487"/>
                  <a:pt x="1824" y="487"/>
                </a:cubicBezTo>
                <a:cubicBezTo>
                  <a:pt x="1824" y="478"/>
                  <a:pt x="1824" y="478"/>
                  <a:pt x="1824" y="478"/>
                </a:cubicBezTo>
                <a:lnTo>
                  <a:pt x="1824" y="478"/>
                </a:lnTo>
                <a:cubicBezTo>
                  <a:pt x="1742" y="198"/>
                  <a:pt x="1489" y="0"/>
                  <a:pt x="1191" y="0"/>
                </a:cubicBezTo>
                <a:cubicBezTo>
                  <a:pt x="911" y="0"/>
                  <a:pt x="911" y="0"/>
                  <a:pt x="911" y="0"/>
                </a:cubicBezTo>
                <a:cubicBezTo>
                  <a:pt x="596" y="0"/>
                  <a:pt x="334" y="226"/>
                  <a:pt x="271" y="523"/>
                </a:cubicBezTo>
                <a:cubicBezTo>
                  <a:pt x="9" y="1625"/>
                  <a:pt x="9" y="1625"/>
                  <a:pt x="9" y="1625"/>
                </a:cubicBezTo>
                <a:cubicBezTo>
                  <a:pt x="0" y="1679"/>
                  <a:pt x="27" y="1734"/>
                  <a:pt x="81" y="1752"/>
                </a:cubicBezTo>
                <a:cubicBezTo>
                  <a:pt x="135" y="1779"/>
                  <a:pt x="207" y="1752"/>
                  <a:pt x="225" y="1688"/>
                </a:cubicBezTo>
                <a:cubicBezTo>
                  <a:pt x="587" y="649"/>
                  <a:pt x="587" y="649"/>
                  <a:pt x="587" y="649"/>
                </a:cubicBezTo>
                <a:cubicBezTo>
                  <a:pt x="668" y="649"/>
                  <a:pt x="668" y="649"/>
                  <a:pt x="668" y="649"/>
                </a:cubicBezTo>
                <a:cubicBezTo>
                  <a:pt x="180" y="2420"/>
                  <a:pt x="180" y="2420"/>
                  <a:pt x="180" y="2420"/>
                </a:cubicBezTo>
                <a:cubicBezTo>
                  <a:pt x="171" y="2465"/>
                  <a:pt x="207" y="2520"/>
                  <a:pt x="253" y="2520"/>
                </a:cubicBezTo>
                <a:cubicBezTo>
                  <a:pt x="605" y="2520"/>
                  <a:pt x="605" y="2520"/>
                  <a:pt x="605" y="2520"/>
                </a:cubicBezTo>
                <a:cubicBezTo>
                  <a:pt x="857" y="4734"/>
                  <a:pt x="857" y="4734"/>
                  <a:pt x="857" y="4734"/>
                </a:cubicBezTo>
                <a:cubicBezTo>
                  <a:pt x="866" y="4788"/>
                  <a:pt x="902" y="4824"/>
                  <a:pt x="956" y="4824"/>
                </a:cubicBezTo>
                <a:cubicBezTo>
                  <a:pt x="1146" y="4824"/>
                  <a:pt x="1146" y="4824"/>
                  <a:pt x="1146" y="4824"/>
                </a:cubicBezTo>
                <a:cubicBezTo>
                  <a:pt x="1200" y="4824"/>
                  <a:pt x="1236" y="4788"/>
                  <a:pt x="1245" y="4734"/>
                </a:cubicBezTo>
                <a:cubicBezTo>
                  <a:pt x="1498" y="2520"/>
                  <a:pt x="1498" y="2520"/>
                  <a:pt x="1498" y="2520"/>
                </a:cubicBezTo>
                <a:cubicBezTo>
                  <a:pt x="1842" y="2520"/>
                  <a:pt x="1842" y="2520"/>
                  <a:pt x="1842" y="2520"/>
                </a:cubicBezTo>
                <a:cubicBezTo>
                  <a:pt x="1896" y="2520"/>
                  <a:pt x="1932" y="2465"/>
                  <a:pt x="1923" y="2420"/>
                </a:cubicBezTo>
                <a:cubicBezTo>
                  <a:pt x="1435" y="649"/>
                  <a:pt x="1435" y="649"/>
                  <a:pt x="1435" y="649"/>
                </a:cubicBezTo>
                <a:cubicBezTo>
                  <a:pt x="1517" y="649"/>
                  <a:pt x="1517" y="649"/>
                  <a:pt x="1517" y="649"/>
                </a:cubicBezTo>
                <a:cubicBezTo>
                  <a:pt x="1878" y="1688"/>
                  <a:pt x="1878" y="1688"/>
                  <a:pt x="1878" y="1688"/>
                </a:cubicBezTo>
                <a:cubicBezTo>
                  <a:pt x="1896" y="1752"/>
                  <a:pt x="1959" y="1779"/>
                  <a:pt x="2023" y="1752"/>
                </a:cubicBezTo>
                <a:cubicBezTo>
                  <a:pt x="2077" y="1734"/>
                  <a:pt x="2104" y="1679"/>
                  <a:pt x="2095" y="16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29" name="CuadroTexto 428"/>
          <p:cNvSpPr txBox="1"/>
          <p:nvPr/>
        </p:nvSpPr>
        <p:spPr>
          <a:xfrm>
            <a:off x="5431363" y="782691"/>
            <a:ext cx="1329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Lato Heavy" charset="0"/>
                <a:ea typeface="Lato Heavy" charset="0"/>
                <a:cs typeface="Lato Heavy" charset="0"/>
              </a:rPr>
              <a:t>Staff</a:t>
            </a:r>
          </a:p>
        </p:txBody>
      </p:sp>
      <p:sp>
        <p:nvSpPr>
          <p:cNvPr id="430" name="CuadroTexto 429"/>
          <p:cNvSpPr txBox="1"/>
          <p:nvPr/>
        </p:nvSpPr>
        <p:spPr>
          <a:xfrm>
            <a:off x="1223478" y="1555689"/>
            <a:ext cx="9737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3E5E"/>
                </a:solidFill>
                <a:latin typeface="Lato Light" charset="0"/>
                <a:ea typeface="Lato Light" charset="0"/>
                <a:cs typeface="Lato Light" charset="0"/>
              </a:rPr>
              <a:t>159 FTE</a:t>
            </a:r>
          </a:p>
        </p:txBody>
      </p:sp>
      <p:sp>
        <p:nvSpPr>
          <p:cNvPr id="431" name="Rectángulo 430"/>
          <p:cNvSpPr/>
          <p:nvPr/>
        </p:nvSpPr>
        <p:spPr>
          <a:xfrm>
            <a:off x="3454751" y="5527024"/>
            <a:ext cx="117183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Lato" charset="0"/>
                <a:ea typeface="Lato" charset="0"/>
                <a:cs typeface="Lato" charset="0"/>
              </a:rPr>
              <a:t>48%</a:t>
            </a:r>
          </a:p>
        </p:txBody>
      </p:sp>
      <p:sp>
        <p:nvSpPr>
          <p:cNvPr id="432" name="Rectángulo 431"/>
          <p:cNvSpPr/>
          <p:nvPr/>
        </p:nvSpPr>
        <p:spPr>
          <a:xfrm>
            <a:off x="7585722" y="5523181"/>
            <a:ext cx="117183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Lato" charset="0"/>
                <a:ea typeface="Lato" charset="0"/>
                <a:cs typeface="Lato" charset="0"/>
              </a:rPr>
              <a:t>52%</a:t>
            </a:r>
          </a:p>
        </p:txBody>
      </p:sp>
      <p:sp>
        <p:nvSpPr>
          <p:cNvPr id="434" name="Rectángulo 433"/>
          <p:cNvSpPr/>
          <p:nvPr/>
        </p:nvSpPr>
        <p:spPr>
          <a:xfrm>
            <a:off x="2829538" y="4640024"/>
            <a:ext cx="25747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NON-TECHNICAL</a:t>
            </a:r>
          </a:p>
        </p:txBody>
      </p:sp>
      <p:sp>
        <p:nvSpPr>
          <p:cNvPr id="436" name="Rectángulo 435"/>
          <p:cNvSpPr/>
          <p:nvPr/>
        </p:nvSpPr>
        <p:spPr>
          <a:xfrm>
            <a:off x="7252350" y="4681330"/>
            <a:ext cx="1817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TECHNICAL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C818F0-7D0C-7150-C012-22070C370C78}"/>
              </a:ext>
            </a:extLst>
          </p:cNvPr>
          <p:cNvSpPr txBox="1"/>
          <p:nvPr/>
        </p:nvSpPr>
        <p:spPr>
          <a:xfrm>
            <a:off x="1887538" y="697230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/>
          </a:p>
        </p:txBody>
      </p:sp>
      <p:pic>
        <p:nvPicPr>
          <p:cNvPr id="7" name="Graphic 6" descr="Internet with solid fill">
            <a:extLst>
              <a:ext uri="{FF2B5EF4-FFF2-40B4-BE49-F238E27FC236}">
                <a16:creationId xmlns:a16="http://schemas.microsoft.com/office/drawing/2014/main" id="{F1B623EA-445B-F180-4082-F08825F91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8358" y="3607994"/>
            <a:ext cx="1171835" cy="1171835"/>
          </a:xfrm>
          <a:prstGeom prst="rect">
            <a:avLst/>
          </a:prstGeom>
        </p:spPr>
      </p:pic>
      <p:pic>
        <p:nvPicPr>
          <p:cNvPr id="9" name="Graphic 8" descr="Open hand with solid fill">
            <a:extLst>
              <a:ext uri="{FF2B5EF4-FFF2-40B4-BE49-F238E27FC236}">
                <a16:creationId xmlns:a16="http://schemas.microsoft.com/office/drawing/2014/main" id="{5AC9C520-66E4-5182-45FC-CAA38E1BCE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71090" y="3619005"/>
            <a:ext cx="1117476" cy="111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8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1"/>
          <p:cNvSpPr>
            <a:spLocks noChangeArrowheads="1"/>
          </p:cNvSpPr>
          <p:nvPr/>
        </p:nvSpPr>
        <p:spPr bwMode="auto">
          <a:xfrm>
            <a:off x="9136653" y="3429000"/>
            <a:ext cx="950203" cy="1495645"/>
          </a:xfrm>
          <a:custGeom>
            <a:avLst/>
            <a:gdLst>
              <a:gd name="T0" fmla="*/ 566 w 1699"/>
              <a:gd name="T1" fmla="*/ 2283 h 2674"/>
              <a:gd name="T2" fmla="*/ 566 w 1699"/>
              <a:gd name="T3" fmla="*/ 2283 h 2674"/>
              <a:gd name="T4" fmla="*/ 9 w 1699"/>
              <a:gd name="T5" fmla="*/ 703 h 2674"/>
              <a:gd name="T6" fmla="*/ 0 w 1699"/>
              <a:gd name="T7" fmla="*/ 671 h 2674"/>
              <a:gd name="T8" fmla="*/ 824 w 1699"/>
              <a:gd name="T9" fmla="*/ 0 h 2674"/>
              <a:gd name="T10" fmla="*/ 1698 w 1699"/>
              <a:gd name="T11" fmla="*/ 875 h 2674"/>
              <a:gd name="T12" fmla="*/ 1577 w 1699"/>
              <a:gd name="T13" fmla="*/ 876 h 2674"/>
              <a:gd name="T14" fmla="*/ 1577 w 1699"/>
              <a:gd name="T15" fmla="*/ 876 h 2674"/>
              <a:gd name="T16" fmla="*/ 1051 w 1699"/>
              <a:gd name="T17" fmla="*/ 1032 h 2674"/>
              <a:gd name="T18" fmla="*/ 1051 w 1699"/>
              <a:gd name="T19" fmla="*/ 1032 h 2674"/>
              <a:gd name="T20" fmla="*/ 662 w 1699"/>
              <a:gd name="T21" fmla="*/ 2250 h 2674"/>
              <a:gd name="T22" fmla="*/ 751 w 1699"/>
              <a:gd name="T23" fmla="*/ 2673 h 2674"/>
              <a:gd name="T24" fmla="*/ 566 w 1699"/>
              <a:gd name="T25" fmla="*/ 2283 h 2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99" h="2674">
                <a:moveTo>
                  <a:pt x="566" y="2283"/>
                </a:moveTo>
                <a:lnTo>
                  <a:pt x="566" y="2283"/>
                </a:lnTo>
                <a:cubicBezTo>
                  <a:pt x="321" y="1765"/>
                  <a:pt x="130" y="1133"/>
                  <a:pt x="9" y="703"/>
                </a:cubicBezTo>
                <a:lnTo>
                  <a:pt x="0" y="671"/>
                </a:lnTo>
                <a:lnTo>
                  <a:pt x="824" y="0"/>
                </a:lnTo>
                <a:lnTo>
                  <a:pt x="1698" y="875"/>
                </a:lnTo>
                <a:lnTo>
                  <a:pt x="1577" y="876"/>
                </a:lnTo>
                <a:lnTo>
                  <a:pt x="1577" y="876"/>
                </a:lnTo>
                <a:cubicBezTo>
                  <a:pt x="1439" y="877"/>
                  <a:pt x="1236" y="906"/>
                  <a:pt x="1051" y="1032"/>
                </a:cubicBezTo>
                <a:lnTo>
                  <a:pt x="1051" y="1032"/>
                </a:lnTo>
                <a:cubicBezTo>
                  <a:pt x="708" y="1267"/>
                  <a:pt x="555" y="1745"/>
                  <a:pt x="662" y="2250"/>
                </a:cubicBezTo>
                <a:lnTo>
                  <a:pt x="751" y="2673"/>
                </a:lnTo>
                <a:lnTo>
                  <a:pt x="566" y="2283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9" name="Freeform 3"/>
          <p:cNvSpPr>
            <a:spLocks noChangeArrowheads="1"/>
          </p:cNvSpPr>
          <p:nvPr/>
        </p:nvSpPr>
        <p:spPr bwMode="auto">
          <a:xfrm>
            <a:off x="1231452" y="3029175"/>
            <a:ext cx="8801107" cy="3292394"/>
          </a:xfrm>
          <a:custGeom>
            <a:avLst/>
            <a:gdLst>
              <a:gd name="T0" fmla="*/ 15725 w 15726"/>
              <a:gd name="T1" fmla="*/ 2451 h 5884"/>
              <a:gd name="T2" fmla="*/ 15681 w 15726"/>
              <a:gd name="T3" fmla="*/ 4315 h 5884"/>
              <a:gd name="T4" fmla="*/ 11570 w 15726"/>
              <a:gd name="T5" fmla="*/ 1123 h 5884"/>
              <a:gd name="T6" fmla="*/ 8837 w 15726"/>
              <a:gd name="T7" fmla="*/ 2941 h 5884"/>
              <a:gd name="T8" fmla="*/ 6004 w 15726"/>
              <a:gd name="T9" fmla="*/ 0 h 5884"/>
              <a:gd name="T10" fmla="*/ 4011 w 15726"/>
              <a:gd name="T11" fmla="*/ 3809 h 5884"/>
              <a:gd name="T12" fmla="*/ 1967 w 15726"/>
              <a:gd name="T13" fmla="*/ 2389 h 5884"/>
              <a:gd name="T14" fmla="*/ 0 w 15726"/>
              <a:gd name="T15" fmla="*/ 5883 h 5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726" h="5884">
                <a:moveTo>
                  <a:pt x="15725" y="2451"/>
                </a:moveTo>
                <a:lnTo>
                  <a:pt x="15681" y="4315"/>
                </a:lnTo>
                <a:lnTo>
                  <a:pt x="11570" y="1123"/>
                </a:lnTo>
                <a:lnTo>
                  <a:pt x="8837" y="2941"/>
                </a:lnTo>
                <a:lnTo>
                  <a:pt x="6004" y="0"/>
                </a:lnTo>
                <a:lnTo>
                  <a:pt x="4011" y="3809"/>
                </a:lnTo>
                <a:lnTo>
                  <a:pt x="1967" y="2389"/>
                </a:lnTo>
                <a:lnTo>
                  <a:pt x="0" y="5883"/>
                </a:lnTo>
              </a:path>
            </a:pathLst>
          </a:custGeom>
          <a:noFill/>
          <a:ln w="128520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1" name="Freeform 4"/>
          <p:cNvSpPr>
            <a:spLocks noChangeArrowheads="1"/>
          </p:cNvSpPr>
          <p:nvPr/>
        </p:nvSpPr>
        <p:spPr bwMode="auto">
          <a:xfrm>
            <a:off x="9978261" y="3429000"/>
            <a:ext cx="950205" cy="1426540"/>
          </a:xfrm>
          <a:custGeom>
            <a:avLst/>
            <a:gdLst>
              <a:gd name="T0" fmla="*/ 1036 w 1698"/>
              <a:gd name="T1" fmla="*/ 2250 h 2549"/>
              <a:gd name="T2" fmla="*/ 1036 w 1698"/>
              <a:gd name="T3" fmla="*/ 2250 h 2549"/>
              <a:gd name="T4" fmla="*/ 647 w 1698"/>
              <a:gd name="T5" fmla="*/ 1032 h 2549"/>
              <a:gd name="T6" fmla="*/ 647 w 1698"/>
              <a:gd name="T7" fmla="*/ 1032 h 2549"/>
              <a:gd name="T8" fmla="*/ 121 w 1698"/>
              <a:gd name="T9" fmla="*/ 876 h 2549"/>
              <a:gd name="T10" fmla="*/ 0 w 1698"/>
              <a:gd name="T11" fmla="*/ 875 h 2549"/>
              <a:gd name="T12" fmla="*/ 874 w 1698"/>
              <a:gd name="T13" fmla="*/ 0 h 2549"/>
              <a:gd name="T14" fmla="*/ 1697 w 1698"/>
              <a:gd name="T15" fmla="*/ 670 h 2549"/>
              <a:gd name="T16" fmla="*/ 1690 w 1698"/>
              <a:gd name="T17" fmla="*/ 702 h 2549"/>
              <a:gd name="T18" fmla="*/ 1690 w 1698"/>
              <a:gd name="T19" fmla="*/ 702 h 2549"/>
              <a:gd name="T20" fmla="*/ 1130 w 1698"/>
              <a:gd name="T21" fmla="*/ 2287 h 2549"/>
              <a:gd name="T22" fmla="*/ 974 w 1698"/>
              <a:gd name="T23" fmla="*/ 2548 h 2549"/>
              <a:gd name="T24" fmla="*/ 1036 w 1698"/>
              <a:gd name="T25" fmla="*/ 2250 h 2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98" h="2549">
                <a:moveTo>
                  <a:pt x="1036" y="2250"/>
                </a:moveTo>
                <a:lnTo>
                  <a:pt x="1036" y="2250"/>
                </a:lnTo>
                <a:cubicBezTo>
                  <a:pt x="1143" y="1745"/>
                  <a:pt x="990" y="1267"/>
                  <a:pt x="647" y="1032"/>
                </a:cubicBezTo>
                <a:lnTo>
                  <a:pt x="647" y="1032"/>
                </a:lnTo>
                <a:cubicBezTo>
                  <a:pt x="463" y="906"/>
                  <a:pt x="260" y="877"/>
                  <a:pt x="121" y="876"/>
                </a:cubicBezTo>
                <a:lnTo>
                  <a:pt x="0" y="875"/>
                </a:lnTo>
                <a:lnTo>
                  <a:pt x="874" y="0"/>
                </a:lnTo>
                <a:lnTo>
                  <a:pt x="1697" y="670"/>
                </a:lnTo>
                <a:lnTo>
                  <a:pt x="1690" y="702"/>
                </a:lnTo>
                <a:lnTo>
                  <a:pt x="1690" y="702"/>
                </a:lnTo>
                <a:cubicBezTo>
                  <a:pt x="1559" y="1226"/>
                  <a:pt x="1409" y="1820"/>
                  <a:pt x="1130" y="2287"/>
                </a:cubicBezTo>
                <a:lnTo>
                  <a:pt x="974" y="2548"/>
                </a:lnTo>
                <a:lnTo>
                  <a:pt x="1036" y="225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2" name="Freeform 6"/>
          <p:cNvSpPr>
            <a:spLocks noChangeArrowheads="1"/>
          </p:cNvSpPr>
          <p:nvPr/>
        </p:nvSpPr>
        <p:spPr bwMode="auto">
          <a:xfrm>
            <a:off x="9654946" y="4031207"/>
            <a:ext cx="387485" cy="259146"/>
          </a:xfrm>
          <a:custGeom>
            <a:avLst/>
            <a:gdLst>
              <a:gd name="T0" fmla="*/ 0 w 692"/>
              <a:gd name="T1" fmla="*/ 462 h 463"/>
              <a:gd name="T2" fmla="*/ 126 w 692"/>
              <a:gd name="T3" fmla="*/ 0 h 463"/>
              <a:gd name="T4" fmla="*/ 565 w 692"/>
              <a:gd name="T5" fmla="*/ 0 h 463"/>
              <a:gd name="T6" fmla="*/ 691 w 692"/>
              <a:gd name="T7" fmla="*/ 462 h 463"/>
              <a:gd name="T8" fmla="*/ 0 w 692"/>
              <a:gd name="T9" fmla="*/ 462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2" h="463">
                <a:moveTo>
                  <a:pt x="0" y="462"/>
                </a:moveTo>
                <a:lnTo>
                  <a:pt x="126" y="0"/>
                </a:lnTo>
                <a:lnTo>
                  <a:pt x="565" y="0"/>
                </a:lnTo>
                <a:lnTo>
                  <a:pt x="691" y="462"/>
                </a:lnTo>
                <a:lnTo>
                  <a:pt x="0" y="462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5" name="Freeform 8"/>
          <p:cNvSpPr>
            <a:spLocks noChangeArrowheads="1"/>
          </p:cNvSpPr>
          <p:nvPr/>
        </p:nvSpPr>
        <p:spPr bwMode="auto">
          <a:xfrm>
            <a:off x="10022686" y="4031207"/>
            <a:ext cx="387487" cy="259146"/>
          </a:xfrm>
          <a:custGeom>
            <a:avLst/>
            <a:gdLst>
              <a:gd name="T0" fmla="*/ 0 w 692"/>
              <a:gd name="T1" fmla="*/ 462 h 463"/>
              <a:gd name="T2" fmla="*/ 126 w 692"/>
              <a:gd name="T3" fmla="*/ 0 h 463"/>
              <a:gd name="T4" fmla="*/ 566 w 692"/>
              <a:gd name="T5" fmla="*/ 0 h 463"/>
              <a:gd name="T6" fmla="*/ 691 w 692"/>
              <a:gd name="T7" fmla="*/ 462 h 463"/>
              <a:gd name="T8" fmla="*/ 0 w 692"/>
              <a:gd name="T9" fmla="*/ 462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2" h="463">
                <a:moveTo>
                  <a:pt x="0" y="462"/>
                </a:moveTo>
                <a:lnTo>
                  <a:pt x="126" y="0"/>
                </a:lnTo>
                <a:lnTo>
                  <a:pt x="566" y="0"/>
                </a:lnTo>
                <a:lnTo>
                  <a:pt x="691" y="462"/>
                </a:lnTo>
                <a:lnTo>
                  <a:pt x="0" y="462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7" name="Freeform 10"/>
          <p:cNvSpPr>
            <a:spLocks noChangeArrowheads="1"/>
          </p:cNvSpPr>
          <p:nvPr/>
        </p:nvSpPr>
        <p:spPr bwMode="auto">
          <a:xfrm>
            <a:off x="9830177" y="4031207"/>
            <a:ext cx="404762" cy="330720"/>
          </a:xfrm>
          <a:custGeom>
            <a:avLst/>
            <a:gdLst>
              <a:gd name="T0" fmla="*/ 0 w 724"/>
              <a:gd name="T1" fmla="*/ 589 h 590"/>
              <a:gd name="T2" fmla="*/ 73 w 724"/>
              <a:gd name="T3" fmla="*/ 0 h 590"/>
              <a:gd name="T4" fmla="*/ 651 w 724"/>
              <a:gd name="T5" fmla="*/ 0 h 590"/>
              <a:gd name="T6" fmla="*/ 723 w 724"/>
              <a:gd name="T7" fmla="*/ 589 h 590"/>
              <a:gd name="T8" fmla="*/ 0 w 724"/>
              <a:gd name="T9" fmla="*/ 589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4" h="590">
                <a:moveTo>
                  <a:pt x="0" y="589"/>
                </a:moveTo>
                <a:lnTo>
                  <a:pt x="73" y="0"/>
                </a:lnTo>
                <a:lnTo>
                  <a:pt x="651" y="0"/>
                </a:lnTo>
                <a:lnTo>
                  <a:pt x="723" y="589"/>
                </a:lnTo>
                <a:lnTo>
                  <a:pt x="0" y="589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9" name="Freeform 12"/>
          <p:cNvSpPr>
            <a:spLocks noChangeArrowheads="1"/>
          </p:cNvSpPr>
          <p:nvPr/>
        </p:nvSpPr>
        <p:spPr bwMode="auto">
          <a:xfrm>
            <a:off x="9499457" y="2345521"/>
            <a:ext cx="1063735" cy="1739984"/>
          </a:xfrm>
          <a:custGeom>
            <a:avLst/>
            <a:gdLst>
              <a:gd name="T0" fmla="*/ 410 w 1900"/>
              <a:gd name="T1" fmla="*/ 3109 h 3110"/>
              <a:gd name="T2" fmla="*/ 396 w 1900"/>
              <a:gd name="T3" fmla="*/ 3083 h 3110"/>
              <a:gd name="T4" fmla="*/ 396 w 1900"/>
              <a:gd name="T5" fmla="*/ 3083 h 3110"/>
              <a:gd name="T6" fmla="*/ 4 w 1900"/>
              <a:gd name="T7" fmla="*/ 1553 h 3110"/>
              <a:gd name="T8" fmla="*/ 4 w 1900"/>
              <a:gd name="T9" fmla="*/ 1553 h 3110"/>
              <a:gd name="T10" fmla="*/ 414 w 1900"/>
              <a:gd name="T11" fmla="*/ 25 h 3110"/>
              <a:gd name="T12" fmla="*/ 429 w 1900"/>
              <a:gd name="T13" fmla="*/ 0 h 3110"/>
              <a:gd name="T14" fmla="*/ 1471 w 1900"/>
              <a:gd name="T15" fmla="*/ 0 h 3110"/>
              <a:gd name="T16" fmla="*/ 1486 w 1900"/>
              <a:gd name="T17" fmla="*/ 25 h 3110"/>
              <a:gd name="T18" fmla="*/ 1486 w 1900"/>
              <a:gd name="T19" fmla="*/ 25 h 3110"/>
              <a:gd name="T20" fmla="*/ 1896 w 1900"/>
              <a:gd name="T21" fmla="*/ 1553 h 3110"/>
              <a:gd name="T22" fmla="*/ 1896 w 1900"/>
              <a:gd name="T23" fmla="*/ 1553 h 3110"/>
              <a:gd name="T24" fmla="*/ 1504 w 1900"/>
              <a:gd name="T25" fmla="*/ 3083 h 3110"/>
              <a:gd name="T26" fmla="*/ 1489 w 1900"/>
              <a:gd name="T27" fmla="*/ 3109 h 3110"/>
              <a:gd name="T28" fmla="*/ 410 w 1900"/>
              <a:gd name="T29" fmla="*/ 3109 h 3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0" h="3110">
                <a:moveTo>
                  <a:pt x="410" y="3109"/>
                </a:moveTo>
                <a:lnTo>
                  <a:pt x="396" y="3083"/>
                </a:lnTo>
                <a:lnTo>
                  <a:pt x="396" y="3083"/>
                </a:lnTo>
                <a:cubicBezTo>
                  <a:pt x="136" y="2618"/>
                  <a:pt x="0" y="2088"/>
                  <a:pt x="4" y="1553"/>
                </a:cubicBezTo>
                <a:lnTo>
                  <a:pt x="4" y="1553"/>
                </a:lnTo>
                <a:cubicBezTo>
                  <a:pt x="6" y="1017"/>
                  <a:pt x="148" y="488"/>
                  <a:pt x="414" y="25"/>
                </a:cubicBezTo>
                <a:lnTo>
                  <a:pt x="429" y="0"/>
                </a:lnTo>
                <a:lnTo>
                  <a:pt x="1471" y="0"/>
                </a:lnTo>
                <a:lnTo>
                  <a:pt x="1486" y="25"/>
                </a:lnTo>
                <a:lnTo>
                  <a:pt x="1486" y="25"/>
                </a:lnTo>
                <a:cubicBezTo>
                  <a:pt x="1751" y="488"/>
                  <a:pt x="1893" y="1017"/>
                  <a:pt x="1896" y="1553"/>
                </a:cubicBezTo>
                <a:lnTo>
                  <a:pt x="1896" y="1553"/>
                </a:lnTo>
                <a:cubicBezTo>
                  <a:pt x="1899" y="2088"/>
                  <a:pt x="1763" y="2618"/>
                  <a:pt x="1504" y="3083"/>
                </a:cubicBezTo>
                <a:lnTo>
                  <a:pt x="1489" y="3109"/>
                </a:lnTo>
                <a:lnTo>
                  <a:pt x="410" y="3109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2" name="Freeform 14"/>
          <p:cNvSpPr>
            <a:spLocks noChangeArrowheads="1"/>
          </p:cNvSpPr>
          <p:nvPr/>
        </p:nvSpPr>
        <p:spPr bwMode="auto">
          <a:xfrm>
            <a:off x="9706774" y="1693953"/>
            <a:ext cx="649101" cy="710802"/>
          </a:xfrm>
          <a:custGeom>
            <a:avLst/>
            <a:gdLst>
              <a:gd name="T0" fmla="*/ 0 w 1160"/>
              <a:gd name="T1" fmla="*/ 1270 h 1271"/>
              <a:gd name="T2" fmla="*/ 44 w 1160"/>
              <a:gd name="T3" fmla="*/ 1193 h 1271"/>
              <a:gd name="T4" fmla="*/ 44 w 1160"/>
              <a:gd name="T5" fmla="*/ 1193 h 1271"/>
              <a:gd name="T6" fmla="*/ 481 w 1160"/>
              <a:gd name="T7" fmla="*/ 604 h 1271"/>
              <a:gd name="T8" fmla="*/ 530 w 1160"/>
              <a:gd name="T9" fmla="*/ 0 h 1271"/>
              <a:gd name="T10" fmla="*/ 632 w 1160"/>
              <a:gd name="T11" fmla="*/ 0 h 1271"/>
              <a:gd name="T12" fmla="*/ 678 w 1160"/>
              <a:gd name="T13" fmla="*/ 604 h 1271"/>
              <a:gd name="T14" fmla="*/ 678 w 1160"/>
              <a:gd name="T15" fmla="*/ 604 h 1271"/>
              <a:gd name="T16" fmla="*/ 1116 w 1160"/>
              <a:gd name="T17" fmla="*/ 1193 h 1271"/>
              <a:gd name="T18" fmla="*/ 1159 w 1160"/>
              <a:gd name="T19" fmla="*/ 1270 h 1271"/>
              <a:gd name="T20" fmla="*/ 0 w 1160"/>
              <a:gd name="T21" fmla="*/ 1270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60" h="1271">
                <a:moveTo>
                  <a:pt x="0" y="1270"/>
                </a:moveTo>
                <a:lnTo>
                  <a:pt x="44" y="1193"/>
                </a:lnTo>
                <a:lnTo>
                  <a:pt x="44" y="1193"/>
                </a:lnTo>
                <a:cubicBezTo>
                  <a:pt x="165" y="981"/>
                  <a:pt x="312" y="783"/>
                  <a:pt x="481" y="604"/>
                </a:cubicBezTo>
                <a:lnTo>
                  <a:pt x="530" y="0"/>
                </a:lnTo>
                <a:lnTo>
                  <a:pt x="632" y="0"/>
                </a:lnTo>
                <a:lnTo>
                  <a:pt x="678" y="604"/>
                </a:lnTo>
                <a:lnTo>
                  <a:pt x="678" y="604"/>
                </a:lnTo>
                <a:cubicBezTo>
                  <a:pt x="847" y="784"/>
                  <a:pt x="994" y="981"/>
                  <a:pt x="1116" y="1193"/>
                </a:cubicBezTo>
                <a:lnTo>
                  <a:pt x="1159" y="1270"/>
                </a:lnTo>
                <a:lnTo>
                  <a:pt x="0" y="127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5" name="Freeform 16"/>
          <p:cNvSpPr>
            <a:spLocks noChangeArrowheads="1"/>
          </p:cNvSpPr>
          <p:nvPr/>
        </p:nvSpPr>
        <p:spPr bwMode="auto">
          <a:xfrm>
            <a:off x="9820305" y="2619476"/>
            <a:ext cx="424507" cy="424507"/>
          </a:xfrm>
          <a:custGeom>
            <a:avLst/>
            <a:gdLst>
              <a:gd name="T0" fmla="*/ 378 w 759"/>
              <a:gd name="T1" fmla="*/ 758 h 759"/>
              <a:gd name="T2" fmla="*/ 378 w 759"/>
              <a:gd name="T3" fmla="*/ 758 h 759"/>
              <a:gd name="T4" fmla="*/ 0 w 759"/>
              <a:gd name="T5" fmla="*/ 378 h 759"/>
              <a:gd name="T6" fmla="*/ 0 w 759"/>
              <a:gd name="T7" fmla="*/ 378 h 759"/>
              <a:gd name="T8" fmla="*/ 378 w 759"/>
              <a:gd name="T9" fmla="*/ 0 h 759"/>
              <a:gd name="T10" fmla="*/ 378 w 759"/>
              <a:gd name="T11" fmla="*/ 0 h 759"/>
              <a:gd name="T12" fmla="*/ 758 w 759"/>
              <a:gd name="T13" fmla="*/ 378 h 759"/>
              <a:gd name="T14" fmla="*/ 758 w 759"/>
              <a:gd name="T15" fmla="*/ 378 h 759"/>
              <a:gd name="T16" fmla="*/ 378 w 759"/>
              <a:gd name="T17" fmla="*/ 758 h 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59" h="759">
                <a:moveTo>
                  <a:pt x="378" y="758"/>
                </a:moveTo>
                <a:lnTo>
                  <a:pt x="378" y="758"/>
                </a:lnTo>
                <a:cubicBezTo>
                  <a:pt x="170" y="758"/>
                  <a:pt x="0" y="587"/>
                  <a:pt x="0" y="378"/>
                </a:cubicBezTo>
                <a:lnTo>
                  <a:pt x="0" y="378"/>
                </a:lnTo>
                <a:cubicBezTo>
                  <a:pt x="0" y="170"/>
                  <a:pt x="170" y="0"/>
                  <a:pt x="378" y="0"/>
                </a:cubicBezTo>
                <a:lnTo>
                  <a:pt x="378" y="0"/>
                </a:lnTo>
                <a:cubicBezTo>
                  <a:pt x="588" y="0"/>
                  <a:pt x="758" y="170"/>
                  <a:pt x="758" y="378"/>
                </a:cubicBezTo>
                <a:lnTo>
                  <a:pt x="758" y="378"/>
                </a:lnTo>
                <a:cubicBezTo>
                  <a:pt x="758" y="587"/>
                  <a:pt x="588" y="758"/>
                  <a:pt x="378" y="758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8" name="Freeform 18"/>
          <p:cNvSpPr>
            <a:spLocks noChangeArrowheads="1"/>
          </p:cNvSpPr>
          <p:nvPr/>
        </p:nvSpPr>
        <p:spPr bwMode="auto">
          <a:xfrm>
            <a:off x="9862263" y="3540062"/>
            <a:ext cx="355401" cy="518293"/>
          </a:xfrm>
          <a:custGeom>
            <a:avLst/>
            <a:gdLst>
              <a:gd name="T0" fmla="*/ 316 w 633"/>
              <a:gd name="T1" fmla="*/ 0 h 927"/>
              <a:gd name="T2" fmla="*/ 316 w 633"/>
              <a:gd name="T3" fmla="*/ 0 h 927"/>
              <a:gd name="T4" fmla="*/ 316 w 633"/>
              <a:gd name="T5" fmla="*/ 0 h 927"/>
              <a:gd name="T6" fmla="*/ 0 w 633"/>
              <a:gd name="T7" fmla="*/ 315 h 927"/>
              <a:gd name="T8" fmla="*/ 0 w 633"/>
              <a:gd name="T9" fmla="*/ 926 h 927"/>
              <a:gd name="T10" fmla="*/ 632 w 633"/>
              <a:gd name="T11" fmla="*/ 926 h 927"/>
              <a:gd name="T12" fmla="*/ 632 w 633"/>
              <a:gd name="T13" fmla="*/ 315 h 927"/>
              <a:gd name="T14" fmla="*/ 632 w 633"/>
              <a:gd name="T15" fmla="*/ 315 h 927"/>
              <a:gd name="T16" fmla="*/ 316 w 633"/>
              <a:gd name="T17" fmla="*/ 0 h 9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3" h="927">
                <a:moveTo>
                  <a:pt x="316" y="0"/>
                </a:moveTo>
                <a:lnTo>
                  <a:pt x="316" y="0"/>
                </a:lnTo>
                <a:lnTo>
                  <a:pt x="316" y="0"/>
                </a:lnTo>
                <a:cubicBezTo>
                  <a:pt x="141" y="0"/>
                  <a:pt x="0" y="141"/>
                  <a:pt x="0" y="315"/>
                </a:cubicBezTo>
                <a:lnTo>
                  <a:pt x="0" y="926"/>
                </a:lnTo>
                <a:lnTo>
                  <a:pt x="632" y="926"/>
                </a:lnTo>
                <a:lnTo>
                  <a:pt x="632" y="315"/>
                </a:lnTo>
                <a:lnTo>
                  <a:pt x="632" y="315"/>
                </a:lnTo>
                <a:cubicBezTo>
                  <a:pt x="632" y="141"/>
                  <a:pt x="490" y="0"/>
                  <a:pt x="316" y="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60" name="Freeform 400"/>
          <p:cNvSpPr>
            <a:spLocks noChangeArrowheads="1"/>
          </p:cNvSpPr>
          <p:nvPr/>
        </p:nvSpPr>
        <p:spPr bwMode="auto">
          <a:xfrm>
            <a:off x="1902764" y="3996655"/>
            <a:ext cx="816929" cy="816928"/>
          </a:xfrm>
          <a:custGeom>
            <a:avLst/>
            <a:gdLst>
              <a:gd name="T0" fmla="*/ 729 w 1458"/>
              <a:gd name="T1" fmla="*/ 1457 h 1458"/>
              <a:gd name="T2" fmla="*/ 729 w 1458"/>
              <a:gd name="T3" fmla="*/ 1457 h 1458"/>
              <a:gd name="T4" fmla="*/ 0 w 1458"/>
              <a:gd name="T5" fmla="*/ 728 h 1458"/>
              <a:gd name="T6" fmla="*/ 0 w 1458"/>
              <a:gd name="T7" fmla="*/ 728 h 1458"/>
              <a:gd name="T8" fmla="*/ 729 w 1458"/>
              <a:gd name="T9" fmla="*/ 0 h 1458"/>
              <a:gd name="T10" fmla="*/ 729 w 1458"/>
              <a:gd name="T11" fmla="*/ 0 h 1458"/>
              <a:gd name="T12" fmla="*/ 1457 w 1458"/>
              <a:gd name="T13" fmla="*/ 728 h 1458"/>
              <a:gd name="T14" fmla="*/ 1457 w 1458"/>
              <a:gd name="T15" fmla="*/ 728 h 1458"/>
              <a:gd name="T16" fmla="*/ 729 w 1458"/>
              <a:gd name="T17" fmla="*/ 1457 h 1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58" h="1458">
                <a:moveTo>
                  <a:pt x="729" y="1457"/>
                </a:moveTo>
                <a:lnTo>
                  <a:pt x="729" y="1457"/>
                </a:lnTo>
                <a:cubicBezTo>
                  <a:pt x="327" y="1457"/>
                  <a:pt x="0" y="1130"/>
                  <a:pt x="0" y="728"/>
                </a:cubicBezTo>
                <a:lnTo>
                  <a:pt x="0" y="728"/>
                </a:lnTo>
                <a:cubicBezTo>
                  <a:pt x="0" y="327"/>
                  <a:pt x="327" y="0"/>
                  <a:pt x="729" y="0"/>
                </a:cubicBezTo>
                <a:lnTo>
                  <a:pt x="729" y="0"/>
                </a:lnTo>
                <a:cubicBezTo>
                  <a:pt x="1131" y="0"/>
                  <a:pt x="1457" y="327"/>
                  <a:pt x="1457" y="728"/>
                </a:cubicBezTo>
                <a:lnTo>
                  <a:pt x="1457" y="728"/>
                </a:lnTo>
                <a:cubicBezTo>
                  <a:pt x="1457" y="1130"/>
                  <a:pt x="1131" y="1457"/>
                  <a:pt x="729" y="1457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62" name="Freeform 402"/>
          <p:cNvSpPr>
            <a:spLocks noChangeArrowheads="1"/>
          </p:cNvSpPr>
          <p:nvPr/>
        </p:nvSpPr>
        <p:spPr bwMode="auto">
          <a:xfrm>
            <a:off x="4175850" y="2594796"/>
            <a:ext cx="816928" cy="814460"/>
          </a:xfrm>
          <a:custGeom>
            <a:avLst/>
            <a:gdLst>
              <a:gd name="T0" fmla="*/ 729 w 1458"/>
              <a:gd name="T1" fmla="*/ 1456 h 1457"/>
              <a:gd name="T2" fmla="*/ 729 w 1458"/>
              <a:gd name="T3" fmla="*/ 1456 h 1457"/>
              <a:gd name="T4" fmla="*/ 0 w 1458"/>
              <a:gd name="T5" fmla="*/ 729 h 1457"/>
              <a:gd name="T6" fmla="*/ 0 w 1458"/>
              <a:gd name="T7" fmla="*/ 729 h 1457"/>
              <a:gd name="T8" fmla="*/ 729 w 1458"/>
              <a:gd name="T9" fmla="*/ 0 h 1457"/>
              <a:gd name="T10" fmla="*/ 729 w 1458"/>
              <a:gd name="T11" fmla="*/ 0 h 1457"/>
              <a:gd name="T12" fmla="*/ 1457 w 1458"/>
              <a:gd name="T13" fmla="*/ 729 h 1457"/>
              <a:gd name="T14" fmla="*/ 1457 w 1458"/>
              <a:gd name="T15" fmla="*/ 729 h 1457"/>
              <a:gd name="T16" fmla="*/ 729 w 1458"/>
              <a:gd name="T17" fmla="*/ 1456 h 1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58" h="1457">
                <a:moveTo>
                  <a:pt x="729" y="1456"/>
                </a:moveTo>
                <a:lnTo>
                  <a:pt x="729" y="1456"/>
                </a:lnTo>
                <a:cubicBezTo>
                  <a:pt x="327" y="1456"/>
                  <a:pt x="0" y="1130"/>
                  <a:pt x="0" y="729"/>
                </a:cubicBezTo>
                <a:lnTo>
                  <a:pt x="0" y="729"/>
                </a:lnTo>
                <a:cubicBezTo>
                  <a:pt x="0" y="327"/>
                  <a:pt x="327" y="0"/>
                  <a:pt x="729" y="0"/>
                </a:cubicBezTo>
                <a:lnTo>
                  <a:pt x="729" y="0"/>
                </a:lnTo>
                <a:cubicBezTo>
                  <a:pt x="1131" y="0"/>
                  <a:pt x="1457" y="327"/>
                  <a:pt x="1457" y="729"/>
                </a:cubicBezTo>
                <a:lnTo>
                  <a:pt x="1457" y="729"/>
                </a:lnTo>
                <a:cubicBezTo>
                  <a:pt x="1457" y="1130"/>
                  <a:pt x="1131" y="1456"/>
                  <a:pt x="729" y="1456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64" name="Freeform 404"/>
          <p:cNvSpPr>
            <a:spLocks noChangeArrowheads="1"/>
          </p:cNvSpPr>
          <p:nvPr/>
        </p:nvSpPr>
        <p:spPr bwMode="auto">
          <a:xfrm>
            <a:off x="3067689" y="4754349"/>
            <a:ext cx="816929" cy="816929"/>
          </a:xfrm>
          <a:custGeom>
            <a:avLst/>
            <a:gdLst>
              <a:gd name="T0" fmla="*/ 729 w 1458"/>
              <a:gd name="T1" fmla="*/ 1457 h 1458"/>
              <a:gd name="T2" fmla="*/ 729 w 1458"/>
              <a:gd name="T3" fmla="*/ 1457 h 1458"/>
              <a:gd name="T4" fmla="*/ 0 w 1458"/>
              <a:gd name="T5" fmla="*/ 729 h 1458"/>
              <a:gd name="T6" fmla="*/ 0 w 1458"/>
              <a:gd name="T7" fmla="*/ 729 h 1458"/>
              <a:gd name="T8" fmla="*/ 729 w 1458"/>
              <a:gd name="T9" fmla="*/ 0 h 1458"/>
              <a:gd name="T10" fmla="*/ 729 w 1458"/>
              <a:gd name="T11" fmla="*/ 0 h 1458"/>
              <a:gd name="T12" fmla="*/ 1457 w 1458"/>
              <a:gd name="T13" fmla="*/ 729 h 1458"/>
              <a:gd name="T14" fmla="*/ 1457 w 1458"/>
              <a:gd name="T15" fmla="*/ 729 h 1458"/>
              <a:gd name="T16" fmla="*/ 729 w 1458"/>
              <a:gd name="T17" fmla="*/ 1457 h 1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58" h="1458">
                <a:moveTo>
                  <a:pt x="729" y="1457"/>
                </a:moveTo>
                <a:lnTo>
                  <a:pt x="729" y="1457"/>
                </a:lnTo>
                <a:cubicBezTo>
                  <a:pt x="327" y="1457"/>
                  <a:pt x="0" y="1130"/>
                  <a:pt x="0" y="729"/>
                </a:cubicBezTo>
                <a:lnTo>
                  <a:pt x="0" y="729"/>
                </a:lnTo>
                <a:cubicBezTo>
                  <a:pt x="0" y="327"/>
                  <a:pt x="327" y="0"/>
                  <a:pt x="729" y="0"/>
                </a:cubicBezTo>
                <a:lnTo>
                  <a:pt x="729" y="0"/>
                </a:lnTo>
                <a:cubicBezTo>
                  <a:pt x="1131" y="0"/>
                  <a:pt x="1457" y="327"/>
                  <a:pt x="1457" y="729"/>
                </a:cubicBezTo>
                <a:lnTo>
                  <a:pt x="1457" y="729"/>
                </a:lnTo>
                <a:cubicBezTo>
                  <a:pt x="1457" y="1130"/>
                  <a:pt x="1131" y="1457"/>
                  <a:pt x="729" y="145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66" name="Freeform 406"/>
          <p:cNvSpPr>
            <a:spLocks noChangeArrowheads="1"/>
          </p:cNvSpPr>
          <p:nvPr/>
        </p:nvSpPr>
        <p:spPr bwMode="auto">
          <a:xfrm>
            <a:off x="5767748" y="4354523"/>
            <a:ext cx="814460" cy="816929"/>
          </a:xfrm>
          <a:custGeom>
            <a:avLst/>
            <a:gdLst>
              <a:gd name="T0" fmla="*/ 729 w 1457"/>
              <a:gd name="T1" fmla="*/ 1457 h 1458"/>
              <a:gd name="T2" fmla="*/ 729 w 1457"/>
              <a:gd name="T3" fmla="*/ 1457 h 1458"/>
              <a:gd name="T4" fmla="*/ 0 w 1457"/>
              <a:gd name="T5" fmla="*/ 729 h 1458"/>
              <a:gd name="T6" fmla="*/ 0 w 1457"/>
              <a:gd name="T7" fmla="*/ 729 h 1458"/>
              <a:gd name="T8" fmla="*/ 729 w 1457"/>
              <a:gd name="T9" fmla="*/ 0 h 1458"/>
              <a:gd name="T10" fmla="*/ 729 w 1457"/>
              <a:gd name="T11" fmla="*/ 0 h 1458"/>
              <a:gd name="T12" fmla="*/ 1456 w 1457"/>
              <a:gd name="T13" fmla="*/ 729 h 1458"/>
              <a:gd name="T14" fmla="*/ 1456 w 1457"/>
              <a:gd name="T15" fmla="*/ 729 h 1458"/>
              <a:gd name="T16" fmla="*/ 729 w 1457"/>
              <a:gd name="T17" fmla="*/ 1457 h 1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57" h="1458">
                <a:moveTo>
                  <a:pt x="729" y="1457"/>
                </a:moveTo>
                <a:lnTo>
                  <a:pt x="729" y="1457"/>
                </a:lnTo>
                <a:cubicBezTo>
                  <a:pt x="327" y="1457"/>
                  <a:pt x="0" y="1131"/>
                  <a:pt x="0" y="729"/>
                </a:cubicBezTo>
                <a:lnTo>
                  <a:pt x="0" y="729"/>
                </a:lnTo>
                <a:cubicBezTo>
                  <a:pt x="0" y="327"/>
                  <a:pt x="327" y="0"/>
                  <a:pt x="729" y="0"/>
                </a:cubicBezTo>
                <a:lnTo>
                  <a:pt x="729" y="0"/>
                </a:lnTo>
                <a:cubicBezTo>
                  <a:pt x="1130" y="0"/>
                  <a:pt x="1456" y="327"/>
                  <a:pt x="1456" y="729"/>
                </a:cubicBezTo>
                <a:lnTo>
                  <a:pt x="1456" y="729"/>
                </a:lnTo>
                <a:cubicBezTo>
                  <a:pt x="1456" y="1131"/>
                  <a:pt x="1130" y="1457"/>
                  <a:pt x="729" y="1457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68" name="Freeform 408"/>
          <p:cNvSpPr>
            <a:spLocks noChangeArrowheads="1"/>
          </p:cNvSpPr>
          <p:nvPr/>
        </p:nvSpPr>
        <p:spPr bwMode="auto">
          <a:xfrm>
            <a:off x="7293010" y="3248831"/>
            <a:ext cx="816929" cy="816929"/>
          </a:xfrm>
          <a:custGeom>
            <a:avLst/>
            <a:gdLst>
              <a:gd name="T0" fmla="*/ 728 w 1458"/>
              <a:gd name="T1" fmla="*/ 1458 h 1459"/>
              <a:gd name="T2" fmla="*/ 728 w 1458"/>
              <a:gd name="T3" fmla="*/ 1458 h 1459"/>
              <a:gd name="T4" fmla="*/ 0 w 1458"/>
              <a:gd name="T5" fmla="*/ 729 h 1459"/>
              <a:gd name="T6" fmla="*/ 0 w 1458"/>
              <a:gd name="T7" fmla="*/ 729 h 1459"/>
              <a:gd name="T8" fmla="*/ 728 w 1458"/>
              <a:gd name="T9" fmla="*/ 0 h 1459"/>
              <a:gd name="T10" fmla="*/ 728 w 1458"/>
              <a:gd name="T11" fmla="*/ 0 h 1459"/>
              <a:gd name="T12" fmla="*/ 1457 w 1458"/>
              <a:gd name="T13" fmla="*/ 729 h 1459"/>
              <a:gd name="T14" fmla="*/ 1457 w 1458"/>
              <a:gd name="T15" fmla="*/ 729 h 1459"/>
              <a:gd name="T16" fmla="*/ 728 w 1458"/>
              <a:gd name="T17" fmla="*/ 1458 h 1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58" h="1459">
                <a:moveTo>
                  <a:pt x="728" y="1458"/>
                </a:moveTo>
                <a:lnTo>
                  <a:pt x="728" y="1458"/>
                </a:lnTo>
                <a:cubicBezTo>
                  <a:pt x="327" y="1458"/>
                  <a:pt x="0" y="1131"/>
                  <a:pt x="0" y="729"/>
                </a:cubicBezTo>
                <a:lnTo>
                  <a:pt x="0" y="729"/>
                </a:lnTo>
                <a:cubicBezTo>
                  <a:pt x="0" y="327"/>
                  <a:pt x="327" y="0"/>
                  <a:pt x="728" y="0"/>
                </a:cubicBezTo>
                <a:lnTo>
                  <a:pt x="728" y="0"/>
                </a:lnTo>
                <a:cubicBezTo>
                  <a:pt x="1130" y="0"/>
                  <a:pt x="1457" y="327"/>
                  <a:pt x="1457" y="729"/>
                </a:cubicBezTo>
                <a:lnTo>
                  <a:pt x="1457" y="729"/>
                </a:lnTo>
                <a:cubicBezTo>
                  <a:pt x="1457" y="1131"/>
                  <a:pt x="1130" y="1458"/>
                  <a:pt x="728" y="145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0" name="Freeform 410"/>
          <p:cNvSpPr>
            <a:spLocks noChangeArrowheads="1"/>
          </p:cNvSpPr>
          <p:nvPr/>
        </p:nvSpPr>
        <p:spPr bwMode="auto">
          <a:xfrm>
            <a:off x="7554625" y="3466021"/>
            <a:ext cx="293700" cy="385018"/>
          </a:xfrm>
          <a:custGeom>
            <a:avLst/>
            <a:gdLst>
              <a:gd name="T0" fmla="*/ 261 w 524"/>
              <a:gd name="T1" fmla="*/ 525 h 688"/>
              <a:gd name="T2" fmla="*/ 261 w 524"/>
              <a:gd name="T3" fmla="*/ 525 h 688"/>
              <a:gd name="T4" fmla="*/ 271 w 524"/>
              <a:gd name="T5" fmla="*/ 527 h 688"/>
              <a:gd name="T6" fmla="*/ 479 w 524"/>
              <a:gd name="T7" fmla="*/ 628 h 688"/>
              <a:gd name="T8" fmla="*/ 479 w 524"/>
              <a:gd name="T9" fmla="*/ 45 h 688"/>
              <a:gd name="T10" fmla="*/ 44 w 524"/>
              <a:gd name="T11" fmla="*/ 45 h 688"/>
              <a:gd name="T12" fmla="*/ 44 w 524"/>
              <a:gd name="T13" fmla="*/ 628 h 688"/>
              <a:gd name="T14" fmla="*/ 252 w 524"/>
              <a:gd name="T15" fmla="*/ 527 h 688"/>
              <a:gd name="T16" fmla="*/ 252 w 524"/>
              <a:gd name="T17" fmla="*/ 527 h 688"/>
              <a:gd name="T18" fmla="*/ 261 w 524"/>
              <a:gd name="T19" fmla="*/ 525 h 688"/>
              <a:gd name="T20" fmla="*/ 23 w 524"/>
              <a:gd name="T21" fmla="*/ 686 h 688"/>
              <a:gd name="T22" fmla="*/ 23 w 524"/>
              <a:gd name="T23" fmla="*/ 686 h 688"/>
              <a:gd name="T24" fmla="*/ 11 w 524"/>
              <a:gd name="T25" fmla="*/ 682 h 688"/>
              <a:gd name="T26" fmla="*/ 11 w 524"/>
              <a:gd name="T27" fmla="*/ 682 h 688"/>
              <a:gd name="T28" fmla="*/ 0 w 524"/>
              <a:gd name="T29" fmla="*/ 664 h 688"/>
              <a:gd name="T30" fmla="*/ 0 w 524"/>
              <a:gd name="T31" fmla="*/ 42 h 688"/>
              <a:gd name="T32" fmla="*/ 0 w 524"/>
              <a:gd name="T33" fmla="*/ 42 h 688"/>
              <a:gd name="T34" fmla="*/ 31 w 524"/>
              <a:gd name="T35" fmla="*/ 0 h 688"/>
              <a:gd name="T36" fmla="*/ 492 w 524"/>
              <a:gd name="T37" fmla="*/ 0 h 688"/>
              <a:gd name="T38" fmla="*/ 492 w 524"/>
              <a:gd name="T39" fmla="*/ 0 h 688"/>
              <a:gd name="T40" fmla="*/ 523 w 524"/>
              <a:gd name="T41" fmla="*/ 42 h 688"/>
              <a:gd name="T42" fmla="*/ 523 w 524"/>
              <a:gd name="T43" fmla="*/ 664 h 688"/>
              <a:gd name="T44" fmla="*/ 523 w 524"/>
              <a:gd name="T45" fmla="*/ 664 h 688"/>
              <a:gd name="T46" fmla="*/ 513 w 524"/>
              <a:gd name="T47" fmla="*/ 682 h 688"/>
              <a:gd name="T48" fmla="*/ 513 w 524"/>
              <a:gd name="T49" fmla="*/ 682 h 688"/>
              <a:gd name="T50" fmla="*/ 491 w 524"/>
              <a:gd name="T51" fmla="*/ 683 h 688"/>
              <a:gd name="T52" fmla="*/ 261 w 524"/>
              <a:gd name="T53" fmla="*/ 572 h 688"/>
              <a:gd name="T54" fmla="*/ 32 w 524"/>
              <a:gd name="T55" fmla="*/ 683 h 688"/>
              <a:gd name="T56" fmla="*/ 32 w 524"/>
              <a:gd name="T57" fmla="*/ 683 h 688"/>
              <a:gd name="T58" fmla="*/ 23 w 524"/>
              <a:gd name="T59" fmla="*/ 686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24" h="688">
                <a:moveTo>
                  <a:pt x="261" y="525"/>
                </a:moveTo>
                <a:lnTo>
                  <a:pt x="261" y="525"/>
                </a:lnTo>
                <a:cubicBezTo>
                  <a:pt x="265" y="525"/>
                  <a:pt x="268" y="526"/>
                  <a:pt x="271" y="527"/>
                </a:cubicBezTo>
                <a:lnTo>
                  <a:pt x="479" y="628"/>
                </a:lnTo>
                <a:lnTo>
                  <a:pt x="479" y="45"/>
                </a:lnTo>
                <a:lnTo>
                  <a:pt x="44" y="45"/>
                </a:lnTo>
                <a:lnTo>
                  <a:pt x="44" y="628"/>
                </a:lnTo>
                <a:lnTo>
                  <a:pt x="252" y="527"/>
                </a:lnTo>
                <a:lnTo>
                  <a:pt x="252" y="527"/>
                </a:lnTo>
                <a:cubicBezTo>
                  <a:pt x="255" y="526"/>
                  <a:pt x="259" y="525"/>
                  <a:pt x="261" y="525"/>
                </a:cubicBezTo>
                <a:close/>
                <a:moveTo>
                  <a:pt x="23" y="686"/>
                </a:moveTo>
                <a:lnTo>
                  <a:pt x="23" y="686"/>
                </a:lnTo>
                <a:cubicBezTo>
                  <a:pt x="18" y="686"/>
                  <a:pt x="14" y="684"/>
                  <a:pt x="11" y="682"/>
                </a:cubicBezTo>
                <a:lnTo>
                  <a:pt x="11" y="682"/>
                </a:lnTo>
                <a:cubicBezTo>
                  <a:pt x="4" y="678"/>
                  <a:pt x="0" y="671"/>
                  <a:pt x="0" y="664"/>
                </a:cubicBezTo>
                <a:lnTo>
                  <a:pt x="0" y="42"/>
                </a:lnTo>
                <a:lnTo>
                  <a:pt x="0" y="42"/>
                </a:lnTo>
                <a:cubicBezTo>
                  <a:pt x="0" y="18"/>
                  <a:pt x="13" y="0"/>
                  <a:pt x="31" y="0"/>
                </a:cubicBezTo>
                <a:lnTo>
                  <a:pt x="492" y="0"/>
                </a:lnTo>
                <a:lnTo>
                  <a:pt x="492" y="0"/>
                </a:lnTo>
                <a:cubicBezTo>
                  <a:pt x="511" y="0"/>
                  <a:pt x="523" y="18"/>
                  <a:pt x="523" y="42"/>
                </a:cubicBezTo>
                <a:lnTo>
                  <a:pt x="523" y="664"/>
                </a:lnTo>
                <a:lnTo>
                  <a:pt x="523" y="664"/>
                </a:lnTo>
                <a:cubicBezTo>
                  <a:pt x="523" y="671"/>
                  <a:pt x="519" y="678"/>
                  <a:pt x="513" y="682"/>
                </a:cubicBezTo>
                <a:lnTo>
                  <a:pt x="513" y="682"/>
                </a:lnTo>
                <a:cubicBezTo>
                  <a:pt x="506" y="687"/>
                  <a:pt x="498" y="687"/>
                  <a:pt x="491" y="683"/>
                </a:cubicBezTo>
                <a:lnTo>
                  <a:pt x="261" y="572"/>
                </a:lnTo>
                <a:lnTo>
                  <a:pt x="32" y="683"/>
                </a:lnTo>
                <a:lnTo>
                  <a:pt x="32" y="683"/>
                </a:lnTo>
                <a:cubicBezTo>
                  <a:pt x="29" y="685"/>
                  <a:pt x="26" y="686"/>
                  <a:pt x="23" y="6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1" name="Freeform 411"/>
          <p:cNvSpPr>
            <a:spLocks noChangeArrowheads="1"/>
          </p:cNvSpPr>
          <p:nvPr/>
        </p:nvSpPr>
        <p:spPr bwMode="auto">
          <a:xfrm>
            <a:off x="4427592" y="2811985"/>
            <a:ext cx="315912" cy="385018"/>
          </a:xfrm>
          <a:custGeom>
            <a:avLst/>
            <a:gdLst>
              <a:gd name="T0" fmla="*/ 457 w 563"/>
              <a:gd name="T1" fmla="*/ 365 h 686"/>
              <a:gd name="T2" fmla="*/ 451 w 563"/>
              <a:gd name="T3" fmla="*/ 528 h 686"/>
              <a:gd name="T4" fmla="*/ 451 w 563"/>
              <a:gd name="T5" fmla="*/ 528 h 686"/>
              <a:gd name="T6" fmla="*/ 453 w 563"/>
              <a:gd name="T7" fmla="*/ 565 h 686"/>
              <a:gd name="T8" fmla="*/ 452 w 563"/>
              <a:gd name="T9" fmla="*/ 597 h 686"/>
              <a:gd name="T10" fmla="*/ 401 w 563"/>
              <a:gd name="T11" fmla="*/ 628 h 686"/>
              <a:gd name="T12" fmla="*/ 279 w 563"/>
              <a:gd name="T13" fmla="*/ 641 h 686"/>
              <a:gd name="T14" fmla="*/ 161 w 563"/>
              <a:gd name="T15" fmla="*/ 623 h 686"/>
              <a:gd name="T16" fmla="*/ 114 w 563"/>
              <a:gd name="T17" fmla="*/ 591 h 686"/>
              <a:gd name="T18" fmla="*/ 113 w 563"/>
              <a:gd name="T19" fmla="*/ 567 h 686"/>
              <a:gd name="T20" fmla="*/ 115 w 563"/>
              <a:gd name="T21" fmla="*/ 523 h 686"/>
              <a:gd name="T22" fmla="*/ 107 w 563"/>
              <a:gd name="T23" fmla="*/ 369 h 686"/>
              <a:gd name="T24" fmla="*/ 501 w 563"/>
              <a:gd name="T25" fmla="*/ 229 h 686"/>
              <a:gd name="T26" fmla="*/ 457 w 563"/>
              <a:gd name="T27" fmla="*/ 365 h 686"/>
              <a:gd name="T28" fmla="*/ 191 w 563"/>
              <a:gd name="T29" fmla="*/ 135 h 686"/>
              <a:gd name="T30" fmla="*/ 281 w 563"/>
              <a:gd name="T31" fmla="*/ 44 h 686"/>
              <a:gd name="T32" fmla="*/ 371 w 563"/>
              <a:gd name="T33" fmla="*/ 185 h 686"/>
              <a:gd name="T34" fmla="*/ 191 w 563"/>
              <a:gd name="T35" fmla="*/ 135 h 686"/>
              <a:gd name="T36" fmla="*/ 556 w 563"/>
              <a:gd name="T37" fmla="*/ 203 h 686"/>
              <a:gd name="T38" fmla="*/ 416 w 563"/>
              <a:gd name="T39" fmla="*/ 185 h 686"/>
              <a:gd name="T40" fmla="*/ 416 w 563"/>
              <a:gd name="T41" fmla="*/ 135 h 686"/>
              <a:gd name="T42" fmla="*/ 281 w 563"/>
              <a:gd name="T43" fmla="*/ 0 h 686"/>
              <a:gd name="T44" fmla="*/ 147 w 563"/>
              <a:gd name="T45" fmla="*/ 185 h 686"/>
              <a:gd name="T46" fmla="*/ 33 w 563"/>
              <a:gd name="T47" fmla="*/ 185 h 686"/>
              <a:gd name="T48" fmla="*/ 5 w 563"/>
              <a:gd name="T49" fmla="*/ 203 h 686"/>
              <a:gd name="T50" fmla="*/ 9 w 563"/>
              <a:gd name="T51" fmla="*/ 235 h 686"/>
              <a:gd name="T52" fmla="*/ 63 w 563"/>
              <a:gd name="T53" fmla="*/ 376 h 686"/>
              <a:gd name="T54" fmla="*/ 70 w 563"/>
              <a:gd name="T55" fmla="*/ 521 h 686"/>
              <a:gd name="T56" fmla="*/ 68 w 563"/>
              <a:gd name="T57" fmla="*/ 563 h 686"/>
              <a:gd name="T58" fmla="*/ 70 w 563"/>
              <a:gd name="T59" fmla="*/ 599 h 686"/>
              <a:gd name="T60" fmla="*/ 148 w 563"/>
              <a:gd name="T61" fmla="*/ 665 h 686"/>
              <a:gd name="T62" fmla="*/ 278 w 563"/>
              <a:gd name="T63" fmla="*/ 685 h 686"/>
              <a:gd name="T64" fmla="*/ 289 w 563"/>
              <a:gd name="T65" fmla="*/ 685 h 686"/>
              <a:gd name="T66" fmla="*/ 413 w 563"/>
              <a:gd name="T67" fmla="*/ 670 h 686"/>
              <a:gd name="T68" fmla="*/ 495 w 563"/>
              <a:gd name="T69" fmla="*/ 607 h 686"/>
              <a:gd name="T70" fmla="*/ 498 w 563"/>
              <a:gd name="T71" fmla="*/ 561 h 686"/>
              <a:gd name="T72" fmla="*/ 495 w 563"/>
              <a:gd name="T73" fmla="*/ 517 h 686"/>
              <a:gd name="T74" fmla="*/ 495 w 563"/>
              <a:gd name="T75" fmla="*/ 508 h 686"/>
              <a:gd name="T76" fmla="*/ 501 w 563"/>
              <a:gd name="T77" fmla="*/ 371 h 686"/>
              <a:gd name="T78" fmla="*/ 552 w 563"/>
              <a:gd name="T79" fmla="*/ 235 h 686"/>
              <a:gd name="T80" fmla="*/ 556 w 563"/>
              <a:gd name="T81" fmla="*/ 203 h 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3" h="686">
                <a:moveTo>
                  <a:pt x="457" y="365"/>
                </a:moveTo>
                <a:lnTo>
                  <a:pt x="457" y="365"/>
                </a:lnTo>
                <a:cubicBezTo>
                  <a:pt x="448" y="423"/>
                  <a:pt x="449" y="481"/>
                  <a:pt x="451" y="519"/>
                </a:cubicBezTo>
                <a:lnTo>
                  <a:pt x="451" y="528"/>
                </a:lnTo>
                <a:lnTo>
                  <a:pt x="451" y="528"/>
                </a:lnTo>
                <a:lnTo>
                  <a:pt x="451" y="528"/>
                </a:lnTo>
                <a:cubicBezTo>
                  <a:pt x="452" y="544"/>
                  <a:pt x="453" y="558"/>
                  <a:pt x="453" y="565"/>
                </a:cubicBezTo>
                <a:lnTo>
                  <a:pt x="453" y="565"/>
                </a:lnTo>
                <a:cubicBezTo>
                  <a:pt x="454" y="576"/>
                  <a:pt x="454" y="587"/>
                  <a:pt x="452" y="597"/>
                </a:cubicBezTo>
                <a:lnTo>
                  <a:pt x="452" y="597"/>
                </a:lnTo>
                <a:cubicBezTo>
                  <a:pt x="449" y="606"/>
                  <a:pt x="435" y="618"/>
                  <a:pt x="401" y="628"/>
                </a:cubicBezTo>
                <a:lnTo>
                  <a:pt x="401" y="628"/>
                </a:lnTo>
                <a:cubicBezTo>
                  <a:pt x="368" y="637"/>
                  <a:pt x="324" y="642"/>
                  <a:pt x="279" y="641"/>
                </a:cubicBezTo>
                <a:lnTo>
                  <a:pt x="279" y="641"/>
                </a:lnTo>
                <a:cubicBezTo>
                  <a:pt x="234" y="640"/>
                  <a:pt x="193" y="634"/>
                  <a:pt x="161" y="623"/>
                </a:cubicBezTo>
                <a:lnTo>
                  <a:pt x="161" y="623"/>
                </a:lnTo>
                <a:cubicBezTo>
                  <a:pt x="120" y="610"/>
                  <a:pt x="114" y="595"/>
                  <a:pt x="114" y="591"/>
                </a:cubicBezTo>
                <a:lnTo>
                  <a:pt x="114" y="591"/>
                </a:lnTo>
                <a:cubicBezTo>
                  <a:pt x="112" y="584"/>
                  <a:pt x="112" y="575"/>
                  <a:pt x="113" y="567"/>
                </a:cubicBezTo>
                <a:lnTo>
                  <a:pt x="113" y="567"/>
                </a:lnTo>
                <a:cubicBezTo>
                  <a:pt x="113" y="555"/>
                  <a:pt x="114" y="538"/>
                  <a:pt x="115" y="523"/>
                </a:cubicBezTo>
                <a:lnTo>
                  <a:pt x="115" y="523"/>
                </a:lnTo>
                <a:cubicBezTo>
                  <a:pt x="116" y="485"/>
                  <a:pt x="116" y="427"/>
                  <a:pt x="107" y="369"/>
                </a:cubicBezTo>
                <a:lnTo>
                  <a:pt x="107" y="369"/>
                </a:lnTo>
                <a:cubicBezTo>
                  <a:pt x="98" y="312"/>
                  <a:pt x="82" y="266"/>
                  <a:pt x="59" y="229"/>
                </a:cubicBezTo>
                <a:lnTo>
                  <a:pt x="501" y="229"/>
                </a:lnTo>
                <a:lnTo>
                  <a:pt x="501" y="229"/>
                </a:lnTo>
                <a:cubicBezTo>
                  <a:pt x="480" y="264"/>
                  <a:pt x="465" y="309"/>
                  <a:pt x="457" y="365"/>
                </a:cubicBezTo>
                <a:close/>
                <a:moveTo>
                  <a:pt x="191" y="135"/>
                </a:moveTo>
                <a:lnTo>
                  <a:pt x="191" y="135"/>
                </a:lnTo>
                <a:cubicBezTo>
                  <a:pt x="191" y="84"/>
                  <a:pt x="231" y="44"/>
                  <a:pt x="281" y="44"/>
                </a:cubicBezTo>
                <a:lnTo>
                  <a:pt x="281" y="44"/>
                </a:lnTo>
                <a:cubicBezTo>
                  <a:pt x="331" y="44"/>
                  <a:pt x="371" y="84"/>
                  <a:pt x="371" y="135"/>
                </a:cubicBezTo>
                <a:lnTo>
                  <a:pt x="371" y="185"/>
                </a:lnTo>
                <a:lnTo>
                  <a:pt x="191" y="185"/>
                </a:lnTo>
                <a:lnTo>
                  <a:pt x="191" y="135"/>
                </a:lnTo>
                <a:close/>
                <a:moveTo>
                  <a:pt x="556" y="203"/>
                </a:moveTo>
                <a:lnTo>
                  <a:pt x="556" y="203"/>
                </a:lnTo>
                <a:cubicBezTo>
                  <a:pt x="551" y="192"/>
                  <a:pt x="541" y="185"/>
                  <a:pt x="528" y="185"/>
                </a:cubicBezTo>
                <a:lnTo>
                  <a:pt x="416" y="185"/>
                </a:lnTo>
                <a:lnTo>
                  <a:pt x="416" y="135"/>
                </a:lnTo>
                <a:lnTo>
                  <a:pt x="416" y="135"/>
                </a:lnTo>
                <a:cubicBezTo>
                  <a:pt x="416" y="60"/>
                  <a:pt x="355" y="0"/>
                  <a:pt x="281" y="0"/>
                </a:cubicBezTo>
                <a:lnTo>
                  <a:pt x="281" y="0"/>
                </a:lnTo>
                <a:cubicBezTo>
                  <a:pt x="207" y="0"/>
                  <a:pt x="147" y="60"/>
                  <a:pt x="147" y="135"/>
                </a:cubicBezTo>
                <a:lnTo>
                  <a:pt x="147" y="185"/>
                </a:lnTo>
                <a:lnTo>
                  <a:pt x="34" y="185"/>
                </a:lnTo>
                <a:lnTo>
                  <a:pt x="33" y="185"/>
                </a:lnTo>
                <a:lnTo>
                  <a:pt x="33" y="185"/>
                </a:lnTo>
                <a:cubicBezTo>
                  <a:pt x="22" y="185"/>
                  <a:pt x="11" y="192"/>
                  <a:pt x="5" y="203"/>
                </a:cubicBezTo>
                <a:lnTo>
                  <a:pt x="5" y="203"/>
                </a:lnTo>
                <a:cubicBezTo>
                  <a:pt x="0" y="214"/>
                  <a:pt x="1" y="226"/>
                  <a:pt x="9" y="235"/>
                </a:cubicBezTo>
                <a:lnTo>
                  <a:pt x="9" y="235"/>
                </a:lnTo>
                <a:cubicBezTo>
                  <a:pt x="35" y="267"/>
                  <a:pt x="53" y="314"/>
                  <a:pt x="63" y="376"/>
                </a:cubicBezTo>
                <a:lnTo>
                  <a:pt x="63" y="376"/>
                </a:lnTo>
                <a:cubicBezTo>
                  <a:pt x="72" y="430"/>
                  <a:pt x="72" y="485"/>
                  <a:pt x="70" y="521"/>
                </a:cubicBezTo>
                <a:lnTo>
                  <a:pt x="70" y="521"/>
                </a:lnTo>
                <a:cubicBezTo>
                  <a:pt x="70" y="536"/>
                  <a:pt x="69" y="552"/>
                  <a:pt x="68" y="563"/>
                </a:cubicBezTo>
                <a:lnTo>
                  <a:pt x="68" y="563"/>
                </a:lnTo>
                <a:cubicBezTo>
                  <a:pt x="67" y="576"/>
                  <a:pt x="68" y="588"/>
                  <a:pt x="70" y="599"/>
                </a:cubicBezTo>
                <a:lnTo>
                  <a:pt x="70" y="599"/>
                </a:lnTo>
                <a:cubicBezTo>
                  <a:pt x="75" y="628"/>
                  <a:pt x="102" y="651"/>
                  <a:pt x="148" y="665"/>
                </a:cubicBezTo>
                <a:lnTo>
                  <a:pt x="148" y="665"/>
                </a:lnTo>
                <a:cubicBezTo>
                  <a:pt x="183" y="677"/>
                  <a:pt x="229" y="684"/>
                  <a:pt x="278" y="685"/>
                </a:cubicBezTo>
                <a:lnTo>
                  <a:pt x="278" y="685"/>
                </a:lnTo>
                <a:cubicBezTo>
                  <a:pt x="282" y="685"/>
                  <a:pt x="286" y="685"/>
                  <a:pt x="289" y="685"/>
                </a:cubicBezTo>
                <a:lnTo>
                  <a:pt x="289" y="685"/>
                </a:lnTo>
                <a:cubicBezTo>
                  <a:pt x="335" y="685"/>
                  <a:pt x="379" y="680"/>
                  <a:pt x="413" y="670"/>
                </a:cubicBezTo>
                <a:lnTo>
                  <a:pt x="413" y="670"/>
                </a:lnTo>
                <a:cubicBezTo>
                  <a:pt x="460" y="657"/>
                  <a:pt x="488" y="635"/>
                  <a:pt x="495" y="607"/>
                </a:cubicBezTo>
                <a:lnTo>
                  <a:pt x="495" y="607"/>
                </a:lnTo>
                <a:cubicBezTo>
                  <a:pt x="498" y="592"/>
                  <a:pt x="499" y="577"/>
                  <a:pt x="498" y="561"/>
                </a:cubicBezTo>
                <a:lnTo>
                  <a:pt x="498" y="561"/>
                </a:lnTo>
                <a:cubicBezTo>
                  <a:pt x="497" y="554"/>
                  <a:pt x="496" y="538"/>
                  <a:pt x="495" y="517"/>
                </a:cubicBezTo>
                <a:lnTo>
                  <a:pt x="495" y="509"/>
                </a:lnTo>
                <a:lnTo>
                  <a:pt x="495" y="508"/>
                </a:lnTo>
                <a:lnTo>
                  <a:pt x="495" y="508"/>
                </a:lnTo>
                <a:cubicBezTo>
                  <a:pt x="493" y="472"/>
                  <a:pt x="494" y="422"/>
                  <a:pt x="501" y="371"/>
                </a:cubicBezTo>
                <a:lnTo>
                  <a:pt x="501" y="371"/>
                </a:lnTo>
                <a:cubicBezTo>
                  <a:pt x="510" y="311"/>
                  <a:pt x="527" y="266"/>
                  <a:pt x="552" y="235"/>
                </a:cubicBezTo>
                <a:lnTo>
                  <a:pt x="552" y="235"/>
                </a:lnTo>
                <a:cubicBezTo>
                  <a:pt x="560" y="226"/>
                  <a:pt x="562" y="214"/>
                  <a:pt x="556" y="2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2" name="Freeform 412"/>
          <p:cNvSpPr>
            <a:spLocks noChangeArrowheads="1"/>
          </p:cNvSpPr>
          <p:nvPr/>
        </p:nvSpPr>
        <p:spPr bwMode="auto">
          <a:xfrm>
            <a:off x="6026896" y="4581584"/>
            <a:ext cx="296168" cy="365273"/>
          </a:xfrm>
          <a:custGeom>
            <a:avLst/>
            <a:gdLst>
              <a:gd name="T0" fmla="*/ 44 w 530"/>
              <a:gd name="T1" fmla="*/ 605 h 651"/>
              <a:gd name="T2" fmla="*/ 44 w 530"/>
              <a:gd name="T3" fmla="*/ 44 h 651"/>
              <a:gd name="T4" fmla="*/ 320 w 530"/>
              <a:gd name="T5" fmla="*/ 44 h 651"/>
              <a:gd name="T6" fmla="*/ 320 w 530"/>
              <a:gd name="T7" fmla="*/ 177 h 651"/>
              <a:gd name="T8" fmla="*/ 320 w 530"/>
              <a:gd name="T9" fmla="*/ 177 h 651"/>
              <a:gd name="T10" fmla="*/ 341 w 530"/>
              <a:gd name="T11" fmla="*/ 199 h 651"/>
              <a:gd name="T12" fmla="*/ 481 w 530"/>
              <a:gd name="T13" fmla="*/ 199 h 651"/>
              <a:gd name="T14" fmla="*/ 481 w 530"/>
              <a:gd name="T15" fmla="*/ 199 h 651"/>
              <a:gd name="T16" fmla="*/ 484 w 530"/>
              <a:gd name="T17" fmla="*/ 199 h 651"/>
              <a:gd name="T18" fmla="*/ 484 w 530"/>
              <a:gd name="T19" fmla="*/ 605 h 651"/>
              <a:gd name="T20" fmla="*/ 44 w 530"/>
              <a:gd name="T21" fmla="*/ 605 h 651"/>
              <a:gd name="T22" fmla="*/ 363 w 530"/>
              <a:gd name="T23" fmla="*/ 155 h 651"/>
              <a:gd name="T24" fmla="*/ 363 w 530"/>
              <a:gd name="T25" fmla="*/ 75 h 651"/>
              <a:gd name="T26" fmla="*/ 446 w 530"/>
              <a:gd name="T27" fmla="*/ 155 h 651"/>
              <a:gd name="T28" fmla="*/ 363 w 530"/>
              <a:gd name="T29" fmla="*/ 155 h 651"/>
              <a:gd name="T30" fmla="*/ 529 w 530"/>
              <a:gd name="T31" fmla="*/ 183 h 651"/>
              <a:gd name="T32" fmla="*/ 529 w 530"/>
              <a:gd name="T33" fmla="*/ 183 h 651"/>
              <a:gd name="T34" fmla="*/ 522 w 530"/>
              <a:gd name="T35" fmla="*/ 166 h 651"/>
              <a:gd name="T36" fmla="*/ 357 w 530"/>
              <a:gd name="T37" fmla="*/ 6 h 651"/>
              <a:gd name="T38" fmla="*/ 357 w 530"/>
              <a:gd name="T39" fmla="*/ 6 h 651"/>
              <a:gd name="T40" fmla="*/ 340 w 530"/>
              <a:gd name="T41" fmla="*/ 0 h 651"/>
              <a:gd name="T42" fmla="*/ 340 w 530"/>
              <a:gd name="T43" fmla="*/ 0 h 651"/>
              <a:gd name="T44" fmla="*/ 339 w 530"/>
              <a:gd name="T45" fmla="*/ 0 h 651"/>
              <a:gd name="T46" fmla="*/ 32 w 530"/>
              <a:gd name="T47" fmla="*/ 0 h 651"/>
              <a:gd name="T48" fmla="*/ 32 w 530"/>
              <a:gd name="T49" fmla="*/ 0 h 651"/>
              <a:gd name="T50" fmla="*/ 0 w 530"/>
              <a:gd name="T51" fmla="*/ 41 h 651"/>
              <a:gd name="T52" fmla="*/ 0 w 530"/>
              <a:gd name="T53" fmla="*/ 628 h 651"/>
              <a:gd name="T54" fmla="*/ 0 w 530"/>
              <a:gd name="T55" fmla="*/ 628 h 651"/>
              <a:gd name="T56" fmla="*/ 22 w 530"/>
              <a:gd name="T57" fmla="*/ 650 h 651"/>
              <a:gd name="T58" fmla="*/ 507 w 530"/>
              <a:gd name="T59" fmla="*/ 650 h 651"/>
              <a:gd name="T60" fmla="*/ 507 w 530"/>
              <a:gd name="T61" fmla="*/ 650 h 651"/>
              <a:gd name="T62" fmla="*/ 529 w 530"/>
              <a:gd name="T63" fmla="*/ 628 h 651"/>
              <a:gd name="T64" fmla="*/ 529 w 530"/>
              <a:gd name="T65" fmla="*/ 184 h 651"/>
              <a:gd name="T66" fmla="*/ 529 w 530"/>
              <a:gd name="T67" fmla="*/ 184 h 651"/>
              <a:gd name="T68" fmla="*/ 529 w 530"/>
              <a:gd name="T69" fmla="*/ 183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30" h="651">
                <a:moveTo>
                  <a:pt x="44" y="605"/>
                </a:moveTo>
                <a:lnTo>
                  <a:pt x="44" y="44"/>
                </a:lnTo>
                <a:lnTo>
                  <a:pt x="320" y="44"/>
                </a:lnTo>
                <a:lnTo>
                  <a:pt x="320" y="177"/>
                </a:lnTo>
                <a:lnTo>
                  <a:pt x="320" y="177"/>
                </a:lnTo>
                <a:cubicBezTo>
                  <a:pt x="320" y="189"/>
                  <a:pt x="329" y="199"/>
                  <a:pt x="341" y="199"/>
                </a:cubicBezTo>
                <a:lnTo>
                  <a:pt x="481" y="199"/>
                </a:lnTo>
                <a:lnTo>
                  <a:pt x="481" y="199"/>
                </a:lnTo>
                <a:cubicBezTo>
                  <a:pt x="482" y="199"/>
                  <a:pt x="484" y="199"/>
                  <a:pt x="484" y="199"/>
                </a:cubicBezTo>
                <a:lnTo>
                  <a:pt x="484" y="605"/>
                </a:lnTo>
                <a:lnTo>
                  <a:pt x="44" y="605"/>
                </a:lnTo>
                <a:close/>
                <a:moveTo>
                  <a:pt x="363" y="155"/>
                </a:moveTo>
                <a:lnTo>
                  <a:pt x="363" y="75"/>
                </a:lnTo>
                <a:lnTo>
                  <a:pt x="446" y="155"/>
                </a:lnTo>
                <a:lnTo>
                  <a:pt x="363" y="155"/>
                </a:lnTo>
                <a:close/>
                <a:moveTo>
                  <a:pt x="529" y="183"/>
                </a:moveTo>
                <a:lnTo>
                  <a:pt x="529" y="183"/>
                </a:lnTo>
                <a:cubicBezTo>
                  <a:pt x="529" y="177"/>
                  <a:pt x="527" y="170"/>
                  <a:pt x="522" y="166"/>
                </a:cubicBezTo>
                <a:lnTo>
                  <a:pt x="357" y="6"/>
                </a:lnTo>
                <a:lnTo>
                  <a:pt x="357" y="6"/>
                </a:lnTo>
                <a:cubicBezTo>
                  <a:pt x="352" y="2"/>
                  <a:pt x="346" y="0"/>
                  <a:pt x="340" y="0"/>
                </a:cubicBezTo>
                <a:lnTo>
                  <a:pt x="340" y="0"/>
                </a:lnTo>
                <a:lnTo>
                  <a:pt x="339" y="0"/>
                </a:lnTo>
                <a:lnTo>
                  <a:pt x="32" y="0"/>
                </a:lnTo>
                <a:lnTo>
                  <a:pt x="32" y="0"/>
                </a:lnTo>
                <a:cubicBezTo>
                  <a:pt x="13" y="0"/>
                  <a:pt x="0" y="17"/>
                  <a:pt x="0" y="41"/>
                </a:cubicBezTo>
                <a:lnTo>
                  <a:pt x="0" y="628"/>
                </a:lnTo>
                <a:lnTo>
                  <a:pt x="0" y="628"/>
                </a:lnTo>
                <a:cubicBezTo>
                  <a:pt x="0" y="640"/>
                  <a:pt x="10" y="650"/>
                  <a:pt x="22" y="650"/>
                </a:cubicBezTo>
                <a:lnTo>
                  <a:pt x="507" y="650"/>
                </a:lnTo>
                <a:lnTo>
                  <a:pt x="507" y="650"/>
                </a:lnTo>
                <a:cubicBezTo>
                  <a:pt x="519" y="650"/>
                  <a:pt x="529" y="640"/>
                  <a:pt x="529" y="628"/>
                </a:cubicBezTo>
                <a:lnTo>
                  <a:pt x="529" y="184"/>
                </a:lnTo>
                <a:lnTo>
                  <a:pt x="529" y="184"/>
                </a:lnTo>
                <a:lnTo>
                  <a:pt x="529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3" name="Freeform 413"/>
          <p:cNvSpPr>
            <a:spLocks noChangeArrowheads="1"/>
          </p:cNvSpPr>
          <p:nvPr/>
        </p:nvSpPr>
        <p:spPr bwMode="auto">
          <a:xfrm>
            <a:off x="6100937" y="4727201"/>
            <a:ext cx="153020" cy="24681"/>
          </a:xfrm>
          <a:custGeom>
            <a:avLst/>
            <a:gdLst>
              <a:gd name="T0" fmla="*/ 250 w 273"/>
              <a:gd name="T1" fmla="*/ 0 h 45"/>
              <a:gd name="T2" fmla="*/ 22 w 273"/>
              <a:gd name="T3" fmla="*/ 0 h 45"/>
              <a:gd name="T4" fmla="*/ 22 w 273"/>
              <a:gd name="T5" fmla="*/ 0 h 45"/>
              <a:gd name="T6" fmla="*/ 0 w 273"/>
              <a:gd name="T7" fmla="*/ 22 h 45"/>
              <a:gd name="T8" fmla="*/ 0 w 273"/>
              <a:gd name="T9" fmla="*/ 22 h 45"/>
              <a:gd name="T10" fmla="*/ 22 w 273"/>
              <a:gd name="T11" fmla="*/ 44 h 45"/>
              <a:gd name="T12" fmla="*/ 250 w 273"/>
              <a:gd name="T13" fmla="*/ 44 h 45"/>
              <a:gd name="T14" fmla="*/ 250 w 273"/>
              <a:gd name="T15" fmla="*/ 44 h 45"/>
              <a:gd name="T16" fmla="*/ 272 w 273"/>
              <a:gd name="T17" fmla="*/ 22 h 45"/>
              <a:gd name="T18" fmla="*/ 272 w 273"/>
              <a:gd name="T19" fmla="*/ 22 h 45"/>
              <a:gd name="T20" fmla="*/ 250 w 273"/>
              <a:gd name="T21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3" h="45">
                <a:moveTo>
                  <a:pt x="250" y="0"/>
                </a:moveTo>
                <a:lnTo>
                  <a:pt x="22" y="0"/>
                </a:lnTo>
                <a:lnTo>
                  <a:pt x="22" y="0"/>
                </a:lnTo>
                <a:cubicBezTo>
                  <a:pt x="9" y="0"/>
                  <a:pt x="0" y="10"/>
                  <a:pt x="0" y="22"/>
                </a:cubicBezTo>
                <a:lnTo>
                  <a:pt x="0" y="22"/>
                </a:lnTo>
                <a:cubicBezTo>
                  <a:pt x="0" y="34"/>
                  <a:pt x="9" y="44"/>
                  <a:pt x="22" y="44"/>
                </a:cubicBezTo>
                <a:lnTo>
                  <a:pt x="250" y="44"/>
                </a:lnTo>
                <a:lnTo>
                  <a:pt x="250" y="44"/>
                </a:lnTo>
                <a:cubicBezTo>
                  <a:pt x="262" y="44"/>
                  <a:pt x="272" y="34"/>
                  <a:pt x="272" y="22"/>
                </a:cubicBezTo>
                <a:lnTo>
                  <a:pt x="272" y="22"/>
                </a:lnTo>
                <a:cubicBezTo>
                  <a:pt x="272" y="10"/>
                  <a:pt x="262" y="0"/>
                  <a:pt x="25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4" name="Freeform 414"/>
          <p:cNvSpPr>
            <a:spLocks noChangeArrowheads="1"/>
          </p:cNvSpPr>
          <p:nvPr/>
        </p:nvSpPr>
        <p:spPr bwMode="auto">
          <a:xfrm>
            <a:off x="6100937" y="4791370"/>
            <a:ext cx="153020" cy="24681"/>
          </a:xfrm>
          <a:custGeom>
            <a:avLst/>
            <a:gdLst>
              <a:gd name="T0" fmla="*/ 250 w 273"/>
              <a:gd name="T1" fmla="*/ 0 h 45"/>
              <a:gd name="T2" fmla="*/ 22 w 273"/>
              <a:gd name="T3" fmla="*/ 0 h 45"/>
              <a:gd name="T4" fmla="*/ 22 w 273"/>
              <a:gd name="T5" fmla="*/ 0 h 45"/>
              <a:gd name="T6" fmla="*/ 0 w 273"/>
              <a:gd name="T7" fmla="*/ 22 h 45"/>
              <a:gd name="T8" fmla="*/ 0 w 273"/>
              <a:gd name="T9" fmla="*/ 22 h 45"/>
              <a:gd name="T10" fmla="*/ 22 w 273"/>
              <a:gd name="T11" fmla="*/ 44 h 45"/>
              <a:gd name="T12" fmla="*/ 250 w 273"/>
              <a:gd name="T13" fmla="*/ 44 h 45"/>
              <a:gd name="T14" fmla="*/ 250 w 273"/>
              <a:gd name="T15" fmla="*/ 44 h 45"/>
              <a:gd name="T16" fmla="*/ 272 w 273"/>
              <a:gd name="T17" fmla="*/ 22 h 45"/>
              <a:gd name="T18" fmla="*/ 272 w 273"/>
              <a:gd name="T19" fmla="*/ 22 h 45"/>
              <a:gd name="T20" fmla="*/ 250 w 273"/>
              <a:gd name="T21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3" h="45">
                <a:moveTo>
                  <a:pt x="250" y="0"/>
                </a:moveTo>
                <a:lnTo>
                  <a:pt x="22" y="0"/>
                </a:lnTo>
                <a:lnTo>
                  <a:pt x="22" y="0"/>
                </a:lnTo>
                <a:cubicBezTo>
                  <a:pt x="9" y="0"/>
                  <a:pt x="0" y="10"/>
                  <a:pt x="0" y="22"/>
                </a:cubicBezTo>
                <a:lnTo>
                  <a:pt x="0" y="22"/>
                </a:lnTo>
                <a:cubicBezTo>
                  <a:pt x="0" y="34"/>
                  <a:pt x="9" y="44"/>
                  <a:pt x="22" y="44"/>
                </a:cubicBezTo>
                <a:lnTo>
                  <a:pt x="250" y="44"/>
                </a:lnTo>
                <a:lnTo>
                  <a:pt x="250" y="44"/>
                </a:lnTo>
                <a:cubicBezTo>
                  <a:pt x="262" y="44"/>
                  <a:pt x="272" y="34"/>
                  <a:pt x="272" y="22"/>
                </a:cubicBezTo>
                <a:lnTo>
                  <a:pt x="272" y="22"/>
                </a:lnTo>
                <a:cubicBezTo>
                  <a:pt x="272" y="10"/>
                  <a:pt x="262" y="0"/>
                  <a:pt x="25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5" name="Freeform 415"/>
          <p:cNvSpPr>
            <a:spLocks noChangeArrowheads="1"/>
          </p:cNvSpPr>
          <p:nvPr/>
        </p:nvSpPr>
        <p:spPr bwMode="auto">
          <a:xfrm>
            <a:off x="6100937" y="4855540"/>
            <a:ext cx="153020" cy="24681"/>
          </a:xfrm>
          <a:custGeom>
            <a:avLst/>
            <a:gdLst>
              <a:gd name="T0" fmla="*/ 250 w 273"/>
              <a:gd name="T1" fmla="*/ 0 h 46"/>
              <a:gd name="T2" fmla="*/ 22 w 273"/>
              <a:gd name="T3" fmla="*/ 0 h 46"/>
              <a:gd name="T4" fmla="*/ 22 w 273"/>
              <a:gd name="T5" fmla="*/ 0 h 46"/>
              <a:gd name="T6" fmla="*/ 0 w 273"/>
              <a:gd name="T7" fmla="*/ 23 h 46"/>
              <a:gd name="T8" fmla="*/ 0 w 273"/>
              <a:gd name="T9" fmla="*/ 23 h 46"/>
              <a:gd name="T10" fmla="*/ 22 w 273"/>
              <a:gd name="T11" fmla="*/ 45 h 46"/>
              <a:gd name="T12" fmla="*/ 250 w 273"/>
              <a:gd name="T13" fmla="*/ 45 h 46"/>
              <a:gd name="T14" fmla="*/ 250 w 273"/>
              <a:gd name="T15" fmla="*/ 45 h 46"/>
              <a:gd name="T16" fmla="*/ 272 w 273"/>
              <a:gd name="T17" fmla="*/ 23 h 46"/>
              <a:gd name="T18" fmla="*/ 272 w 273"/>
              <a:gd name="T19" fmla="*/ 23 h 46"/>
              <a:gd name="T20" fmla="*/ 250 w 273"/>
              <a:gd name="T21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3" h="46">
                <a:moveTo>
                  <a:pt x="250" y="0"/>
                </a:moveTo>
                <a:lnTo>
                  <a:pt x="22" y="0"/>
                </a:lnTo>
                <a:lnTo>
                  <a:pt x="22" y="0"/>
                </a:lnTo>
                <a:cubicBezTo>
                  <a:pt x="9" y="0"/>
                  <a:pt x="0" y="10"/>
                  <a:pt x="0" y="23"/>
                </a:cubicBezTo>
                <a:lnTo>
                  <a:pt x="0" y="23"/>
                </a:lnTo>
                <a:cubicBezTo>
                  <a:pt x="0" y="35"/>
                  <a:pt x="9" y="45"/>
                  <a:pt x="22" y="45"/>
                </a:cubicBezTo>
                <a:lnTo>
                  <a:pt x="250" y="45"/>
                </a:lnTo>
                <a:lnTo>
                  <a:pt x="250" y="45"/>
                </a:lnTo>
                <a:cubicBezTo>
                  <a:pt x="262" y="45"/>
                  <a:pt x="272" y="35"/>
                  <a:pt x="272" y="23"/>
                </a:cubicBezTo>
                <a:lnTo>
                  <a:pt x="272" y="23"/>
                </a:lnTo>
                <a:cubicBezTo>
                  <a:pt x="272" y="10"/>
                  <a:pt x="262" y="0"/>
                  <a:pt x="25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6" name="Freeform 416"/>
          <p:cNvSpPr>
            <a:spLocks noChangeArrowheads="1"/>
          </p:cNvSpPr>
          <p:nvPr/>
        </p:nvSpPr>
        <p:spPr bwMode="auto">
          <a:xfrm>
            <a:off x="3282411" y="4996219"/>
            <a:ext cx="385018" cy="328253"/>
          </a:xfrm>
          <a:custGeom>
            <a:avLst/>
            <a:gdLst>
              <a:gd name="T0" fmla="*/ 44 w 686"/>
              <a:gd name="T1" fmla="*/ 359 h 587"/>
              <a:gd name="T2" fmla="*/ 121 w 686"/>
              <a:gd name="T3" fmla="*/ 397 h 587"/>
              <a:gd name="T4" fmla="*/ 143 w 686"/>
              <a:gd name="T5" fmla="*/ 420 h 587"/>
              <a:gd name="T6" fmla="*/ 165 w 686"/>
              <a:gd name="T7" fmla="*/ 397 h 587"/>
              <a:gd name="T8" fmla="*/ 519 w 686"/>
              <a:gd name="T9" fmla="*/ 359 h 587"/>
              <a:gd name="T10" fmla="*/ 519 w 686"/>
              <a:gd name="T11" fmla="*/ 397 h 587"/>
              <a:gd name="T12" fmla="*/ 542 w 686"/>
              <a:gd name="T13" fmla="*/ 420 h 587"/>
              <a:gd name="T14" fmla="*/ 564 w 686"/>
              <a:gd name="T15" fmla="*/ 359 h 587"/>
              <a:gd name="T16" fmla="*/ 641 w 686"/>
              <a:gd name="T17" fmla="*/ 542 h 587"/>
              <a:gd name="T18" fmla="*/ 343 w 686"/>
              <a:gd name="T19" fmla="*/ 130 h 587"/>
              <a:gd name="T20" fmla="*/ 641 w 686"/>
              <a:gd name="T21" fmla="*/ 314 h 587"/>
              <a:gd name="T22" fmla="*/ 564 w 686"/>
              <a:gd name="T23" fmla="*/ 300 h 587"/>
              <a:gd name="T24" fmla="*/ 542 w 686"/>
              <a:gd name="T25" fmla="*/ 277 h 587"/>
              <a:gd name="T26" fmla="*/ 519 w 686"/>
              <a:gd name="T27" fmla="*/ 300 h 587"/>
              <a:gd name="T28" fmla="*/ 165 w 686"/>
              <a:gd name="T29" fmla="*/ 314 h 587"/>
              <a:gd name="T30" fmla="*/ 165 w 686"/>
              <a:gd name="T31" fmla="*/ 300 h 587"/>
              <a:gd name="T32" fmla="*/ 143 w 686"/>
              <a:gd name="T33" fmla="*/ 277 h 587"/>
              <a:gd name="T34" fmla="*/ 121 w 686"/>
              <a:gd name="T35" fmla="*/ 314 h 587"/>
              <a:gd name="T36" fmla="*/ 44 w 686"/>
              <a:gd name="T37" fmla="*/ 131 h 587"/>
              <a:gd name="T38" fmla="*/ 227 w 686"/>
              <a:gd name="T39" fmla="*/ 80 h 587"/>
              <a:gd name="T40" fmla="*/ 458 w 686"/>
              <a:gd name="T41" fmla="*/ 45 h 587"/>
              <a:gd name="T42" fmla="*/ 458 w 686"/>
              <a:gd name="T43" fmla="*/ 80 h 587"/>
              <a:gd name="T44" fmla="*/ 343 w 686"/>
              <a:gd name="T45" fmla="*/ 86 h 587"/>
              <a:gd name="T46" fmla="*/ 226 w 686"/>
              <a:gd name="T47" fmla="*/ 86 h 587"/>
              <a:gd name="T48" fmla="*/ 651 w 686"/>
              <a:gd name="T49" fmla="*/ 86 h 587"/>
              <a:gd name="T50" fmla="*/ 501 w 686"/>
              <a:gd name="T51" fmla="*/ 86 h 587"/>
              <a:gd name="T52" fmla="*/ 502 w 686"/>
              <a:gd name="T53" fmla="*/ 25 h 587"/>
              <a:gd name="T54" fmla="*/ 475 w 686"/>
              <a:gd name="T55" fmla="*/ 0 h 587"/>
              <a:gd name="T56" fmla="*/ 210 w 686"/>
              <a:gd name="T57" fmla="*/ 0 h 587"/>
              <a:gd name="T58" fmla="*/ 183 w 686"/>
              <a:gd name="T59" fmla="*/ 80 h 587"/>
              <a:gd name="T60" fmla="*/ 184 w 686"/>
              <a:gd name="T61" fmla="*/ 86 h 587"/>
              <a:gd name="T62" fmla="*/ 36 w 686"/>
              <a:gd name="T63" fmla="*/ 86 h 587"/>
              <a:gd name="T64" fmla="*/ 0 w 686"/>
              <a:gd name="T65" fmla="*/ 552 h 587"/>
              <a:gd name="T66" fmla="*/ 34 w 686"/>
              <a:gd name="T67" fmla="*/ 586 h 587"/>
              <a:gd name="T68" fmla="*/ 651 w 686"/>
              <a:gd name="T69" fmla="*/ 586 h 587"/>
              <a:gd name="T70" fmla="*/ 685 w 686"/>
              <a:gd name="T71" fmla="*/ 121 h 587"/>
              <a:gd name="T72" fmla="*/ 651 w 686"/>
              <a:gd name="T73" fmla="*/ 86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86" h="587">
                <a:moveTo>
                  <a:pt x="44" y="542"/>
                </a:moveTo>
                <a:lnTo>
                  <a:pt x="44" y="359"/>
                </a:lnTo>
                <a:lnTo>
                  <a:pt x="121" y="359"/>
                </a:lnTo>
                <a:lnTo>
                  <a:pt x="121" y="397"/>
                </a:lnTo>
                <a:lnTo>
                  <a:pt x="121" y="397"/>
                </a:lnTo>
                <a:cubicBezTo>
                  <a:pt x="121" y="409"/>
                  <a:pt x="131" y="420"/>
                  <a:pt x="143" y="420"/>
                </a:cubicBezTo>
                <a:lnTo>
                  <a:pt x="143" y="420"/>
                </a:lnTo>
                <a:cubicBezTo>
                  <a:pt x="155" y="420"/>
                  <a:pt x="165" y="409"/>
                  <a:pt x="165" y="397"/>
                </a:cubicBezTo>
                <a:lnTo>
                  <a:pt x="165" y="359"/>
                </a:lnTo>
                <a:lnTo>
                  <a:pt x="519" y="359"/>
                </a:lnTo>
                <a:lnTo>
                  <a:pt x="519" y="397"/>
                </a:lnTo>
                <a:lnTo>
                  <a:pt x="519" y="397"/>
                </a:lnTo>
                <a:cubicBezTo>
                  <a:pt x="519" y="409"/>
                  <a:pt x="530" y="420"/>
                  <a:pt x="542" y="420"/>
                </a:cubicBezTo>
                <a:lnTo>
                  <a:pt x="542" y="420"/>
                </a:lnTo>
                <a:cubicBezTo>
                  <a:pt x="554" y="420"/>
                  <a:pt x="564" y="409"/>
                  <a:pt x="564" y="397"/>
                </a:cubicBezTo>
                <a:lnTo>
                  <a:pt x="564" y="359"/>
                </a:lnTo>
                <a:lnTo>
                  <a:pt x="641" y="359"/>
                </a:lnTo>
                <a:lnTo>
                  <a:pt x="641" y="542"/>
                </a:lnTo>
                <a:lnTo>
                  <a:pt x="44" y="542"/>
                </a:lnTo>
                <a:close/>
                <a:moveTo>
                  <a:pt x="343" y="130"/>
                </a:moveTo>
                <a:lnTo>
                  <a:pt x="641" y="130"/>
                </a:lnTo>
                <a:lnTo>
                  <a:pt x="641" y="314"/>
                </a:lnTo>
                <a:lnTo>
                  <a:pt x="564" y="314"/>
                </a:lnTo>
                <a:lnTo>
                  <a:pt x="564" y="300"/>
                </a:lnTo>
                <a:lnTo>
                  <a:pt x="564" y="300"/>
                </a:lnTo>
                <a:cubicBezTo>
                  <a:pt x="564" y="287"/>
                  <a:pt x="554" y="277"/>
                  <a:pt x="542" y="277"/>
                </a:cubicBezTo>
                <a:lnTo>
                  <a:pt x="542" y="277"/>
                </a:lnTo>
                <a:cubicBezTo>
                  <a:pt x="530" y="277"/>
                  <a:pt x="519" y="287"/>
                  <a:pt x="519" y="300"/>
                </a:cubicBezTo>
                <a:lnTo>
                  <a:pt x="519" y="314"/>
                </a:lnTo>
                <a:lnTo>
                  <a:pt x="165" y="314"/>
                </a:lnTo>
                <a:lnTo>
                  <a:pt x="165" y="300"/>
                </a:lnTo>
                <a:lnTo>
                  <a:pt x="165" y="300"/>
                </a:lnTo>
                <a:cubicBezTo>
                  <a:pt x="165" y="287"/>
                  <a:pt x="155" y="277"/>
                  <a:pt x="143" y="277"/>
                </a:cubicBezTo>
                <a:lnTo>
                  <a:pt x="143" y="277"/>
                </a:lnTo>
                <a:cubicBezTo>
                  <a:pt x="131" y="277"/>
                  <a:pt x="121" y="287"/>
                  <a:pt x="121" y="300"/>
                </a:cubicBezTo>
                <a:lnTo>
                  <a:pt x="121" y="314"/>
                </a:lnTo>
                <a:lnTo>
                  <a:pt x="44" y="314"/>
                </a:lnTo>
                <a:lnTo>
                  <a:pt x="44" y="131"/>
                </a:lnTo>
                <a:lnTo>
                  <a:pt x="343" y="130"/>
                </a:lnTo>
                <a:close/>
                <a:moveTo>
                  <a:pt x="227" y="80"/>
                </a:moveTo>
                <a:lnTo>
                  <a:pt x="227" y="45"/>
                </a:lnTo>
                <a:lnTo>
                  <a:pt x="458" y="45"/>
                </a:lnTo>
                <a:lnTo>
                  <a:pt x="458" y="80"/>
                </a:lnTo>
                <a:lnTo>
                  <a:pt x="458" y="80"/>
                </a:lnTo>
                <a:cubicBezTo>
                  <a:pt x="458" y="82"/>
                  <a:pt x="458" y="84"/>
                  <a:pt x="459" y="86"/>
                </a:cubicBezTo>
                <a:lnTo>
                  <a:pt x="343" y="86"/>
                </a:lnTo>
                <a:lnTo>
                  <a:pt x="226" y="86"/>
                </a:lnTo>
                <a:lnTo>
                  <a:pt x="226" y="86"/>
                </a:lnTo>
                <a:cubicBezTo>
                  <a:pt x="227" y="85"/>
                  <a:pt x="227" y="82"/>
                  <a:pt x="227" y="80"/>
                </a:cubicBezTo>
                <a:close/>
                <a:moveTo>
                  <a:pt x="651" y="86"/>
                </a:moveTo>
                <a:lnTo>
                  <a:pt x="501" y="86"/>
                </a:lnTo>
                <a:lnTo>
                  <a:pt x="501" y="86"/>
                </a:lnTo>
                <a:cubicBezTo>
                  <a:pt x="502" y="84"/>
                  <a:pt x="502" y="82"/>
                  <a:pt x="502" y="80"/>
                </a:cubicBezTo>
                <a:lnTo>
                  <a:pt x="502" y="25"/>
                </a:lnTo>
                <a:lnTo>
                  <a:pt x="502" y="25"/>
                </a:lnTo>
                <a:cubicBezTo>
                  <a:pt x="502" y="9"/>
                  <a:pt x="488" y="0"/>
                  <a:pt x="475" y="0"/>
                </a:cubicBezTo>
                <a:lnTo>
                  <a:pt x="210" y="0"/>
                </a:lnTo>
                <a:lnTo>
                  <a:pt x="210" y="0"/>
                </a:lnTo>
                <a:cubicBezTo>
                  <a:pt x="197" y="0"/>
                  <a:pt x="183" y="9"/>
                  <a:pt x="183" y="25"/>
                </a:cubicBezTo>
                <a:lnTo>
                  <a:pt x="183" y="80"/>
                </a:lnTo>
                <a:lnTo>
                  <a:pt x="183" y="80"/>
                </a:lnTo>
                <a:cubicBezTo>
                  <a:pt x="183" y="82"/>
                  <a:pt x="183" y="85"/>
                  <a:pt x="184" y="86"/>
                </a:cubicBezTo>
                <a:lnTo>
                  <a:pt x="36" y="86"/>
                </a:lnTo>
                <a:lnTo>
                  <a:pt x="36" y="86"/>
                </a:lnTo>
                <a:cubicBezTo>
                  <a:pt x="16" y="86"/>
                  <a:pt x="0" y="103"/>
                  <a:pt x="0" y="124"/>
                </a:cubicBezTo>
                <a:lnTo>
                  <a:pt x="0" y="552"/>
                </a:lnTo>
                <a:lnTo>
                  <a:pt x="0" y="552"/>
                </a:lnTo>
                <a:cubicBezTo>
                  <a:pt x="0" y="571"/>
                  <a:pt x="15" y="586"/>
                  <a:pt x="34" y="586"/>
                </a:cubicBezTo>
                <a:lnTo>
                  <a:pt x="651" y="586"/>
                </a:lnTo>
                <a:lnTo>
                  <a:pt x="651" y="586"/>
                </a:lnTo>
                <a:cubicBezTo>
                  <a:pt x="670" y="586"/>
                  <a:pt x="685" y="571"/>
                  <a:pt x="685" y="552"/>
                </a:cubicBezTo>
                <a:lnTo>
                  <a:pt x="685" y="121"/>
                </a:lnTo>
                <a:lnTo>
                  <a:pt x="685" y="121"/>
                </a:lnTo>
                <a:cubicBezTo>
                  <a:pt x="685" y="102"/>
                  <a:pt x="670" y="86"/>
                  <a:pt x="651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7" name="Freeform 417"/>
          <p:cNvSpPr>
            <a:spLocks noChangeArrowheads="1"/>
          </p:cNvSpPr>
          <p:nvPr/>
        </p:nvSpPr>
        <p:spPr bwMode="auto">
          <a:xfrm>
            <a:off x="2411185" y="4250864"/>
            <a:ext cx="78978" cy="306040"/>
          </a:xfrm>
          <a:custGeom>
            <a:avLst/>
            <a:gdLst>
              <a:gd name="T0" fmla="*/ 41 w 139"/>
              <a:gd name="T1" fmla="*/ 10 h 545"/>
              <a:gd name="T2" fmla="*/ 41 w 139"/>
              <a:gd name="T3" fmla="*/ 10 h 545"/>
              <a:gd name="T4" fmla="*/ 9 w 139"/>
              <a:gd name="T5" fmla="*/ 9 h 545"/>
              <a:gd name="T6" fmla="*/ 9 w 139"/>
              <a:gd name="T7" fmla="*/ 9 h 545"/>
              <a:gd name="T8" fmla="*/ 8 w 139"/>
              <a:gd name="T9" fmla="*/ 40 h 545"/>
              <a:gd name="T10" fmla="*/ 8 w 139"/>
              <a:gd name="T11" fmla="*/ 40 h 545"/>
              <a:gd name="T12" fmla="*/ 94 w 139"/>
              <a:gd name="T13" fmla="*/ 275 h 545"/>
              <a:gd name="T14" fmla="*/ 94 w 139"/>
              <a:gd name="T15" fmla="*/ 275 h 545"/>
              <a:gd name="T16" fmla="*/ 11 w 139"/>
              <a:gd name="T17" fmla="*/ 506 h 545"/>
              <a:gd name="T18" fmla="*/ 11 w 139"/>
              <a:gd name="T19" fmla="*/ 506 h 545"/>
              <a:gd name="T20" fmla="*/ 12 w 139"/>
              <a:gd name="T21" fmla="*/ 538 h 545"/>
              <a:gd name="T22" fmla="*/ 12 w 139"/>
              <a:gd name="T23" fmla="*/ 538 h 545"/>
              <a:gd name="T24" fmla="*/ 27 w 139"/>
              <a:gd name="T25" fmla="*/ 544 h 545"/>
              <a:gd name="T26" fmla="*/ 27 w 139"/>
              <a:gd name="T27" fmla="*/ 544 h 545"/>
              <a:gd name="T28" fmla="*/ 43 w 139"/>
              <a:gd name="T29" fmla="*/ 536 h 545"/>
              <a:gd name="T30" fmla="*/ 43 w 139"/>
              <a:gd name="T31" fmla="*/ 536 h 545"/>
              <a:gd name="T32" fmla="*/ 138 w 139"/>
              <a:gd name="T33" fmla="*/ 275 h 545"/>
              <a:gd name="T34" fmla="*/ 138 w 139"/>
              <a:gd name="T35" fmla="*/ 275 h 545"/>
              <a:gd name="T36" fmla="*/ 41 w 139"/>
              <a:gd name="T37" fmla="*/ 10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9" h="545">
                <a:moveTo>
                  <a:pt x="41" y="10"/>
                </a:moveTo>
                <a:lnTo>
                  <a:pt x="41" y="10"/>
                </a:lnTo>
                <a:cubicBezTo>
                  <a:pt x="32" y="1"/>
                  <a:pt x="18" y="0"/>
                  <a:pt x="9" y="9"/>
                </a:cubicBezTo>
                <a:lnTo>
                  <a:pt x="9" y="9"/>
                </a:lnTo>
                <a:cubicBezTo>
                  <a:pt x="0" y="18"/>
                  <a:pt x="0" y="32"/>
                  <a:pt x="8" y="40"/>
                </a:cubicBezTo>
                <a:lnTo>
                  <a:pt x="8" y="40"/>
                </a:lnTo>
                <a:cubicBezTo>
                  <a:pt x="63" y="98"/>
                  <a:pt x="94" y="183"/>
                  <a:pt x="94" y="275"/>
                </a:cubicBezTo>
                <a:lnTo>
                  <a:pt x="94" y="275"/>
                </a:lnTo>
                <a:cubicBezTo>
                  <a:pt x="94" y="365"/>
                  <a:pt x="63" y="449"/>
                  <a:pt x="11" y="506"/>
                </a:cubicBezTo>
                <a:lnTo>
                  <a:pt x="11" y="506"/>
                </a:lnTo>
                <a:cubicBezTo>
                  <a:pt x="2" y="515"/>
                  <a:pt x="3" y="529"/>
                  <a:pt x="12" y="538"/>
                </a:cubicBezTo>
                <a:lnTo>
                  <a:pt x="12" y="538"/>
                </a:lnTo>
                <a:cubicBezTo>
                  <a:pt x="16" y="542"/>
                  <a:pt x="22" y="544"/>
                  <a:pt x="27" y="544"/>
                </a:cubicBezTo>
                <a:lnTo>
                  <a:pt x="27" y="544"/>
                </a:lnTo>
                <a:cubicBezTo>
                  <a:pt x="33" y="544"/>
                  <a:pt x="39" y="541"/>
                  <a:pt x="43" y="536"/>
                </a:cubicBezTo>
                <a:lnTo>
                  <a:pt x="43" y="536"/>
                </a:lnTo>
                <a:cubicBezTo>
                  <a:pt x="104" y="471"/>
                  <a:pt x="138" y="375"/>
                  <a:pt x="138" y="275"/>
                </a:cubicBezTo>
                <a:lnTo>
                  <a:pt x="138" y="275"/>
                </a:lnTo>
                <a:cubicBezTo>
                  <a:pt x="138" y="172"/>
                  <a:pt x="102" y="76"/>
                  <a:pt x="41" y="1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8" name="Freeform 418"/>
          <p:cNvSpPr>
            <a:spLocks noChangeArrowheads="1"/>
          </p:cNvSpPr>
          <p:nvPr/>
        </p:nvSpPr>
        <p:spPr bwMode="auto">
          <a:xfrm>
            <a:off x="2354420" y="4297758"/>
            <a:ext cx="61701" cy="212254"/>
          </a:xfrm>
          <a:custGeom>
            <a:avLst/>
            <a:gdLst>
              <a:gd name="T0" fmla="*/ 41 w 109"/>
              <a:gd name="T1" fmla="*/ 9 h 379"/>
              <a:gd name="T2" fmla="*/ 41 w 109"/>
              <a:gd name="T3" fmla="*/ 9 h 379"/>
              <a:gd name="T4" fmla="*/ 9 w 109"/>
              <a:gd name="T5" fmla="*/ 9 h 379"/>
              <a:gd name="T6" fmla="*/ 9 w 109"/>
              <a:gd name="T7" fmla="*/ 9 h 379"/>
              <a:gd name="T8" fmla="*/ 9 w 109"/>
              <a:gd name="T9" fmla="*/ 40 h 379"/>
              <a:gd name="T10" fmla="*/ 9 w 109"/>
              <a:gd name="T11" fmla="*/ 40 h 379"/>
              <a:gd name="T12" fmla="*/ 63 w 109"/>
              <a:gd name="T13" fmla="*/ 191 h 379"/>
              <a:gd name="T14" fmla="*/ 63 w 109"/>
              <a:gd name="T15" fmla="*/ 191 h 379"/>
              <a:gd name="T16" fmla="*/ 10 w 109"/>
              <a:gd name="T17" fmla="*/ 341 h 379"/>
              <a:gd name="T18" fmla="*/ 10 w 109"/>
              <a:gd name="T19" fmla="*/ 341 h 379"/>
              <a:gd name="T20" fmla="*/ 11 w 109"/>
              <a:gd name="T21" fmla="*/ 372 h 379"/>
              <a:gd name="T22" fmla="*/ 11 w 109"/>
              <a:gd name="T23" fmla="*/ 372 h 379"/>
              <a:gd name="T24" fmla="*/ 26 w 109"/>
              <a:gd name="T25" fmla="*/ 378 h 379"/>
              <a:gd name="T26" fmla="*/ 26 w 109"/>
              <a:gd name="T27" fmla="*/ 378 h 379"/>
              <a:gd name="T28" fmla="*/ 43 w 109"/>
              <a:gd name="T29" fmla="*/ 371 h 379"/>
              <a:gd name="T30" fmla="*/ 43 w 109"/>
              <a:gd name="T31" fmla="*/ 371 h 379"/>
              <a:gd name="T32" fmla="*/ 108 w 109"/>
              <a:gd name="T33" fmla="*/ 191 h 379"/>
              <a:gd name="T34" fmla="*/ 108 w 109"/>
              <a:gd name="T35" fmla="*/ 191 h 379"/>
              <a:gd name="T36" fmla="*/ 41 w 109"/>
              <a:gd name="T37" fmla="*/ 9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9" h="379">
                <a:moveTo>
                  <a:pt x="41" y="9"/>
                </a:moveTo>
                <a:lnTo>
                  <a:pt x="41" y="9"/>
                </a:lnTo>
                <a:cubicBezTo>
                  <a:pt x="33" y="0"/>
                  <a:pt x="19" y="0"/>
                  <a:pt x="9" y="9"/>
                </a:cubicBezTo>
                <a:lnTo>
                  <a:pt x="9" y="9"/>
                </a:lnTo>
                <a:cubicBezTo>
                  <a:pt x="0" y="17"/>
                  <a:pt x="0" y="31"/>
                  <a:pt x="9" y="40"/>
                </a:cubicBezTo>
                <a:lnTo>
                  <a:pt x="9" y="40"/>
                </a:lnTo>
                <a:cubicBezTo>
                  <a:pt x="43" y="77"/>
                  <a:pt x="63" y="132"/>
                  <a:pt x="63" y="191"/>
                </a:cubicBezTo>
                <a:lnTo>
                  <a:pt x="63" y="191"/>
                </a:lnTo>
                <a:cubicBezTo>
                  <a:pt x="63" y="249"/>
                  <a:pt x="44" y="304"/>
                  <a:pt x="10" y="341"/>
                </a:cubicBezTo>
                <a:lnTo>
                  <a:pt x="10" y="341"/>
                </a:lnTo>
                <a:cubicBezTo>
                  <a:pt x="1" y="350"/>
                  <a:pt x="2" y="364"/>
                  <a:pt x="11" y="372"/>
                </a:cubicBezTo>
                <a:lnTo>
                  <a:pt x="11" y="372"/>
                </a:lnTo>
                <a:cubicBezTo>
                  <a:pt x="15" y="376"/>
                  <a:pt x="21" y="378"/>
                  <a:pt x="26" y="378"/>
                </a:cubicBezTo>
                <a:lnTo>
                  <a:pt x="26" y="378"/>
                </a:lnTo>
                <a:cubicBezTo>
                  <a:pt x="33" y="378"/>
                  <a:pt x="38" y="376"/>
                  <a:pt x="43" y="371"/>
                </a:cubicBezTo>
                <a:lnTo>
                  <a:pt x="43" y="371"/>
                </a:lnTo>
                <a:cubicBezTo>
                  <a:pt x="84" y="326"/>
                  <a:pt x="108" y="260"/>
                  <a:pt x="108" y="191"/>
                </a:cubicBezTo>
                <a:lnTo>
                  <a:pt x="108" y="191"/>
                </a:lnTo>
                <a:cubicBezTo>
                  <a:pt x="108" y="121"/>
                  <a:pt x="83" y="55"/>
                  <a:pt x="41" y="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9" name="Freeform 419"/>
          <p:cNvSpPr>
            <a:spLocks noChangeArrowheads="1"/>
          </p:cNvSpPr>
          <p:nvPr/>
        </p:nvSpPr>
        <p:spPr bwMode="auto">
          <a:xfrm>
            <a:off x="2132295" y="4260736"/>
            <a:ext cx="185104" cy="293700"/>
          </a:xfrm>
          <a:custGeom>
            <a:avLst/>
            <a:gdLst>
              <a:gd name="T0" fmla="*/ 286 w 332"/>
              <a:gd name="T1" fmla="*/ 457 h 526"/>
              <a:gd name="T2" fmla="*/ 123 w 332"/>
              <a:gd name="T3" fmla="*/ 333 h 526"/>
              <a:gd name="T4" fmla="*/ 123 w 332"/>
              <a:gd name="T5" fmla="*/ 188 h 526"/>
              <a:gd name="T6" fmla="*/ 286 w 332"/>
              <a:gd name="T7" fmla="*/ 68 h 526"/>
              <a:gd name="T8" fmla="*/ 286 w 332"/>
              <a:gd name="T9" fmla="*/ 457 h 526"/>
              <a:gd name="T10" fmla="*/ 79 w 332"/>
              <a:gd name="T11" fmla="*/ 322 h 526"/>
              <a:gd name="T12" fmla="*/ 44 w 332"/>
              <a:gd name="T13" fmla="*/ 322 h 526"/>
              <a:gd name="T14" fmla="*/ 44 w 332"/>
              <a:gd name="T15" fmla="*/ 199 h 526"/>
              <a:gd name="T16" fmla="*/ 79 w 332"/>
              <a:gd name="T17" fmla="*/ 199 h 526"/>
              <a:gd name="T18" fmla="*/ 79 w 332"/>
              <a:gd name="T19" fmla="*/ 322 h 526"/>
              <a:gd name="T20" fmla="*/ 318 w 332"/>
              <a:gd name="T21" fmla="*/ 3 h 526"/>
              <a:gd name="T22" fmla="*/ 318 w 332"/>
              <a:gd name="T23" fmla="*/ 3 h 526"/>
              <a:gd name="T24" fmla="*/ 295 w 332"/>
              <a:gd name="T25" fmla="*/ 6 h 526"/>
              <a:gd name="T26" fmla="*/ 94 w 332"/>
              <a:gd name="T27" fmla="*/ 155 h 526"/>
              <a:gd name="T28" fmla="*/ 23 w 332"/>
              <a:gd name="T29" fmla="*/ 155 h 526"/>
              <a:gd name="T30" fmla="*/ 23 w 332"/>
              <a:gd name="T31" fmla="*/ 155 h 526"/>
              <a:gd name="T32" fmla="*/ 3 w 332"/>
              <a:gd name="T33" fmla="*/ 167 h 526"/>
              <a:gd name="T34" fmla="*/ 2 w 332"/>
              <a:gd name="T35" fmla="*/ 170 h 526"/>
              <a:gd name="T36" fmla="*/ 2 w 332"/>
              <a:gd name="T37" fmla="*/ 170 h 526"/>
              <a:gd name="T38" fmla="*/ 0 w 332"/>
              <a:gd name="T39" fmla="*/ 180 h 526"/>
              <a:gd name="T40" fmla="*/ 0 w 332"/>
              <a:gd name="T41" fmla="*/ 341 h 526"/>
              <a:gd name="T42" fmla="*/ 0 w 332"/>
              <a:gd name="T43" fmla="*/ 341 h 526"/>
              <a:gd name="T44" fmla="*/ 2 w 332"/>
              <a:gd name="T45" fmla="*/ 350 h 526"/>
              <a:gd name="T46" fmla="*/ 3 w 332"/>
              <a:gd name="T47" fmla="*/ 353 h 526"/>
              <a:gd name="T48" fmla="*/ 3 w 332"/>
              <a:gd name="T49" fmla="*/ 353 h 526"/>
              <a:gd name="T50" fmla="*/ 23 w 332"/>
              <a:gd name="T51" fmla="*/ 366 h 526"/>
              <a:gd name="T52" fmla="*/ 93 w 332"/>
              <a:gd name="T53" fmla="*/ 366 h 526"/>
              <a:gd name="T54" fmla="*/ 294 w 332"/>
              <a:gd name="T55" fmla="*/ 520 h 526"/>
              <a:gd name="T56" fmla="*/ 294 w 332"/>
              <a:gd name="T57" fmla="*/ 520 h 526"/>
              <a:gd name="T58" fmla="*/ 309 w 332"/>
              <a:gd name="T59" fmla="*/ 525 h 526"/>
              <a:gd name="T60" fmla="*/ 309 w 332"/>
              <a:gd name="T61" fmla="*/ 525 h 526"/>
              <a:gd name="T62" fmla="*/ 318 w 332"/>
              <a:gd name="T63" fmla="*/ 522 h 526"/>
              <a:gd name="T64" fmla="*/ 318 w 332"/>
              <a:gd name="T65" fmla="*/ 522 h 526"/>
              <a:gd name="T66" fmla="*/ 331 w 332"/>
              <a:gd name="T67" fmla="*/ 503 h 526"/>
              <a:gd name="T68" fmla="*/ 331 w 332"/>
              <a:gd name="T69" fmla="*/ 24 h 526"/>
              <a:gd name="T70" fmla="*/ 331 w 332"/>
              <a:gd name="T71" fmla="*/ 24 h 526"/>
              <a:gd name="T72" fmla="*/ 318 w 332"/>
              <a:gd name="T73" fmla="*/ 3 h 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32" h="526">
                <a:moveTo>
                  <a:pt x="286" y="457"/>
                </a:moveTo>
                <a:lnTo>
                  <a:pt x="123" y="333"/>
                </a:lnTo>
                <a:lnTo>
                  <a:pt x="123" y="188"/>
                </a:lnTo>
                <a:lnTo>
                  <a:pt x="286" y="68"/>
                </a:lnTo>
                <a:lnTo>
                  <a:pt x="286" y="457"/>
                </a:lnTo>
                <a:close/>
                <a:moveTo>
                  <a:pt x="79" y="322"/>
                </a:moveTo>
                <a:lnTo>
                  <a:pt x="44" y="322"/>
                </a:lnTo>
                <a:lnTo>
                  <a:pt x="44" y="199"/>
                </a:lnTo>
                <a:lnTo>
                  <a:pt x="79" y="199"/>
                </a:lnTo>
                <a:lnTo>
                  <a:pt x="79" y="322"/>
                </a:lnTo>
                <a:close/>
                <a:moveTo>
                  <a:pt x="318" y="3"/>
                </a:moveTo>
                <a:lnTo>
                  <a:pt x="318" y="3"/>
                </a:lnTo>
                <a:cubicBezTo>
                  <a:pt x="311" y="0"/>
                  <a:pt x="302" y="1"/>
                  <a:pt x="295" y="6"/>
                </a:cubicBezTo>
                <a:lnTo>
                  <a:pt x="94" y="155"/>
                </a:lnTo>
                <a:lnTo>
                  <a:pt x="23" y="155"/>
                </a:lnTo>
                <a:lnTo>
                  <a:pt x="23" y="155"/>
                </a:lnTo>
                <a:cubicBezTo>
                  <a:pt x="15" y="155"/>
                  <a:pt x="7" y="159"/>
                  <a:pt x="3" y="167"/>
                </a:cubicBezTo>
                <a:lnTo>
                  <a:pt x="2" y="170"/>
                </a:lnTo>
                <a:lnTo>
                  <a:pt x="2" y="170"/>
                </a:lnTo>
                <a:cubicBezTo>
                  <a:pt x="0" y="173"/>
                  <a:pt x="0" y="176"/>
                  <a:pt x="0" y="180"/>
                </a:cubicBezTo>
                <a:lnTo>
                  <a:pt x="0" y="341"/>
                </a:lnTo>
                <a:lnTo>
                  <a:pt x="0" y="341"/>
                </a:lnTo>
                <a:cubicBezTo>
                  <a:pt x="0" y="344"/>
                  <a:pt x="0" y="347"/>
                  <a:pt x="2" y="350"/>
                </a:cubicBezTo>
                <a:lnTo>
                  <a:pt x="3" y="353"/>
                </a:lnTo>
                <a:lnTo>
                  <a:pt x="3" y="353"/>
                </a:lnTo>
                <a:cubicBezTo>
                  <a:pt x="7" y="361"/>
                  <a:pt x="15" y="366"/>
                  <a:pt x="23" y="366"/>
                </a:cubicBezTo>
                <a:lnTo>
                  <a:pt x="93" y="366"/>
                </a:lnTo>
                <a:lnTo>
                  <a:pt x="294" y="520"/>
                </a:lnTo>
                <a:lnTo>
                  <a:pt x="294" y="520"/>
                </a:lnTo>
                <a:cubicBezTo>
                  <a:pt x="299" y="523"/>
                  <a:pt x="304" y="525"/>
                  <a:pt x="309" y="525"/>
                </a:cubicBezTo>
                <a:lnTo>
                  <a:pt x="309" y="525"/>
                </a:lnTo>
                <a:cubicBezTo>
                  <a:pt x="312" y="525"/>
                  <a:pt x="315" y="524"/>
                  <a:pt x="318" y="522"/>
                </a:cubicBezTo>
                <a:lnTo>
                  <a:pt x="318" y="522"/>
                </a:lnTo>
                <a:cubicBezTo>
                  <a:pt x="326" y="519"/>
                  <a:pt x="331" y="510"/>
                  <a:pt x="331" y="503"/>
                </a:cubicBezTo>
                <a:lnTo>
                  <a:pt x="331" y="24"/>
                </a:lnTo>
                <a:lnTo>
                  <a:pt x="331" y="24"/>
                </a:lnTo>
                <a:cubicBezTo>
                  <a:pt x="331" y="15"/>
                  <a:pt x="326" y="8"/>
                  <a:pt x="318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80" name="CuadroTexto 479"/>
          <p:cNvSpPr txBox="1"/>
          <p:nvPr/>
        </p:nvSpPr>
        <p:spPr>
          <a:xfrm>
            <a:off x="2133391" y="651311"/>
            <a:ext cx="8379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Lato Heavy" charset="0"/>
                <a:ea typeface="Lato Heavy" charset="0"/>
                <a:cs typeface="Lato Heavy" charset="0"/>
              </a:rPr>
              <a:t>Training and Awareness Principles</a:t>
            </a:r>
          </a:p>
        </p:txBody>
      </p:sp>
      <p:sp>
        <p:nvSpPr>
          <p:cNvPr id="248" name="Rectángulo 247"/>
          <p:cNvSpPr/>
          <p:nvPr/>
        </p:nvSpPr>
        <p:spPr>
          <a:xfrm>
            <a:off x="1263534" y="3063223"/>
            <a:ext cx="19394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Training should not be seen as a tick-box exercise</a:t>
            </a:r>
            <a:endParaRPr lang="en-US" sz="1400" b="1" dirty="0">
              <a:solidFill>
                <a:srgbClr val="003E5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ángulo 247">
            <a:extLst>
              <a:ext uri="{FF2B5EF4-FFF2-40B4-BE49-F238E27FC236}">
                <a16:creationId xmlns:a16="http://schemas.microsoft.com/office/drawing/2014/main" id="{6D48F1C7-731C-AF2C-C80F-2DB3574FB433}"/>
              </a:ext>
            </a:extLst>
          </p:cNvPr>
          <p:cNvSpPr/>
          <p:nvPr/>
        </p:nvSpPr>
        <p:spPr>
          <a:xfrm>
            <a:off x="2505218" y="5644621"/>
            <a:ext cx="19394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Security training at GÉANT will not be punitive in its approach (no phishing)</a:t>
            </a:r>
            <a:endParaRPr lang="en-US" sz="1400" b="1" dirty="0">
              <a:solidFill>
                <a:srgbClr val="003E5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ectángulo 247">
            <a:extLst>
              <a:ext uri="{FF2B5EF4-FFF2-40B4-BE49-F238E27FC236}">
                <a16:creationId xmlns:a16="http://schemas.microsoft.com/office/drawing/2014/main" id="{2BF470D2-3072-40CE-415F-841500E7B6C0}"/>
              </a:ext>
            </a:extLst>
          </p:cNvPr>
          <p:cNvSpPr/>
          <p:nvPr/>
        </p:nvSpPr>
        <p:spPr>
          <a:xfrm>
            <a:off x="3545087" y="1563465"/>
            <a:ext cx="1994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Security training at GÉANT should be engaging and interactive</a:t>
            </a:r>
            <a:endParaRPr lang="en-US" sz="1400" b="1" dirty="0">
              <a:solidFill>
                <a:srgbClr val="003E5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Rectángulo 247">
            <a:extLst>
              <a:ext uri="{FF2B5EF4-FFF2-40B4-BE49-F238E27FC236}">
                <a16:creationId xmlns:a16="http://schemas.microsoft.com/office/drawing/2014/main" id="{BB6275FE-0FEE-8DC9-57E2-BA2E35F53BDE}"/>
              </a:ext>
            </a:extLst>
          </p:cNvPr>
          <p:cNvSpPr/>
          <p:nvPr/>
        </p:nvSpPr>
        <p:spPr>
          <a:xfrm>
            <a:off x="5205276" y="5325751"/>
            <a:ext cx="19394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Training should be bespoke and discuss the GÉANT environment</a:t>
            </a:r>
            <a:endParaRPr lang="en-US" sz="1400" b="1" dirty="0">
              <a:solidFill>
                <a:srgbClr val="003E5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tángulo 247">
            <a:extLst>
              <a:ext uri="{FF2B5EF4-FFF2-40B4-BE49-F238E27FC236}">
                <a16:creationId xmlns:a16="http://schemas.microsoft.com/office/drawing/2014/main" id="{3D4D6257-A8EA-3F14-E84F-C9985D5896ED}"/>
              </a:ext>
            </a:extLst>
          </p:cNvPr>
          <p:cNvSpPr/>
          <p:nvPr/>
        </p:nvSpPr>
        <p:spPr>
          <a:xfrm>
            <a:off x="6731772" y="2234755"/>
            <a:ext cx="19394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Training should be differentiated for groups depending on need </a:t>
            </a:r>
            <a:endParaRPr lang="en-US" sz="1400" b="1" dirty="0">
              <a:solidFill>
                <a:srgbClr val="003E5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7941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350">
            <a:extLst>
              <a:ext uri="{FF2B5EF4-FFF2-40B4-BE49-F238E27FC236}">
                <a16:creationId xmlns:a16="http://schemas.microsoft.com/office/drawing/2014/main" id="{EB85846B-B4DD-D346-BE0C-37F878C3F360}"/>
              </a:ext>
            </a:extLst>
          </p:cNvPr>
          <p:cNvSpPr txBox="1"/>
          <p:nvPr/>
        </p:nvSpPr>
        <p:spPr>
          <a:xfrm>
            <a:off x="4433120" y="971007"/>
            <a:ext cx="2460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Timeline</a:t>
            </a:r>
          </a:p>
        </p:txBody>
      </p:sp>
      <p:sp>
        <p:nvSpPr>
          <p:cNvPr id="35" name="Oval 4">
            <a:extLst>
              <a:ext uri="{FF2B5EF4-FFF2-40B4-BE49-F238E27FC236}">
                <a16:creationId xmlns:a16="http://schemas.microsoft.com/office/drawing/2014/main" id="{1E3E8F10-8FC3-2B4B-88E7-C9EB63E87899}"/>
              </a:ext>
            </a:extLst>
          </p:cNvPr>
          <p:cNvSpPr/>
          <p:nvPr/>
        </p:nvSpPr>
        <p:spPr>
          <a:xfrm>
            <a:off x="863160" y="3543197"/>
            <a:ext cx="1213865" cy="1213865"/>
          </a:xfrm>
          <a:prstGeom prst="ellipse">
            <a:avLst/>
          </a:prstGeom>
          <a:solidFill>
            <a:schemeClr val="accent1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Oval 7">
            <a:extLst>
              <a:ext uri="{FF2B5EF4-FFF2-40B4-BE49-F238E27FC236}">
                <a16:creationId xmlns:a16="http://schemas.microsoft.com/office/drawing/2014/main" id="{E8A562F7-AC86-934C-9433-F26B3E35AEEC}"/>
              </a:ext>
            </a:extLst>
          </p:cNvPr>
          <p:cNvSpPr/>
          <p:nvPr/>
        </p:nvSpPr>
        <p:spPr>
          <a:xfrm rot="10800000" flipH="1">
            <a:off x="2992142" y="2501875"/>
            <a:ext cx="1213865" cy="1213865"/>
          </a:xfrm>
          <a:prstGeom prst="ellipse">
            <a:avLst/>
          </a:prstGeom>
          <a:solidFill>
            <a:schemeClr val="accent2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Oval 13">
            <a:extLst>
              <a:ext uri="{FF2B5EF4-FFF2-40B4-BE49-F238E27FC236}">
                <a16:creationId xmlns:a16="http://schemas.microsoft.com/office/drawing/2014/main" id="{2955EBE2-8597-984E-96F1-A4F96E72A645}"/>
              </a:ext>
            </a:extLst>
          </p:cNvPr>
          <p:cNvSpPr/>
          <p:nvPr/>
        </p:nvSpPr>
        <p:spPr>
          <a:xfrm rot="10800000" flipH="1">
            <a:off x="7256820" y="2501875"/>
            <a:ext cx="1213865" cy="1213865"/>
          </a:xfrm>
          <a:prstGeom prst="ellipse">
            <a:avLst/>
          </a:prstGeom>
          <a:solidFill>
            <a:schemeClr val="accent4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Oval 10">
            <a:extLst>
              <a:ext uri="{FF2B5EF4-FFF2-40B4-BE49-F238E27FC236}">
                <a16:creationId xmlns:a16="http://schemas.microsoft.com/office/drawing/2014/main" id="{982D8211-6386-F64A-8613-C1F92F063183}"/>
              </a:ext>
            </a:extLst>
          </p:cNvPr>
          <p:cNvSpPr/>
          <p:nvPr/>
        </p:nvSpPr>
        <p:spPr>
          <a:xfrm>
            <a:off x="5127838" y="3543197"/>
            <a:ext cx="1213865" cy="1213865"/>
          </a:xfrm>
          <a:prstGeom prst="ellipse">
            <a:avLst/>
          </a:prstGeom>
          <a:solidFill>
            <a:schemeClr val="accent3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Right Arrow 15">
            <a:extLst>
              <a:ext uri="{FF2B5EF4-FFF2-40B4-BE49-F238E27FC236}">
                <a16:creationId xmlns:a16="http://schemas.microsoft.com/office/drawing/2014/main" id="{AD99EC34-90E0-8F4B-AB23-46328D60D2E8}"/>
              </a:ext>
            </a:extLst>
          </p:cNvPr>
          <p:cNvSpPr/>
          <p:nvPr/>
        </p:nvSpPr>
        <p:spPr>
          <a:xfrm>
            <a:off x="9983377" y="3404752"/>
            <a:ext cx="1573528" cy="449060"/>
          </a:xfrm>
          <a:prstGeom prst="rightArrow">
            <a:avLst>
              <a:gd name="adj1" fmla="val 44246"/>
              <a:gd name="adj2" fmla="val 7691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Oval 16">
            <a:extLst>
              <a:ext uri="{FF2B5EF4-FFF2-40B4-BE49-F238E27FC236}">
                <a16:creationId xmlns:a16="http://schemas.microsoft.com/office/drawing/2014/main" id="{88DF4D83-A7F5-B545-927A-1A5D782EC0A1}"/>
              </a:ext>
            </a:extLst>
          </p:cNvPr>
          <p:cNvSpPr/>
          <p:nvPr/>
        </p:nvSpPr>
        <p:spPr>
          <a:xfrm>
            <a:off x="9376446" y="3530259"/>
            <a:ext cx="1213865" cy="1213865"/>
          </a:xfrm>
          <a:prstGeom prst="ellipse">
            <a:avLst/>
          </a:prstGeom>
          <a:solidFill>
            <a:schemeClr val="accent5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CuadroTexto 395">
            <a:extLst>
              <a:ext uri="{FF2B5EF4-FFF2-40B4-BE49-F238E27FC236}">
                <a16:creationId xmlns:a16="http://schemas.microsoft.com/office/drawing/2014/main" id="{3EA42316-857A-3948-97DF-DD71A4F96B59}"/>
              </a:ext>
            </a:extLst>
          </p:cNvPr>
          <p:cNvSpPr txBox="1"/>
          <p:nvPr/>
        </p:nvSpPr>
        <p:spPr>
          <a:xfrm>
            <a:off x="909826" y="3957769"/>
            <a:ext cx="112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 SemiBold" pitchFamily="2" charset="77"/>
                <a:ea typeface="Lato Semibold" panose="020F0502020204030203" pitchFamily="34" charset="0"/>
                <a:cs typeface="Poppins SemiBold" pitchFamily="2" charset="77"/>
              </a:rPr>
              <a:t>2020</a:t>
            </a:r>
          </a:p>
        </p:txBody>
      </p:sp>
      <p:sp>
        <p:nvSpPr>
          <p:cNvPr id="68" name="Right Arrow 3">
            <a:extLst>
              <a:ext uri="{FF2B5EF4-FFF2-40B4-BE49-F238E27FC236}">
                <a16:creationId xmlns:a16="http://schemas.microsoft.com/office/drawing/2014/main" id="{5494F6B8-4ABB-E64C-A05D-80B593BD32B3}"/>
              </a:ext>
            </a:extLst>
          </p:cNvPr>
          <p:cNvSpPr/>
          <p:nvPr/>
        </p:nvSpPr>
        <p:spPr>
          <a:xfrm>
            <a:off x="1470091" y="3417690"/>
            <a:ext cx="1932054" cy="449060"/>
          </a:xfrm>
          <a:prstGeom prst="rightArrow">
            <a:avLst>
              <a:gd name="adj1" fmla="val 44246"/>
              <a:gd name="adj2" fmla="val 7691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9" name="Right Arrow 6">
            <a:extLst>
              <a:ext uri="{FF2B5EF4-FFF2-40B4-BE49-F238E27FC236}">
                <a16:creationId xmlns:a16="http://schemas.microsoft.com/office/drawing/2014/main" id="{510AF821-F80E-E041-8DEE-F02C35FC5AF0}"/>
              </a:ext>
            </a:extLst>
          </p:cNvPr>
          <p:cNvSpPr/>
          <p:nvPr/>
        </p:nvSpPr>
        <p:spPr>
          <a:xfrm rot="10800000" flipH="1">
            <a:off x="3605787" y="3399544"/>
            <a:ext cx="1932053" cy="449060"/>
          </a:xfrm>
          <a:prstGeom prst="rightArrow">
            <a:avLst>
              <a:gd name="adj1" fmla="val 44246"/>
              <a:gd name="adj2" fmla="val 7691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Right Arrow 9">
            <a:extLst>
              <a:ext uri="{FF2B5EF4-FFF2-40B4-BE49-F238E27FC236}">
                <a16:creationId xmlns:a16="http://schemas.microsoft.com/office/drawing/2014/main" id="{F716D19F-DB0A-0D49-B774-F5A45F195E41}"/>
              </a:ext>
            </a:extLst>
          </p:cNvPr>
          <p:cNvSpPr/>
          <p:nvPr/>
        </p:nvSpPr>
        <p:spPr>
          <a:xfrm>
            <a:off x="5734769" y="3417690"/>
            <a:ext cx="1932054" cy="449060"/>
          </a:xfrm>
          <a:prstGeom prst="rightArrow">
            <a:avLst>
              <a:gd name="adj1" fmla="val 44246"/>
              <a:gd name="adj2" fmla="val 7691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Right Arrow 12">
            <a:extLst>
              <a:ext uri="{FF2B5EF4-FFF2-40B4-BE49-F238E27FC236}">
                <a16:creationId xmlns:a16="http://schemas.microsoft.com/office/drawing/2014/main" id="{5CEEB253-E125-0C4F-8596-012650ADDEE6}"/>
              </a:ext>
            </a:extLst>
          </p:cNvPr>
          <p:cNvSpPr/>
          <p:nvPr/>
        </p:nvSpPr>
        <p:spPr>
          <a:xfrm rot="10800000" flipH="1">
            <a:off x="7854394" y="3399544"/>
            <a:ext cx="1932054" cy="449060"/>
          </a:xfrm>
          <a:prstGeom prst="rightArrow">
            <a:avLst>
              <a:gd name="adj1" fmla="val 44246"/>
              <a:gd name="adj2" fmla="val 7691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8" name="CuadroTexto 395">
            <a:extLst>
              <a:ext uri="{FF2B5EF4-FFF2-40B4-BE49-F238E27FC236}">
                <a16:creationId xmlns:a16="http://schemas.microsoft.com/office/drawing/2014/main" id="{B876AE8C-0E99-1543-ACC4-A13A83985E1F}"/>
              </a:ext>
            </a:extLst>
          </p:cNvPr>
          <p:cNvSpPr txBox="1"/>
          <p:nvPr/>
        </p:nvSpPr>
        <p:spPr>
          <a:xfrm>
            <a:off x="3038809" y="2924876"/>
            <a:ext cx="112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 SemiBold" pitchFamily="2" charset="77"/>
                <a:ea typeface="Lato Semibold" panose="020F0502020204030203" pitchFamily="34" charset="0"/>
                <a:cs typeface="Poppins SemiBold" pitchFamily="2" charset="77"/>
              </a:rPr>
              <a:t>2021</a:t>
            </a:r>
          </a:p>
        </p:txBody>
      </p:sp>
      <p:sp>
        <p:nvSpPr>
          <p:cNvPr id="108" name="CuadroTexto 395">
            <a:extLst>
              <a:ext uri="{FF2B5EF4-FFF2-40B4-BE49-F238E27FC236}">
                <a16:creationId xmlns:a16="http://schemas.microsoft.com/office/drawing/2014/main" id="{4C63F116-3EF0-6448-84D6-EF1E91E5E37C}"/>
              </a:ext>
            </a:extLst>
          </p:cNvPr>
          <p:cNvSpPr txBox="1"/>
          <p:nvPr/>
        </p:nvSpPr>
        <p:spPr>
          <a:xfrm>
            <a:off x="5157361" y="3957769"/>
            <a:ext cx="112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 SemiBold" pitchFamily="2" charset="77"/>
                <a:ea typeface="Lato Semibold" panose="020F0502020204030203" pitchFamily="34" charset="0"/>
                <a:cs typeface="Poppins SemiBold" pitchFamily="2" charset="77"/>
              </a:rPr>
              <a:t>2022</a:t>
            </a:r>
          </a:p>
        </p:txBody>
      </p:sp>
      <p:sp>
        <p:nvSpPr>
          <p:cNvPr id="109" name="CuadroTexto 395">
            <a:extLst>
              <a:ext uri="{FF2B5EF4-FFF2-40B4-BE49-F238E27FC236}">
                <a16:creationId xmlns:a16="http://schemas.microsoft.com/office/drawing/2014/main" id="{7024B9A6-0083-C543-8AF6-67E439906BE1}"/>
              </a:ext>
            </a:extLst>
          </p:cNvPr>
          <p:cNvSpPr txBox="1"/>
          <p:nvPr/>
        </p:nvSpPr>
        <p:spPr>
          <a:xfrm>
            <a:off x="7286345" y="2924876"/>
            <a:ext cx="112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 SemiBold" pitchFamily="2" charset="77"/>
                <a:ea typeface="Lato Semibold" panose="020F0502020204030203" pitchFamily="34" charset="0"/>
                <a:cs typeface="Poppins SemiBold" pitchFamily="2" charset="77"/>
              </a:rPr>
              <a:t>2023</a:t>
            </a:r>
          </a:p>
        </p:txBody>
      </p:sp>
      <p:sp>
        <p:nvSpPr>
          <p:cNvPr id="110" name="CuadroTexto 395">
            <a:extLst>
              <a:ext uri="{FF2B5EF4-FFF2-40B4-BE49-F238E27FC236}">
                <a16:creationId xmlns:a16="http://schemas.microsoft.com/office/drawing/2014/main" id="{C8BC3C44-901F-684D-AF87-F2930067E5FE}"/>
              </a:ext>
            </a:extLst>
          </p:cNvPr>
          <p:cNvSpPr txBox="1"/>
          <p:nvPr/>
        </p:nvSpPr>
        <p:spPr>
          <a:xfrm>
            <a:off x="9420117" y="3957769"/>
            <a:ext cx="112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 SemiBold" pitchFamily="2" charset="77"/>
                <a:ea typeface="Lato Semibold" panose="020F0502020204030203" pitchFamily="34" charset="0"/>
                <a:cs typeface="Poppins SemiBold" pitchFamily="2" charset="77"/>
              </a:rPr>
              <a:t>2024</a:t>
            </a:r>
          </a:p>
        </p:txBody>
      </p:sp>
      <p:sp>
        <p:nvSpPr>
          <p:cNvPr id="3" name="Rectángulo 247">
            <a:extLst>
              <a:ext uri="{FF2B5EF4-FFF2-40B4-BE49-F238E27FC236}">
                <a16:creationId xmlns:a16="http://schemas.microsoft.com/office/drawing/2014/main" id="{489334E2-F1C2-0FAC-8E45-E77D448AC946}"/>
              </a:ext>
            </a:extLst>
          </p:cNvPr>
          <p:cNvSpPr/>
          <p:nvPr/>
        </p:nvSpPr>
        <p:spPr>
          <a:xfrm>
            <a:off x="556415" y="2588007"/>
            <a:ext cx="19394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Started Using the Security Baseline</a:t>
            </a:r>
            <a:endParaRPr lang="en-US" sz="1400" b="1" dirty="0">
              <a:solidFill>
                <a:srgbClr val="003E5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Rectángulo 247">
            <a:extLst>
              <a:ext uri="{FF2B5EF4-FFF2-40B4-BE49-F238E27FC236}">
                <a16:creationId xmlns:a16="http://schemas.microsoft.com/office/drawing/2014/main" id="{5B15BD36-6EC5-BC7C-E689-666188F83CA1}"/>
              </a:ext>
            </a:extLst>
          </p:cNvPr>
          <p:cNvSpPr/>
          <p:nvPr/>
        </p:nvSpPr>
        <p:spPr>
          <a:xfrm>
            <a:off x="2615826" y="4032150"/>
            <a:ext cx="19394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GÉANT Security Restructure</a:t>
            </a:r>
            <a:endParaRPr lang="en-US" sz="1400" b="1" dirty="0">
              <a:solidFill>
                <a:srgbClr val="003E5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tángulo 247">
            <a:extLst>
              <a:ext uri="{FF2B5EF4-FFF2-40B4-BE49-F238E27FC236}">
                <a16:creationId xmlns:a16="http://schemas.microsoft.com/office/drawing/2014/main" id="{7E580E61-CE81-03FB-2289-4938CA7F6CD2}"/>
              </a:ext>
            </a:extLst>
          </p:cNvPr>
          <p:cNvSpPr/>
          <p:nvPr/>
        </p:nvSpPr>
        <p:spPr>
          <a:xfrm>
            <a:off x="4721957" y="2569205"/>
            <a:ext cx="19394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Plan and “Security Tips”</a:t>
            </a:r>
            <a:endParaRPr lang="en-US" sz="1400" b="1" dirty="0">
              <a:solidFill>
                <a:srgbClr val="003E5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Rectángulo 247">
            <a:extLst>
              <a:ext uri="{FF2B5EF4-FFF2-40B4-BE49-F238E27FC236}">
                <a16:creationId xmlns:a16="http://schemas.microsoft.com/office/drawing/2014/main" id="{35B1431C-8940-E680-AEA2-FABA0364EABB}"/>
              </a:ext>
            </a:extLst>
          </p:cNvPr>
          <p:cNvSpPr/>
          <p:nvPr/>
        </p:nvSpPr>
        <p:spPr>
          <a:xfrm>
            <a:off x="6894050" y="4150129"/>
            <a:ext cx="19394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Started Planning for ISO 27001</a:t>
            </a:r>
            <a:endParaRPr lang="en-US" sz="1400" b="1" dirty="0">
              <a:solidFill>
                <a:srgbClr val="003E5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ángulo 247">
            <a:extLst>
              <a:ext uri="{FF2B5EF4-FFF2-40B4-BE49-F238E27FC236}">
                <a16:creationId xmlns:a16="http://schemas.microsoft.com/office/drawing/2014/main" id="{6E657660-DFC4-4208-19D9-C47ACE4DD2B2}"/>
              </a:ext>
            </a:extLst>
          </p:cNvPr>
          <p:cNvSpPr/>
          <p:nvPr/>
        </p:nvSpPr>
        <p:spPr>
          <a:xfrm>
            <a:off x="9153191" y="2588007"/>
            <a:ext cx="19394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3E5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First Modules into Moodle</a:t>
            </a:r>
            <a:endParaRPr lang="en-US" sz="1400" b="1" dirty="0">
              <a:solidFill>
                <a:srgbClr val="003E5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856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31EB14-FA4F-394B-B8FA-5126CF0D0F8E}"/>
              </a:ext>
            </a:extLst>
          </p:cNvPr>
          <p:cNvSpPr/>
          <p:nvPr/>
        </p:nvSpPr>
        <p:spPr>
          <a:xfrm>
            <a:off x="860324" y="2957406"/>
            <a:ext cx="5147188" cy="1574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47" name="CuadroTexto 350">
            <a:extLst>
              <a:ext uri="{FF2B5EF4-FFF2-40B4-BE49-F238E27FC236}">
                <a16:creationId xmlns:a16="http://schemas.microsoft.com/office/drawing/2014/main" id="{F90107AC-CDB8-7E4D-987C-4797203D3319}"/>
              </a:ext>
            </a:extLst>
          </p:cNvPr>
          <p:cNvSpPr txBox="1"/>
          <p:nvPr/>
        </p:nvSpPr>
        <p:spPr>
          <a:xfrm>
            <a:off x="3655143" y="628053"/>
            <a:ext cx="4281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Security Teams</a:t>
            </a: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E8DEBDF4-9065-0844-B93F-28E1D4BE9D38}"/>
              </a:ext>
            </a:extLst>
          </p:cNvPr>
          <p:cNvSpPr/>
          <p:nvPr/>
        </p:nvSpPr>
        <p:spPr>
          <a:xfrm>
            <a:off x="1870716" y="2957406"/>
            <a:ext cx="1497536" cy="1574445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286BE4-7FB8-DE4E-92E0-5DC34EF37B49}"/>
              </a:ext>
            </a:extLst>
          </p:cNvPr>
          <p:cNvSpPr txBox="1"/>
          <p:nvPr/>
        </p:nvSpPr>
        <p:spPr>
          <a:xfrm>
            <a:off x="3433918" y="3746150"/>
            <a:ext cx="2074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3E5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Core Security for GÉANT Org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4AB158D-ED91-AE47-96CC-7D732DC576B8}"/>
              </a:ext>
            </a:extLst>
          </p:cNvPr>
          <p:cNvSpPr/>
          <p:nvPr/>
        </p:nvSpPr>
        <p:spPr>
          <a:xfrm>
            <a:off x="1104067" y="3392469"/>
            <a:ext cx="704319" cy="704319"/>
          </a:xfrm>
          <a:prstGeom prst="ellipse">
            <a:avLst/>
          </a:prstGeom>
          <a:solidFill>
            <a:schemeClr val="accent1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B426E0B-B09E-904C-9C54-E4234E4ADDFF}"/>
              </a:ext>
            </a:extLst>
          </p:cNvPr>
          <p:cNvSpPr txBox="1"/>
          <p:nvPr/>
        </p:nvSpPr>
        <p:spPr>
          <a:xfrm>
            <a:off x="2287761" y="3358123"/>
            <a:ext cx="663446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Medium" pitchFamily="2" charset="77"/>
              </a:rPr>
              <a:t>D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61FFC4E-97DC-8549-90D0-AF59B5C35DB2}"/>
              </a:ext>
            </a:extLst>
          </p:cNvPr>
          <p:cNvSpPr/>
          <p:nvPr/>
        </p:nvSpPr>
        <p:spPr>
          <a:xfrm>
            <a:off x="6228737" y="2957406"/>
            <a:ext cx="5147188" cy="15744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id="{A97304F4-1327-1E46-AA57-66C6C7DE9D07}"/>
              </a:ext>
            </a:extLst>
          </p:cNvPr>
          <p:cNvSpPr/>
          <p:nvPr/>
        </p:nvSpPr>
        <p:spPr>
          <a:xfrm>
            <a:off x="7239128" y="2957406"/>
            <a:ext cx="1497536" cy="1574445"/>
          </a:xfrm>
          <a:prstGeom prst="parallelogram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799241D-5BE7-614C-A3B6-08A0F411D5A6}"/>
              </a:ext>
            </a:extLst>
          </p:cNvPr>
          <p:cNvSpPr/>
          <p:nvPr/>
        </p:nvSpPr>
        <p:spPr>
          <a:xfrm>
            <a:off x="6472480" y="3392469"/>
            <a:ext cx="704319" cy="704319"/>
          </a:xfrm>
          <a:prstGeom prst="ellipse">
            <a:avLst/>
          </a:prstGeom>
          <a:solidFill>
            <a:schemeClr val="accent3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0316C7E-F81E-064B-B95C-988ED7DC2129}"/>
              </a:ext>
            </a:extLst>
          </p:cNvPr>
          <p:cNvSpPr txBox="1"/>
          <p:nvPr/>
        </p:nvSpPr>
        <p:spPr>
          <a:xfrm>
            <a:off x="7656173" y="3358123"/>
            <a:ext cx="663446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Medium" pitchFamily="2" charset="77"/>
              </a:rPr>
              <a:t>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A5EA215-E31A-DF44-AED3-771AE229F0A2}"/>
              </a:ext>
            </a:extLst>
          </p:cNvPr>
          <p:cNvSpPr/>
          <p:nvPr/>
        </p:nvSpPr>
        <p:spPr>
          <a:xfrm>
            <a:off x="860324" y="4904193"/>
            <a:ext cx="5147188" cy="15744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61" name="Parallelogram 60">
            <a:extLst>
              <a:ext uri="{FF2B5EF4-FFF2-40B4-BE49-F238E27FC236}">
                <a16:creationId xmlns:a16="http://schemas.microsoft.com/office/drawing/2014/main" id="{F57B508C-3FF3-464B-B75D-4D9909DE434A}"/>
              </a:ext>
            </a:extLst>
          </p:cNvPr>
          <p:cNvSpPr/>
          <p:nvPr/>
        </p:nvSpPr>
        <p:spPr>
          <a:xfrm>
            <a:off x="1870716" y="4904193"/>
            <a:ext cx="1497536" cy="1574445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66E21AD-797F-4B41-BAC0-A1252EC620A8}"/>
              </a:ext>
            </a:extLst>
          </p:cNvPr>
          <p:cNvSpPr txBox="1"/>
          <p:nvPr/>
        </p:nvSpPr>
        <p:spPr>
          <a:xfrm>
            <a:off x="2287761" y="5304910"/>
            <a:ext cx="663446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Medium" pitchFamily="2" charset="77"/>
              </a:rPr>
              <a:t>T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B8E89AD-0172-2245-9DE4-68E7828758BA}"/>
              </a:ext>
            </a:extLst>
          </p:cNvPr>
          <p:cNvSpPr/>
          <p:nvPr/>
        </p:nvSpPr>
        <p:spPr>
          <a:xfrm>
            <a:off x="6228737" y="4904193"/>
            <a:ext cx="5147188" cy="15744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9ACEB366-BCDC-604A-A889-C9AF05E2C253}"/>
              </a:ext>
            </a:extLst>
          </p:cNvPr>
          <p:cNvSpPr/>
          <p:nvPr/>
        </p:nvSpPr>
        <p:spPr>
          <a:xfrm>
            <a:off x="7239128" y="4904193"/>
            <a:ext cx="1497536" cy="1574445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65DFD70-B927-D941-8A1E-E2483E989301}"/>
              </a:ext>
            </a:extLst>
          </p:cNvPr>
          <p:cNvSpPr/>
          <p:nvPr/>
        </p:nvSpPr>
        <p:spPr>
          <a:xfrm>
            <a:off x="6472480" y="5339256"/>
            <a:ext cx="704319" cy="704319"/>
          </a:xfrm>
          <a:prstGeom prst="ellipse">
            <a:avLst/>
          </a:prstGeom>
          <a:solidFill>
            <a:schemeClr val="accent4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A86AE2A-80C7-B444-8DAA-EE7964DE957C}"/>
              </a:ext>
            </a:extLst>
          </p:cNvPr>
          <p:cNvSpPr txBox="1"/>
          <p:nvPr/>
        </p:nvSpPr>
        <p:spPr>
          <a:xfrm>
            <a:off x="7656173" y="5304910"/>
            <a:ext cx="663446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Medium" pitchFamily="2" charset="77"/>
              </a:rPr>
              <a:t>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C57C5C9-B585-3348-B283-6FAA21C59A3B}"/>
              </a:ext>
            </a:extLst>
          </p:cNvPr>
          <p:cNvSpPr/>
          <p:nvPr/>
        </p:nvSpPr>
        <p:spPr>
          <a:xfrm>
            <a:off x="3433918" y="3332411"/>
            <a:ext cx="19997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E5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" pitchFamily="2" charset="77"/>
              </a:rPr>
              <a:t>Digital Services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9B918AA-75BA-494D-BEB0-22D14DD7DA1E}"/>
              </a:ext>
            </a:extLst>
          </p:cNvPr>
          <p:cNvSpPr txBox="1"/>
          <p:nvPr/>
        </p:nvSpPr>
        <p:spPr>
          <a:xfrm>
            <a:off x="8846576" y="3746150"/>
            <a:ext cx="2074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3E5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External security services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EE1C872-87C2-1344-ABEB-BEFBF9A643CB}"/>
              </a:ext>
            </a:extLst>
          </p:cNvPr>
          <p:cNvSpPr/>
          <p:nvPr/>
        </p:nvSpPr>
        <p:spPr>
          <a:xfrm>
            <a:off x="8846575" y="3332411"/>
            <a:ext cx="2296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E5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" pitchFamily="2" charset="77"/>
              </a:rPr>
              <a:t>Security Products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CE30AE2-42DD-004A-95BD-B604A6CFA18E}"/>
              </a:ext>
            </a:extLst>
          </p:cNvPr>
          <p:cNvSpPr txBox="1"/>
          <p:nvPr/>
        </p:nvSpPr>
        <p:spPr>
          <a:xfrm>
            <a:off x="3433918" y="5737182"/>
            <a:ext cx="2074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3E5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Training, Awareness, Crisis Management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3F7F0C7-DEEF-C44B-864B-DDEED8F30623}"/>
              </a:ext>
            </a:extLst>
          </p:cNvPr>
          <p:cNvSpPr/>
          <p:nvPr/>
        </p:nvSpPr>
        <p:spPr>
          <a:xfrm>
            <a:off x="3433918" y="5323443"/>
            <a:ext cx="2340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E5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" pitchFamily="2" charset="77"/>
              </a:rPr>
              <a:t>Trust and Security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498F19E-FBE8-6044-83D9-53D8410A03D7}"/>
              </a:ext>
            </a:extLst>
          </p:cNvPr>
          <p:cNvSpPr txBox="1"/>
          <p:nvPr/>
        </p:nvSpPr>
        <p:spPr>
          <a:xfrm>
            <a:off x="8846576" y="5737182"/>
            <a:ext cx="2074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3E5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NOC and SOC functions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0659850-AC82-D545-8943-F398635CE0A7}"/>
              </a:ext>
            </a:extLst>
          </p:cNvPr>
          <p:cNvSpPr/>
          <p:nvPr/>
        </p:nvSpPr>
        <p:spPr>
          <a:xfrm>
            <a:off x="8846576" y="5323443"/>
            <a:ext cx="1490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E5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" pitchFamily="2" charset="77"/>
              </a:rPr>
              <a:t>NOC / SOC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05A6887-EAD9-C53B-FA72-23565022734B}"/>
              </a:ext>
            </a:extLst>
          </p:cNvPr>
          <p:cNvSpPr/>
          <p:nvPr/>
        </p:nvSpPr>
        <p:spPr>
          <a:xfrm>
            <a:off x="1043102" y="5304910"/>
            <a:ext cx="704319" cy="704319"/>
          </a:xfrm>
          <a:prstGeom prst="ellipse">
            <a:avLst/>
          </a:prstGeom>
          <a:solidFill>
            <a:srgbClr val="003E5E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F4DF1D-EFB0-793F-0346-187DAB63638D}"/>
              </a:ext>
            </a:extLst>
          </p:cNvPr>
          <p:cNvSpPr/>
          <p:nvPr/>
        </p:nvSpPr>
        <p:spPr>
          <a:xfrm>
            <a:off x="3655143" y="1421435"/>
            <a:ext cx="4281942" cy="13350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4D4F1D0C-4792-BFD5-7DDF-A1CCC4DA9A53}"/>
              </a:ext>
            </a:extLst>
          </p:cNvPr>
          <p:cNvSpPr/>
          <p:nvPr/>
        </p:nvSpPr>
        <p:spPr>
          <a:xfrm>
            <a:off x="4495687" y="1421435"/>
            <a:ext cx="1245799" cy="1335043"/>
          </a:xfrm>
          <a:prstGeom prst="parallelogram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69DA65-F616-2A80-0389-64FDF0D85234}"/>
              </a:ext>
            </a:extLst>
          </p:cNvPr>
          <p:cNvSpPr/>
          <p:nvPr/>
        </p:nvSpPr>
        <p:spPr>
          <a:xfrm>
            <a:off x="3857913" y="1790345"/>
            <a:ext cx="585922" cy="597224"/>
          </a:xfrm>
          <a:prstGeom prst="ellipse">
            <a:avLst/>
          </a:prstGeom>
          <a:solidFill>
            <a:schemeClr val="accent6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5FA4FE-24F8-DD74-C00D-4ABE55F6F6D2}"/>
              </a:ext>
            </a:extLst>
          </p:cNvPr>
          <p:cNvSpPr txBox="1"/>
          <p:nvPr/>
        </p:nvSpPr>
        <p:spPr>
          <a:xfrm>
            <a:off x="4842626" y="1659621"/>
            <a:ext cx="551920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Medium" pitchFamily="2" charset="77"/>
              </a:rPr>
              <a:t>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10B4D9-924F-D0B5-664A-F2DD1B7D147F}"/>
              </a:ext>
            </a:extLst>
          </p:cNvPr>
          <p:cNvSpPr/>
          <p:nvPr/>
        </p:nvSpPr>
        <p:spPr>
          <a:xfrm>
            <a:off x="5824776" y="1638228"/>
            <a:ext cx="19997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E5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" pitchFamily="2" charset="77"/>
              </a:rPr>
              <a:t>CISO Office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C845E4-9C9D-49F8-64B8-AECB39360DC7}"/>
              </a:ext>
            </a:extLst>
          </p:cNvPr>
          <p:cNvSpPr txBox="1"/>
          <p:nvPr/>
        </p:nvSpPr>
        <p:spPr>
          <a:xfrm>
            <a:off x="5749650" y="2086593"/>
            <a:ext cx="2074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3E5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DPO, CISO and Risk</a:t>
            </a:r>
          </a:p>
        </p:txBody>
      </p:sp>
    </p:spTree>
    <p:extLst>
      <p:ext uri="{BB962C8B-B14F-4D97-AF65-F5344CB8AC3E}">
        <p14:creationId xmlns:p14="http://schemas.microsoft.com/office/powerpoint/2010/main" val="31633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angle 5">
            <a:extLst>
              <a:ext uri="{FF2B5EF4-FFF2-40B4-BE49-F238E27FC236}">
                <a16:creationId xmlns:a16="http://schemas.microsoft.com/office/drawing/2014/main" id="{877C81FB-D05C-CF47-A00C-0867BD03F19E}"/>
              </a:ext>
            </a:extLst>
          </p:cNvPr>
          <p:cNvSpPr/>
          <p:nvPr/>
        </p:nvSpPr>
        <p:spPr>
          <a:xfrm rot="16200000">
            <a:off x="7269012" y="625295"/>
            <a:ext cx="3748391" cy="6094413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3629948D-8FE0-7A4C-A865-7CE606C27322}"/>
              </a:ext>
            </a:extLst>
          </p:cNvPr>
          <p:cNvSpPr/>
          <p:nvPr/>
        </p:nvSpPr>
        <p:spPr>
          <a:xfrm rot="5400000">
            <a:off x="1174599" y="625296"/>
            <a:ext cx="3748391" cy="6094413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C7A6CD8-228C-D44B-85D2-0CBDECBA9B31}"/>
              </a:ext>
            </a:extLst>
          </p:cNvPr>
          <p:cNvSpPr/>
          <p:nvPr/>
        </p:nvSpPr>
        <p:spPr>
          <a:xfrm>
            <a:off x="4924199" y="2500700"/>
            <a:ext cx="2343604" cy="2343603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6277BE-98D7-854C-A5DC-E56F2E5759ED}"/>
              </a:ext>
            </a:extLst>
          </p:cNvPr>
          <p:cNvSpPr txBox="1"/>
          <p:nvPr/>
        </p:nvSpPr>
        <p:spPr>
          <a:xfrm>
            <a:off x="595128" y="3287747"/>
            <a:ext cx="2760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All Staff Crisis Management Exercise (PAW)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4DF2E85-86E4-934F-B1AC-9C8FBF2ABFAC}"/>
              </a:ext>
            </a:extLst>
          </p:cNvPr>
          <p:cNvSpPr/>
          <p:nvPr/>
        </p:nvSpPr>
        <p:spPr>
          <a:xfrm>
            <a:off x="5226944" y="3168239"/>
            <a:ext cx="780680" cy="640141"/>
          </a:xfrm>
          <a:custGeom>
            <a:avLst/>
            <a:gdLst>
              <a:gd name="connsiteX0" fmla="*/ 8296809 w 8671463"/>
              <a:gd name="connsiteY0" fmla="*/ 1533994 h 7110412"/>
              <a:gd name="connsiteX1" fmla="*/ 8257663 w 8671463"/>
              <a:gd name="connsiteY1" fmla="*/ 1533994 h 7110412"/>
              <a:gd name="connsiteX2" fmla="*/ 5535417 w 8671463"/>
              <a:gd name="connsiteY2" fmla="*/ -1912 h 7110412"/>
              <a:gd name="connsiteX3" fmla="*/ 2812886 w 8671463"/>
              <a:gd name="connsiteY3" fmla="*/ 1534471 h 7110412"/>
              <a:gd name="connsiteX4" fmla="*/ 2806028 w 8671463"/>
              <a:gd name="connsiteY4" fmla="*/ 1534471 h 7110412"/>
              <a:gd name="connsiteX5" fmla="*/ -1466 w 8671463"/>
              <a:gd name="connsiteY5" fmla="*/ 5278178 h 7110412"/>
              <a:gd name="connsiteX6" fmla="*/ 8598846 w 8671463"/>
              <a:gd name="connsiteY6" fmla="*/ 7108501 h 7110412"/>
              <a:gd name="connsiteX7" fmla="*/ 8669998 w 8671463"/>
              <a:gd name="connsiteY7" fmla="*/ 5900158 h 7110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71463" h="7110412">
                <a:moveTo>
                  <a:pt x="8296809" y="1533994"/>
                </a:moveTo>
                <a:lnTo>
                  <a:pt x="8257663" y="1533994"/>
                </a:lnTo>
                <a:cubicBezTo>
                  <a:pt x="7700925" y="613212"/>
                  <a:pt x="6689847" y="-1912"/>
                  <a:pt x="5535417" y="-1912"/>
                </a:cubicBezTo>
                <a:cubicBezTo>
                  <a:pt x="4380987" y="-1912"/>
                  <a:pt x="3369718" y="613689"/>
                  <a:pt x="2812886" y="1534471"/>
                </a:cubicBezTo>
                <a:lnTo>
                  <a:pt x="2806028" y="1534471"/>
                </a:lnTo>
                <a:lnTo>
                  <a:pt x="-1466" y="5278178"/>
                </a:lnTo>
                <a:lnTo>
                  <a:pt x="8598846" y="7108501"/>
                </a:lnTo>
                <a:lnTo>
                  <a:pt x="8669998" y="5900158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99226389-B5CC-9546-9766-D7612BCB079B}"/>
              </a:ext>
            </a:extLst>
          </p:cNvPr>
          <p:cNvSpPr/>
          <p:nvPr/>
        </p:nvSpPr>
        <p:spPr>
          <a:xfrm>
            <a:off x="5967630" y="3781308"/>
            <a:ext cx="13429" cy="5283"/>
          </a:xfrm>
          <a:custGeom>
            <a:avLst/>
            <a:gdLst>
              <a:gd name="connsiteX0" fmla="*/ 149162 w 149161"/>
              <a:gd name="connsiteY0" fmla="*/ 58674 h 58674"/>
              <a:gd name="connsiteX1" fmla="*/ 148686 w 149161"/>
              <a:gd name="connsiteY1" fmla="*/ 27718 h 58674"/>
              <a:gd name="connsiteX2" fmla="*/ 0 w 149161"/>
              <a:gd name="connsiteY2" fmla="*/ 0 h 58674"/>
              <a:gd name="connsiteX3" fmla="*/ 149162 w 149161"/>
              <a:gd name="connsiteY3" fmla="*/ 58674 h 5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161" h="58674">
                <a:moveTo>
                  <a:pt x="149162" y="58674"/>
                </a:moveTo>
                <a:lnTo>
                  <a:pt x="148686" y="27718"/>
                </a:lnTo>
                <a:lnTo>
                  <a:pt x="0" y="0"/>
                </a:lnTo>
                <a:lnTo>
                  <a:pt x="149162" y="58674"/>
                </a:lnTo>
                <a:close/>
              </a:path>
            </a:pathLst>
          </a:custGeom>
          <a:solidFill>
            <a:srgbClr val="91919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9CE05D39-DDAF-A24D-96D6-1C69512C42B0}"/>
              </a:ext>
            </a:extLst>
          </p:cNvPr>
          <p:cNvSpPr/>
          <p:nvPr/>
        </p:nvSpPr>
        <p:spPr>
          <a:xfrm>
            <a:off x="6209194" y="3168239"/>
            <a:ext cx="702869" cy="660996"/>
          </a:xfrm>
          <a:custGeom>
            <a:avLst/>
            <a:gdLst>
              <a:gd name="connsiteX0" fmla="*/ 7805702 w 7807167"/>
              <a:gd name="connsiteY0" fmla="*/ 4251096 h 7342061"/>
              <a:gd name="connsiteX1" fmla="*/ 5792783 w 7807167"/>
              <a:gd name="connsiteY1" fmla="*/ 1952618 h 7342061"/>
              <a:gd name="connsiteX2" fmla="*/ 2857655 w 7807167"/>
              <a:gd name="connsiteY2" fmla="*/ -1912 h 7342061"/>
              <a:gd name="connsiteX3" fmla="*/ 135314 w 7807167"/>
              <a:gd name="connsiteY3" fmla="*/ 1534471 h 7342061"/>
              <a:gd name="connsiteX4" fmla="*/ -1466 w 7807167"/>
              <a:gd name="connsiteY4" fmla="*/ 7144696 h 7342061"/>
              <a:gd name="connsiteX5" fmla="*/ -1466 w 7807167"/>
              <a:gd name="connsiteY5" fmla="*/ 7156412 h 7342061"/>
              <a:gd name="connsiteX6" fmla="*/ 4138481 w 7807167"/>
              <a:gd name="connsiteY6" fmla="*/ 7340149 h 734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167" h="7342061">
                <a:moveTo>
                  <a:pt x="7805702" y="4251096"/>
                </a:moveTo>
                <a:lnTo>
                  <a:pt x="5792783" y="1952618"/>
                </a:lnTo>
                <a:cubicBezTo>
                  <a:pt x="5313198" y="804380"/>
                  <a:pt x="4179723" y="-1912"/>
                  <a:pt x="2857655" y="-1912"/>
                </a:cubicBezTo>
                <a:cubicBezTo>
                  <a:pt x="1703128" y="-1912"/>
                  <a:pt x="692145" y="613689"/>
                  <a:pt x="135314" y="1534471"/>
                </a:cubicBezTo>
                <a:lnTo>
                  <a:pt x="-1466" y="7144696"/>
                </a:lnTo>
                <a:lnTo>
                  <a:pt x="-1466" y="7156412"/>
                </a:lnTo>
                <a:lnTo>
                  <a:pt x="4138481" y="7340149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45308D9-40D1-9E46-A27C-D999725CFC19}"/>
              </a:ext>
            </a:extLst>
          </p:cNvPr>
          <p:cNvSpPr/>
          <p:nvPr/>
        </p:nvSpPr>
        <p:spPr>
          <a:xfrm>
            <a:off x="5954861" y="3306515"/>
            <a:ext cx="290889" cy="510303"/>
          </a:xfrm>
          <a:custGeom>
            <a:avLst/>
            <a:gdLst>
              <a:gd name="connsiteX0" fmla="*/ 2961894 w 3231070"/>
              <a:gd name="connsiteY0" fmla="*/ 0 h 5668232"/>
              <a:gd name="connsiteX1" fmla="*/ 212884 w 3231070"/>
              <a:gd name="connsiteY1" fmla="*/ 0 h 5668232"/>
              <a:gd name="connsiteX2" fmla="*/ 0 w 3231070"/>
              <a:gd name="connsiteY2" fmla="*/ 5431822 h 5668232"/>
              <a:gd name="connsiteX3" fmla="*/ 1758792 w 3231070"/>
              <a:gd name="connsiteY3" fmla="*/ 5574506 h 5668232"/>
              <a:gd name="connsiteX4" fmla="*/ 3231070 w 3231070"/>
              <a:gd name="connsiteY4" fmla="*/ 5668233 h 5668232"/>
              <a:gd name="connsiteX5" fmla="*/ 3112865 w 3231070"/>
              <a:gd name="connsiteY5" fmla="*/ 5569839 h 5668232"/>
              <a:gd name="connsiteX6" fmla="*/ 2961894 w 3231070"/>
              <a:gd name="connsiteY6" fmla="*/ 0 h 566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1070" h="5668232">
                <a:moveTo>
                  <a:pt x="2961894" y="0"/>
                </a:moveTo>
                <a:lnTo>
                  <a:pt x="212884" y="0"/>
                </a:lnTo>
                <a:lnTo>
                  <a:pt x="0" y="5431822"/>
                </a:lnTo>
                <a:lnTo>
                  <a:pt x="1758792" y="5574506"/>
                </a:lnTo>
                <a:lnTo>
                  <a:pt x="3231070" y="5668233"/>
                </a:lnTo>
                <a:lnTo>
                  <a:pt x="3112865" y="5569839"/>
                </a:lnTo>
                <a:lnTo>
                  <a:pt x="2961894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FB43AE2C-58DA-AC48-86B1-739C46353C51}"/>
              </a:ext>
            </a:extLst>
          </p:cNvPr>
          <p:cNvSpPr/>
          <p:nvPr/>
        </p:nvSpPr>
        <p:spPr>
          <a:xfrm>
            <a:off x="5841831" y="3662155"/>
            <a:ext cx="508425" cy="248845"/>
          </a:xfrm>
          <a:custGeom>
            <a:avLst/>
            <a:gdLst>
              <a:gd name="connsiteX0" fmla="*/ 2822220 w 5647371"/>
              <a:gd name="connsiteY0" fmla="*/ 461004 h 2764059"/>
              <a:gd name="connsiteX1" fmla="*/ 13773 w 5647371"/>
              <a:gd name="connsiteY1" fmla="*/ -1912 h 2764059"/>
              <a:gd name="connsiteX2" fmla="*/ -1466 w 5647371"/>
              <a:gd name="connsiteY2" fmla="*/ -1912 h 2764059"/>
              <a:gd name="connsiteX3" fmla="*/ -1466 w 5647371"/>
              <a:gd name="connsiteY3" fmla="*/ 2762147 h 2764059"/>
              <a:gd name="connsiteX4" fmla="*/ 13773 w 5647371"/>
              <a:gd name="connsiteY4" fmla="*/ 2762147 h 2764059"/>
              <a:gd name="connsiteX5" fmla="*/ 5630572 w 5647371"/>
              <a:gd name="connsiteY5" fmla="*/ 2762147 h 2764059"/>
              <a:gd name="connsiteX6" fmla="*/ 5645906 w 5647371"/>
              <a:gd name="connsiteY6" fmla="*/ 2762147 h 2764059"/>
              <a:gd name="connsiteX7" fmla="*/ 5645906 w 5647371"/>
              <a:gd name="connsiteY7" fmla="*/ -1721 h 2764059"/>
              <a:gd name="connsiteX8" fmla="*/ 5630572 w 5647371"/>
              <a:gd name="connsiteY8" fmla="*/ -1721 h 2764059"/>
              <a:gd name="connsiteX9" fmla="*/ 2822220 w 5647371"/>
              <a:gd name="connsiteY9" fmla="*/ 461004 h 2764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7371" h="2764059">
                <a:moveTo>
                  <a:pt x="2822220" y="461004"/>
                </a:moveTo>
                <a:cubicBezTo>
                  <a:pt x="1866957" y="462050"/>
                  <a:pt x="918173" y="305651"/>
                  <a:pt x="13773" y="-1912"/>
                </a:cubicBezTo>
                <a:lnTo>
                  <a:pt x="-1466" y="-1912"/>
                </a:lnTo>
                <a:lnTo>
                  <a:pt x="-1466" y="2762147"/>
                </a:lnTo>
                <a:lnTo>
                  <a:pt x="13773" y="2762147"/>
                </a:lnTo>
                <a:cubicBezTo>
                  <a:pt x="1835238" y="2145022"/>
                  <a:pt x="3809106" y="2145022"/>
                  <a:pt x="5630572" y="2762147"/>
                </a:cubicBezTo>
                <a:lnTo>
                  <a:pt x="5645906" y="2762147"/>
                </a:lnTo>
                <a:lnTo>
                  <a:pt x="5645906" y="-1721"/>
                </a:lnTo>
                <a:lnTo>
                  <a:pt x="5630572" y="-1721"/>
                </a:lnTo>
                <a:cubicBezTo>
                  <a:pt x="4726267" y="305746"/>
                  <a:pt x="3777387" y="462050"/>
                  <a:pt x="2822220" y="461004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293A1B55-B350-084C-A1EA-4666B50AE630}"/>
              </a:ext>
            </a:extLst>
          </p:cNvPr>
          <p:cNvSpPr/>
          <p:nvPr/>
        </p:nvSpPr>
        <p:spPr>
          <a:xfrm>
            <a:off x="5200704" y="3396418"/>
            <a:ext cx="780346" cy="780346"/>
          </a:xfrm>
          <a:custGeom>
            <a:avLst/>
            <a:gdLst>
              <a:gd name="connsiteX0" fmla="*/ 8666283 w 8667748"/>
              <a:gd name="connsiteY0" fmla="*/ 4331963 h 8667750"/>
              <a:gd name="connsiteX1" fmla="*/ 4332409 w 8667748"/>
              <a:gd name="connsiteY1" fmla="*/ 8665838 h 8667750"/>
              <a:gd name="connsiteX2" fmla="*/ -1466 w 8667748"/>
              <a:gd name="connsiteY2" fmla="*/ 4331963 h 8667750"/>
              <a:gd name="connsiteX3" fmla="*/ 4332409 w 8667748"/>
              <a:gd name="connsiteY3" fmla="*/ -1912 h 8667750"/>
              <a:gd name="connsiteX4" fmla="*/ 8666283 w 8667748"/>
              <a:gd name="connsiteY4" fmla="*/ 4331963 h 866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748" h="8667750">
                <a:moveTo>
                  <a:pt x="8666283" y="4331963"/>
                </a:moveTo>
                <a:cubicBezTo>
                  <a:pt x="8666283" y="6725215"/>
                  <a:pt x="6725946" y="8665838"/>
                  <a:pt x="4332409" y="8665838"/>
                </a:cubicBezTo>
                <a:cubicBezTo>
                  <a:pt x="1938871" y="8665838"/>
                  <a:pt x="-1466" y="6725594"/>
                  <a:pt x="-1466" y="4331963"/>
                </a:cubicBezTo>
                <a:cubicBezTo>
                  <a:pt x="-1466" y="1938330"/>
                  <a:pt x="1938585" y="-1912"/>
                  <a:pt x="4332409" y="-1912"/>
                </a:cubicBezTo>
                <a:cubicBezTo>
                  <a:pt x="6726232" y="-1912"/>
                  <a:pt x="8666283" y="1938521"/>
                  <a:pt x="8666283" y="4331963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7C3F984F-722C-3749-8DCC-3E088645C403}"/>
              </a:ext>
            </a:extLst>
          </p:cNvPr>
          <p:cNvSpPr/>
          <p:nvPr/>
        </p:nvSpPr>
        <p:spPr>
          <a:xfrm>
            <a:off x="6210995" y="3396418"/>
            <a:ext cx="780303" cy="780346"/>
          </a:xfrm>
          <a:custGeom>
            <a:avLst/>
            <a:gdLst>
              <a:gd name="connsiteX0" fmla="*/ 8665807 w 8667273"/>
              <a:gd name="connsiteY0" fmla="*/ 4331963 h 8667750"/>
              <a:gd name="connsiteX1" fmla="*/ 4332409 w 8667273"/>
              <a:gd name="connsiteY1" fmla="*/ 8665838 h 8667750"/>
              <a:gd name="connsiteX2" fmla="*/ -1466 w 8667273"/>
              <a:gd name="connsiteY2" fmla="*/ 4331963 h 8667750"/>
              <a:gd name="connsiteX3" fmla="*/ 4332409 w 8667273"/>
              <a:gd name="connsiteY3" fmla="*/ -1912 h 8667750"/>
              <a:gd name="connsiteX4" fmla="*/ 8665807 w 8667273"/>
              <a:gd name="connsiteY4" fmla="*/ 4331963 h 866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273" h="8667750">
                <a:moveTo>
                  <a:pt x="8665807" y="4331963"/>
                </a:moveTo>
                <a:cubicBezTo>
                  <a:pt x="8665807" y="6725215"/>
                  <a:pt x="6725661" y="8665838"/>
                  <a:pt x="4332409" y="8665838"/>
                </a:cubicBezTo>
                <a:cubicBezTo>
                  <a:pt x="1939158" y="8665838"/>
                  <a:pt x="-1466" y="6725594"/>
                  <a:pt x="-1466" y="4331963"/>
                </a:cubicBezTo>
                <a:cubicBezTo>
                  <a:pt x="-1466" y="1938330"/>
                  <a:pt x="1938776" y="-1912"/>
                  <a:pt x="4332409" y="-1912"/>
                </a:cubicBezTo>
                <a:cubicBezTo>
                  <a:pt x="6726042" y="-1912"/>
                  <a:pt x="8665807" y="1938521"/>
                  <a:pt x="8665807" y="4331963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C66DF800-B73F-8C40-92A3-C33AC1EB2698}"/>
              </a:ext>
            </a:extLst>
          </p:cNvPr>
          <p:cNvSpPr/>
          <p:nvPr/>
        </p:nvSpPr>
        <p:spPr>
          <a:xfrm>
            <a:off x="5301626" y="3497305"/>
            <a:ext cx="578537" cy="578554"/>
          </a:xfrm>
          <a:custGeom>
            <a:avLst/>
            <a:gdLst>
              <a:gd name="connsiteX0" fmla="*/ 5141082 w 6426136"/>
              <a:gd name="connsiteY0" fmla="*/ 641697 h 6426329"/>
              <a:gd name="connsiteX1" fmla="*/ 3211603 w 6426136"/>
              <a:gd name="connsiteY1" fmla="*/ -1908 h 6426329"/>
              <a:gd name="connsiteX2" fmla="*/ -1466 w 6426136"/>
              <a:gd name="connsiteY2" fmla="*/ 3211351 h 6426329"/>
              <a:gd name="connsiteX3" fmla="*/ 3211222 w 6426136"/>
              <a:gd name="connsiteY3" fmla="*/ 6424418 h 6426329"/>
              <a:gd name="connsiteX4" fmla="*/ 3211603 w 6426136"/>
              <a:gd name="connsiteY4" fmla="*/ 6424418 h 6426329"/>
              <a:gd name="connsiteX5" fmla="*/ 6424671 w 6426136"/>
              <a:gd name="connsiteY5" fmla="*/ 3211351 h 6426329"/>
              <a:gd name="connsiteX6" fmla="*/ 5141082 w 6426136"/>
              <a:gd name="connsiteY6" fmla="*/ 641697 h 642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6136" h="6426329">
                <a:moveTo>
                  <a:pt x="5141082" y="641697"/>
                </a:moveTo>
                <a:cubicBezTo>
                  <a:pt x="4585014" y="222978"/>
                  <a:pt x="3907690" y="-2957"/>
                  <a:pt x="3211603" y="-1908"/>
                </a:cubicBezTo>
                <a:cubicBezTo>
                  <a:pt x="1437095" y="-1908"/>
                  <a:pt x="-1466" y="1436367"/>
                  <a:pt x="-1466" y="3211351"/>
                </a:cubicBezTo>
                <a:cubicBezTo>
                  <a:pt x="-1561" y="4985762"/>
                  <a:pt x="1436809" y="6424323"/>
                  <a:pt x="3211222" y="6424418"/>
                </a:cubicBezTo>
                <a:cubicBezTo>
                  <a:pt x="3211317" y="6424418"/>
                  <a:pt x="3211508" y="6424418"/>
                  <a:pt x="3211603" y="6424418"/>
                </a:cubicBezTo>
                <a:cubicBezTo>
                  <a:pt x="4986205" y="6424418"/>
                  <a:pt x="6424671" y="4986143"/>
                  <a:pt x="6424671" y="3211351"/>
                </a:cubicBezTo>
                <a:cubicBezTo>
                  <a:pt x="6424671" y="2160744"/>
                  <a:pt x="5920514" y="1227961"/>
                  <a:pt x="5141082" y="64169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CD2FE0B-E5B5-5F4A-A350-D5E0C868688F}"/>
              </a:ext>
            </a:extLst>
          </p:cNvPr>
          <p:cNvSpPr/>
          <p:nvPr/>
        </p:nvSpPr>
        <p:spPr>
          <a:xfrm>
            <a:off x="6311848" y="3497305"/>
            <a:ext cx="578537" cy="578554"/>
          </a:xfrm>
          <a:custGeom>
            <a:avLst/>
            <a:gdLst>
              <a:gd name="connsiteX0" fmla="*/ 5030974 w 6426138"/>
              <a:gd name="connsiteY0" fmla="*/ 562544 h 6426330"/>
              <a:gd name="connsiteX1" fmla="*/ 3211699 w 6426138"/>
              <a:gd name="connsiteY1" fmla="*/ -1908 h 6426330"/>
              <a:gd name="connsiteX2" fmla="*/ -1466 w 6426138"/>
              <a:gd name="connsiteY2" fmla="*/ 3211352 h 6426330"/>
              <a:gd name="connsiteX3" fmla="*/ 3211412 w 6426138"/>
              <a:gd name="connsiteY3" fmla="*/ 6424419 h 6426330"/>
              <a:gd name="connsiteX4" fmla="*/ 3211699 w 6426138"/>
              <a:gd name="connsiteY4" fmla="*/ 6424419 h 6426330"/>
              <a:gd name="connsiteX5" fmla="*/ 6424672 w 6426138"/>
              <a:gd name="connsiteY5" fmla="*/ 3211352 h 6426330"/>
              <a:gd name="connsiteX6" fmla="*/ 5030974 w 6426138"/>
              <a:gd name="connsiteY6" fmla="*/ 562544 h 642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6138" h="6426330">
                <a:moveTo>
                  <a:pt x="5030974" y="562544"/>
                </a:moveTo>
                <a:cubicBezTo>
                  <a:pt x="4495955" y="193927"/>
                  <a:pt x="3861398" y="-2957"/>
                  <a:pt x="3211699" y="-1908"/>
                </a:cubicBezTo>
                <a:cubicBezTo>
                  <a:pt x="1437095" y="-1908"/>
                  <a:pt x="-1466" y="1436367"/>
                  <a:pt x="-1466" y="3211352"/>
                </a:cubicBezTo>
                <a:cubicBezTo>
                  <a:pt x="-1561" y="4985858"/>
                  <a:pt x="1436904" y="6424323"/>
                  <a:pt x="3211412" y="6424419"/>
                </a:cubicBezTo>
                <a:cubicBezTo>
                  <a:pt x="3211508" y="6424419"/>
                  <a:pt x="3211603" y="6424419"/>
                  <a:pt x="3211699" y="6424419"/>
                </a:cubicBezTo>
                <a:cubicBezTo>
                  <a:pt x="4986302" y="6424419"/>
                  <a:pt x="6424672" y="4986144"/>
                  <a:pt x="6424672" y="3211352"/>
                </a:cubicBezTo>
                <a:cubicBezTo>
                  <a:pt x="6424768" y="2111975"/>
                  <a:pt x="5872699" y="1141664"/>
                  <a:pt x="5030974" y="56254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FF48F8-96C4-6322-2459-AE3CE62C8DBF}"/>
              </a:ext>
            </a:extLst>
          </p:cNvPr>
          <p:cNvSpPr txBox="1"/>
          <p:nvPr/>
        </p:nvSpPr>
        <p:spPr>
          <a:xfrm>
            <a:off x="8962840" y="3451015"/>
            <a:ext cx="2760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Security Pub Quiz</a:t>
            </a:r>
          </a:p>
        </p:txBody>
      </p:sp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4FA4DCD-0989-9811-753F-75BB9DDB6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22" y="694750"/>
            <a:ext cx="2191862" cy="1458422"/>
          </a:xfrm>
          <a:prstGeom prst="rect">
            <a:avLst/>
          </a:prstGeom>
        </p:spPr>
      </p:pic>
      <p:pic>
        <p:nvPicPr>
          <p:cNvPr id="7" name="Picture 6" descr="A group of people standing around a picnic table&#10;&#10;Description automatically generated with medium confidence">
            <a:extLst>
              <a:ext uri="{FF2B5EF4-FFF2-40B4-BE49-F238E27FC236}">
                <a16:creationId xmlns:a16="http://schemas.microsoft.com/office/drawing/2014/main" id="{7E1ED1C2-9866-091E-E781-B11AF1644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02" y="694750"/>
            <a:ext cx="2191948" cy="1458422"/>
          </a:xfrm>
          <a:prstGeom prst="rect">
            <a:avLst/>
          </a:prstGeom>
        </p:spPr>
      </p:pic>
      <p:pic>
        <p:nvPicPr>
          <p:cNvPr id="8" name="Picture 7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5725AF93-80EC-3BFA-30D0-498C59DCB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194" y="715346"/>
            <a:ext cx="2160286" cy="1437825"/>
          </a:xfrm>
          <a:prstGeom prst="rect">
            <a:avLst/>
          </a:prstGeom>
        </p:spPr>
      </p:pic>
      <p:pic>
        <p:nvPicPr>
          <p:cNvPr id="9" name="Picture 8" descr="A person giving a presentation to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C3EFF2DA-0D0B-0A78-CD13-F6CB4928B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067" y="715346"/>
            <a:ext cx="2160287" cy="143736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0C55D7A-1364-9F64-8B3F-5106551213E1}"/>
              </a:ext>
            </a:extLst>
          </p:cNvPr>
          <p:cNvSpPr txBox="1"/>
          <p:nvPr/>
        </p:nvSpPr>
        <p:spPr>
          <a:xfrm>
            <a:off x="3170366" y="5199943"/>
            <a:ext cx="61507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2"/>
                </a:solidFill>
              </a:rPr>
              <a:t>What band name is commonly used as a password in order to meet arbitrary password criteria? 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92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B45E650-A7C9-7941-B8C1-9EB62BC38C2F}"/>
              </a:ext>
            </a:extLst>
          </p:cNvPr>
          <p:cNvSpPr/>
          <p:nvPr/>
        </p:nvSpPr>
        <p:spPr>
          <a:xfrm>
            <a:off x="0" y="-22302"/>
            <a:ext cx="12192000" cy="6842711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1D1AD-FF15-244B-B225-8E5849DDC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60631" r="43125" b="7997"/>
          <a:stretch/>
        </p:blipFill>
        <p:spPr>
          <a:xfrm>
            <a:off x="711199" y="-22302"/>
            <a:ext cx="11480801" cy="5825201"/>
          </a:xfrm>
          <a:prstGeom prst="rect">
            <a:avLst/>
          </a:prstGeom>
        </p:spPr>
      </p:pic>
      <p:sp>
        <p:nvSpPr>
          <p:cNvPr id="9" name="Text Placeholder 10"/>
          <p:cNvSpPr txBox="1">
            <a:spLocks/>
          </p:cNvSpPr>
          <p:nvPr/>
        </p:nvSpPr>
        <p:spPr>
          <a:xfrm>
            <a:off x="1128494" y="2521573"/>
            <a:ext cx="6059706" cy="7374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dirty="0">
                <a:solidFill>
                  <a:schemeClr val="bg1"/>
                </a:solidFill>
              </a:rPr>
              <a:t>Example – Security Tips Campaign</a:t>
            </a:r>
            <a:endParaRPr lang="en-US" sz="30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1353030" y="682159"/>
            <a:ext cx="1432450" cy="689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BFC8EF-A9F1-694B-9F9D-CC0F056AA3B5}"/>
              </a:ext>
            </a:extLst>
          </p:cNvPr>
          <p:cNvSpPr/>
          <p:nvPr/>
        </p:nvSpPr>
        <p:spPr>
          <a:xfrm>
            <a:off x="0" y="4828031"/>
            <a:ext cx="12192000" cy="2052067"/>
          </a:xfrm>
          <a:prstGeom prst="rect">
            <a:avLst/>
          </a:prstGeom>
          <a:solidFill>
            <a:srgbClr val="42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813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3">
            <a:extLst>
              <a:ext uri="{FF2B5EF4-FFF2-40B4-BE49-F238E27FC236}">
                <a16:creationId xmlns:a16="http://schemas.microsoft.com/office/drawing/2014/main" id="{D2DDF56B-FFCA-524A-ACAA-76FB9AF56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564" y="2395693"/>
            <a:ext cx="5080821" cy="4462307"/>
          </a:xfrm>
          <a:custGeom>
            <a:avLst/>
            <a:gdLst>
              <a:gd name="T0" fmla="*/ 8846 w 8948"/>
              <a:gd name="T1" fmla="*/ 3589 h 7860"/>
              <a:gd name="T2" fmla="*/ 8846 w 8948"/>
              <a:gd name="T3" fmla="*/ 3589 h 7860"/>
              <a:gd name="T4" fmla="*/ 8796 w 8948"/>
              <a:gd name="T5" fmla="*/ 3488 h 7860"/>
              <a:gd name="T6" fmla="*/ 8947 w 8948"/>
              <a:gd name="T7" fmla="*/ 2957 h 7860"/>
              <a:gd name="T8" fmla="*/ 8265 w 8948"/>
              <a:gd name="T9" fmla="*/ 1971 h 7860"/>
              <a:gd name="T10" fmla="*/ 7835 w 8948"/>
              <a:gd name="T11" fmla="*/ 1289 h 7860"/>
              <a:gd name="T12" fmla="*/ 7026 w 8948"/>
              <a:gd name="T13" fmla="*/ 834 h 7860"/>
              <a:gd name="T14" fmla="*/ 6091 w 8948"/>
              <a:gd name="T15" fmla="*/ 252 h 7860"/>
              <a:gd name="T16" fmla="*/ 5687 w 8948"/>
              <a:gd name="T17" fmla="*/ 328 h 7860"/>
              <a:gd name="T18" fmla="*/ 5055 w 8948"/>
              <a:gd name="T19" fmla="*/ 0 h 7860"/>
              <a:gd name="T20" fmla="*/ 4550 w 8948"/>
              <a:gd name="T21" fmla="*/ 202 h 7860"/>
              <a:gd name="T22" fmla="*/ 3690 w 8948"/>
              <a:gd name="T23" fmla="*/ 75 h 7860"/>
              <a:gd name="T24" fmla="*/ 2629 w 8948"/>
              <a:gd name="T25" fmla="*/ 581 h 7860"/>
              <a:gd name="T26" fmla="*/ 2350 w 8948"/>
              <a:gd name="T27" fmla="*/ 531 h 7860"/>
              <a:gd name="T28" fmla="*/ 1870 w 8948"/>
              <a:gd name="T29" fmla="*/ 682 h 7860"/>
              <a:gd name="T30" fmla="*/ 1870 w 8948"/>
              <a:gd name="T31" fmla="*/ 682 h 7860"/>
              <a:gd name="T32" fmla="*/ 1870 w 8948"/>
              <a:gd name="T33" fmla="*/ 682 h 7860"/>
              <a:gd name="T34" fmla="*/ 1618 w 8948"/>
              <a:gd name="T35" fmla="*/ 1036 h 7860"/>
              <a:gd name="T36" fmla="*/ 1567 w 8948"/>
              <a:gd name="T37" fmla="*/ 1036 h 7860"/>
              <a:gd name="T38" fmla="*/ 505 w 8948"/>
              <a:gd name="T39" fmla="*/ 2097 h 7860"/>
              <a:gd name="T40" fmla="*/ 505 w 8948"/>
              <a:gd name="T41" fmla="*/ 2123 h 7860"/>
              <a:gd name="T42" fmla="*/ 75 w 8948"/>
              <a:gd name="T43" fmla="*/ 3539 h 7860"/>
              <a:gd name="T44" fmla="*/ 884 w 8948"/>
              <a:gd name="T45" fmla="*/ 4827 h 7860"/>
              <a:gd name="T46" fmla="*/ 935 w 8948"/>
              <a:gd name="T47" fmla="*/ 4853 h 7860"/>
              <a:gd name="T48" fmla="*/ 1288 w 8948"/>
              <a:gd name="T49" fmla="*/ 4878 h 7860"/>
              <a:gd name="T50" fmla="*/ 1592 w 8948"/>
              <a:gd name="T51" fmla="*/ 4777 h 7860"/>
              <a:gd name="T52" fmla="*/ 2047 w 8948"/>
              <a:gd name="T53" fmla="*/ 4928 h 7860"/>
              <a:gd name="T54" fmla="*/ 2376 w 8948"/>
              <a:gd name="T55" fmla="*/ 4853 h 7860"/>
              <a:gd name="T56" fmla="*/ 2553 w 8948"/>
              <a:gd name="T57" fmla="*/ 5358 h 7860"/>
              <a:gd name="T58" fmla="*/ 3715 w 8948"/>
              <a:gd name="T59" fmla="*/ 5864 h 7860"/>
              <a:gd name="T60" fmla="*/ 4119 w 8948"/>
              <a:gd name="T61" fmla="*/ 5990 h 7860"/>
              <a:gd name="T62" fmla="*/ 5561 w 8948"/>
              <a:gd name="T63" fmla="*/ 7859 h 7860"/>
              <a:gd name="T64" fmla="*/ 6395 w 8948"/>
              <a:gd name="T65" fmla="*/ 7859 h 7860"/>
              <a:gd name="T66" fmla="*/ 6217 w 8948"/>
              <a:gd name="T67" fmla="*/ 6672 h 7860"/>
              <a:gd name="T68" fmla="*/ 6217 w 8948"/>
              <a:gd name="T69" fmla="*/ 6672 h 7860"/>
              <a:gd name="T70" fmla="*/ 6597 w 8948"/>
              <a:gd name="T71" fmla="*/ 6722 h 7860"/>
              <a:gd name="T72" fmla="*/ 7456 w 8948"/>
              <a:gd name="T73" fmla="*/ 6470 h 7860"/>
              <a:gd name="T74" fmla="*/ 7608 w 8948"/>
              <a:gd name="T75" fmla="*/ 6368 h 7860"/>
              <a:gd name="T76" fmla="*/ 8113 w 8948"/>
              <a:gd name="T77" fmla="*/ 5485 h 7860"/>
              <a:gd name="T78" fmla="*/ 8113 w 8948"/>
              <a:gd name="T79" fmla="*/ 5485 h 7860"/>
              <a:gd name="T80" fmla="*/ 8113 w 8948"/>
              <a:gd name="T81" fmla="*/ 5485 h 7860"/>
              <a:gd name="T82" fmla="*/ 8113 w 8948"/>
              <a:gd name="T83" fmla="*/ 5383 h 7860"/>
              <a:gd name="T84" fmla="*/ 8088 w 8948"/>
              <a:gd name="T85" fmla="*/ 5105 h 7860"/>
              <a:gd name="T86" fmla="*/ 8062 w 8948"/>
              <a:gd name="T87" fmla="*/ 5055 h 7860"/>
              <a:gd name="T88" fmla="*/ 8947 w 8948"/>
              <a:gd name="T89" fmla="*/ 4018 h 7860"/>
              <a:gd name="T90" fmla="*/ 8947 w 8948"/>
              <a:gd name="T91" fmla="*/ 3943 h 7860"/>
              <a:gd name="T92" fmla="*/ 8846 w 8948"/>
              <a:gd name="T93" fmla="*/ 3589 h 7860"/>
              <a:gd name="T94" fmla="*/ 3741 w 8948"/>
              <a:gd name="T95" fmla="*/ 5838 h 7860"/>
              <a:gd name="T96" fmla="*/ 3741 w 8948"/>
              <a:gd name="T97" fmla="*/ 5838 h 7860"/>
              <a:gd name="T98" fmla="*/ 3741 w 8948"/>
              <a:gd name="T99" fmla="*/ 5838 h 7860"/>
              <a:gd name="T100" fmla="*/ 3816 w 8948"/>
              <a:gd name="T101" fmla="*/ 5889 h 7860"/>
              <a:gd name="T102" fmla="*/ 3715 w 8948"/>
              <a:gd name="T103" fmla="*/ 5864 h 7860"/>
              <a:gd name="T104" fmla="*/ 3741 w 8948"/>
              <a:gd name="T105" fmla="*/ 5838 h 7860"/>
              <a:gd name="T106" fmla="*/ 3917 w 8948"/>
              <a:gd name="T107" fmla="*/ 5914 h 7860"/>
              <a:gd name="T108" fmla="*/ 3917 w 8948"/>
              <a:gd name="T109" fmla="*/ 5914 h 7860"/>
              <a:gd name="T110" fmla="*/ 3917 w 8948"/>
              <a:gd name="T111" fmla="*/ 5914 h 7860"/>
              <a:gd name="T112" fmla="*/ 3943 w 8948"/>
              <a:gd name="T113" fmla="*/ 5914 h 7860"/>
              <a:gd name="T114" fmla="*/ 3917 w 8948"/>
              <a:gd name="T115" fmla="*/ 5914 h 7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948" h="7860">
                <a:moveTo>
                  <a:pt x="8846" y="3589"/>
                </a:moveTo>
                <a:lnTo>
                  <a:pt x="8846" y="3589"/>
                </a:lnTo>
                <a:cubicBezTo>
                  <a:pt x="8846" y="3539"/>
                  <a:pt x="8821" y="3513"/>
                  <a:pt x="8796" y="3488"/>
                </a:cubicBezTo>
                <a:cubicBezTo>
                  <a:pt x="8897" y="3336"/>
                  <a:pt x="8947" y="3134"/>
                  <a:pt x="8947" y="2957"/>
                </a:cubicBezTo>
                <a:cubicBezTo>
                  <a:pt x="8947" y="2502"/>
                  <a:pt x="8669" y="2123"/>
                  <a:pt x="8265" y="1971"/>
                </a:cubicBezTo>
                <a:cubicBezTo>
                  <a:pt x="8189" y="1744"/>
                  <a:pt x="8062" y="1491"/>
                  <a:pt x="7835" y="1289"/>
                </a:cubicBezTo>
                <a:cubicBezTo>
                  <a:pt x="7608" y="1036"/>
                  <a:pt x="7305" y="884"/>
                  <a:pt x="7026" y="834"/>
                </a:cubicBezTo>
                <a:cubicBezTo>
                  <a:pt x="6849" y="480"/>
                  <a:pt x="6496" y="252"/>
                  <a:pt x="6091" y="252"/>
                </a:cubicBezTo>
                <a:cubicBezTo>
                  <a:pt x="5939" y="252"/>
                  <a:pt x="5813" y="278"/>
                  <a:pt x="5687" y="328"/>
                </a:cubicBezTo>
                <a:cubicBezTo>
                  <a:pt x="5535" y="126"/>
                  <a:pt x="5308" y="0"/>
                  <a:pt x="5055" y="0"/>
                </a:cubicBezTo>
                <a:cubicBezTo>
                  <a:pt x="4853" y="0"/>
                  <a:pt x="4676" y="75"/>
                  <a:pt x="4550" y="202"/>
                </a:cubicBezTo>
                <a:cubicBezTo>
                  <a:pt x="4296" y="75"/>
                  <a:pt x="3993" y="25"/>
                  <a:pt x="3690" y="75"/>
                </a:cubicBezTo>
                <a:cubicBezTo>
                  <a:pt x="3235" y="101"/>
                  <a:pt x="2856" y="303"/>
                  <a:pt x="2629" y="581"/>
                </a:cubicBezTo>
                <a:cubicBezTo>
                  <a:pt x="2553" y="556"/>
                  <a:pt x="2452" y="531"/>
                  <a:pt x="2350" y="531"/>
                </a:cubicBezTo>
                <a:cubicBezTo>
                  <a:pt x="2173" y="531"/>
                  <a:pt x="1996" y="581"/>
                  <a:pt x="1870" y="682"/>
                </a:cubicBezTo>
                <a:lnTo>
                  <a:pt x="1870" y="682"/>
                </a:lnTo>
                <a:lnTo>
                  <a:pt x="1870" y="682"/>
                </a:lnTo>
                <a:cubicBezTo>
                  <a:pt x="1744" y="783"/>
                  <a:pt x="1668" y="910"/>
                  <a:pt x="1618" y="1036"/>
                </a:cubicBezTo>
                <a:cubicBezTo>
                  <a:pt x="1592" y="1036"/>
                  <a:pt x="1567" y="1036"/>
                  <a:pt x="1567" y="1036"/>
                </a:cubicBezTo>
                <a:cubicBezTo>
                  <a:pt x="985" y="1036"/>
                  <a:pt x="505" y="1517"/>
                  <a:pt x="505" y="2097"/>
                </a:cubicBezTo>
                <a:lnTo>
                  <a:pt x="505" y="2123"/>
                </a:lnTo>
                <a:cubicBezTo>
                  <a:pt x="176" y="2401"/>
                  <a:pt x="0" y="2932"/>
                  <a:pt x="75" y="3539"/>
                </a:cubicBezTo>
                <a:cubicBezTo>
                  <a:pt x="151" y="4145"/>
                  <a:pt x="480" y="4651"/>
                  <a:pt x="884" y="4827"/>
                </a:cubicBezTo>
                <a:cubicBezTo>
                  <a:pt x="910" y="4827"/>
                  <a:pt x="910" y="4827"/>
                  <a:pt x="935" y="4853"/>
                </a:cubicBezTo>
                <a:cubicBezTo>
                  <a:pt x="1061" y="4878"/>
                  <a:pt x="1162" y="4903"/>
                  <a:pt x="1288" y="4878"/>
                </a:cubicBezTo>
                <a:cubicBezTo>
                  <a:pt x="1415" y="4878"/>
                  <a:pt x="1517" y="4827"/>
                  <a:pt x="1592" y="4777"/>
                </a:cubicBezTo>
                <a:cubicBezTo>
                  <a:pt x="1719" y="4878"/>
                  <a:pt x="1895" y="4928"/>
                  <a:pt x="2047" y="4928"/>
                </a:cubicBezTo>
                <a:cubicBezTo>
                  <a:pt x="2173" y="4928"/>
                  <a:pt x="2274" y="4903"/>
                  <a:pt x="2376" y="4853"/>
                </a:cubicBezTo>
                <a:cubicBezTo>
                  <a:pt x="2401" y="5029"/>
                  <a:pt x="2452" y="5181"/>
                  <a:pt x="2553" y="5358"/>
                </a:cubicBezTo>
                <a:cubicBezTo>
                  <a:pt x="2856" y="5813"/>
                  <a:pt x="3361" y="6065"/>
                  <a:pt x="3715" y="5864"/>
                </a:cubicBezTo>
                <a:cubicBezTo>
                  <a:pt x="4119" y="5990"/>
                  <a:pt x="4119" y="5990"/>
                  <a:pt x="4119" y="5990"/>
                </a:cubicBezTo>
                <a:cubicBezTo>
                  <a:pt x="4651" y="6216"/>
                  <a:pt x="5434" y="6747"/>
                  <a:pt x="5561" y="7859"/>
                </a:cubicBezTo>
                <a:cubicBezTo>
                  <a:pt x="6395" y="7859"/>
                  <a:pt x="6395" y="7859"/>
                  <a:pt x="6395" y="7859"/>
                </a:cubicBezTo>
                <a:cubicBezTo>
                  <a:pt x="6217" y="6672"/>
                  <a:pt x="6217" y="6672"/>
                  <a:pt x="6217" y="6672"/>
                </a:cubicBezTo>
                <a:lnTo>
                  <a:pt x="6217" y="6672"/>
                </a:lnTo>
                <a:cubicBezTo>
                  <a:pt x="6344" y="6697"/>
                  <a:pt x="6471" y="6722"/>
                  <a:pt x="6597" y="6722"/>
                </a:cubicBezTo>
                <a:cubicBezTo>
                  <a:pt x="6925" y="6722"/>
                  <a:pt x="7229" y="6621"/>
                  <a:pt x="7456" y="6470"/>
                </a:cubicBezTo>
                <a:cubicBezTo>
                  <a:pt x="7507" y="6444"/>
                  <a:pt x="7557" y="6419"/>
                  <a:pt x="7608" y="6368"/>
                </a:cubicBezTo>
                <a:cubicBezTo>
                  <a:pt x="7885" y="6166"/>
                  <a:pt x="8088" y="5838"/>
                  <a:pt x="8113" y="5485"/>
                </a:cubicBezTo>
                <a:lnTo>
                  <a:pt x="8113" y="5485"/>
                </a:lnTo>
                <a:lnTo>
                  <a:pt x="8113" y="5485"/>
                </a:lnTo>
                <a:cubicBezTo>
                  <a:pt x="8113" y="5460"/>
                  <a:pt x="8113" y="5409"/>
                  <a:pt x="8113" y="5383"/>
                </a:cubicBezTo>
                <a:cubicBezTo>
                  <a:pt x="8113" y="5282"/>
                  <a:pt x="8113" y="5181"/>
                  <a:pt x="8088" y="5105"/>
                </a:cubicBezTo>
                <a:cubicBezTo>
                  <a:pt x="8088" y="5080"/>
                  <a:pt x="8062" y="5055"/>
                  <a:pt x="8062" y="5055"/>
                </a:cubicBezTo>
                <a:cubicBezTo>
                  <a:pt x="8568" y="4954"/>
                  <a:pt x="8947" y="4524"/>
                  <a:pt x="8947" y="4018"/>
                </a:cubicBezTo>
                <a:cubicBezTo>
                  <a:pt x="8947" y="3993"/>
                  <a:pt x="8947" y="3968"/>
                  <a:pt x="8947" y="3943"/>
                </a:cubicBezTo>
                <a:cubicBezTo>
                  <a:pt x="8947" y="3816"/>
                  <a:pt x="8922" y="3690"/>
                  <a:pt x="8846" y="3589"/>
                </a:cubicBezTo>
                <a:close/>
                <a:moveTo>
                  <a:pt x="3741" y="5838"/>
                </a:moveTo>
                <a:lnTo>
                  <a:pt x="3741" y="5838"/>
                </a:lnTo>
                <a:lnTo>
                  <a:pt x="3741" y="5838"/>
                </a:lnTo>
                <a:cubicBezTo>
                  <a:pt x="3766" y="5864"/>
                  <a:pt x="3791" y="5864"/>
                  <a:pt x="3816" y="5889"/>
                </a:cubicBezTo>
                <a:cubicBezTo>
                  <a:pt x="3766" y="5864"/>
                  <a:pt x="3741" y="5864"/>
                  <a:pt x="3715" y="5864"/>
                </a:cubicBezTo>
                <a:cubicBezTo>
                  <a:pt x="3741" y="5838"/>
                  <a:pt x="3741" y="5838"/>
                  <a:pt x="3741" y="5838"/>
                </a:cubicBezTo>
                <a:close/>
                <a:moveTo>
                  <a:pt x="3917" y="5914"/>
                </a:moveTo>
                <a:lnTo>
                  <a:pt x="3917" y="5914"/>
                </a:lnTo>
                <a:lnTo>
                  <a:pt x="3917" y="5914"/>
                </a:lnTo>
                <a:cubicBezTo>
                  <a:pt x="3943" y="5914"/>
                  <a:pt x="3943" y="5914"/>
                  <a:pt x="3943" y="5914"/>
                </a:cubicBezTo>
                <a:cubicBezTo>
                  <a:pt x="3943" y="5914"/>
                  <a:pt x="3943" y="5914"/>
                  <a:pt x="3917" y="59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3" name="Oval 11">
            <a:extLst>
              <a:ext uri="{FF2B5EF4-FFF2-40B4-BE49-F238E27FC236}">
                <a16:creationId xmlns:a16="http://schemas.microsoft.com/office/drawing/2014/main" id="{658721BD-CF65-A84D-B565-C4610FE6EC74}"/>
              </a:ext>
            </a:extLst>
          </p:cNvPr>
          <p:cNvSpPr/>
          <p:nvPr/>
        </p:nvSpPr>
        <p:spPr>
          <a:xfrm>
            <a:off x="5734209" y="3513654"/>
            <a:ext cx="723584" cy="723583"/>
          </a:xfrm>
          <a:prstGeom prst="ellipse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endParaRPr lang="ko-KR" altLang="en-US" sz="30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0" name="Right Arrow 2">
            <a:extLst>
              <a:ext uri="{FF2B5EF4-FFF2-40B4-BE49-F238E27FC236}">
                <a16:creationId xmlns:a16="http://schemas.microsoft.com/office/drawing/2014/main" id="{8F7EEF07-AEB8-CA4E-A233-F42E93890B96}"/>
              </a:ext>
            </a:extLst>
          </p:cNvPr>
          <p:cNvSpPr/>
          <p:nvPr/>
        </p:nvSpPr>
        <p:spPr>
          <a:xfrm>
            <a:off x="1949253" y="3075873"/>
            <a:ext cx="1993726" cy="131525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62" name="Oval 10">
            <a:extLst>
              <a:ext uri="{FF2B5EF4-FFF2-40B4-BE49-F238E27FC236}">
                <a16:creationId xmlns:a16="http://schemas.microsoft.com/office/drawing/2014/main" id="{555D8481-9E67-AF44-92C5-CFBFC5FBF98D}"/>
              </a:ext>
            </a:extLst>
          </p:cNvPr>
          <p:cNvSpPr/>
          <p:nvPr/>
        </p:nvSpPr>
        <p:spPr>
          <a:xfrm>
            <a:off x="3994173" y="3378331"/>
            <a:ext cx="723584" cy="723583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endParaRPr lang="ko-KR" altLang="en-US" sz="30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5" name="CuadroTexto 395">
            <a:extLst>
              <a:ext uri="{FF2B5EF4-FFF2-40B4-BE49-F238E27FC236}">
                <a16:creationId xmlns:a16="http://schemas.microsoft.com/office/drawing/2014/main" id="{3F37FFF8-2BB7-6145-B18D-63F3F0D66B51}"/>
              </a:ext>
            </a:extLst>
          </p:cNvPr>
          <p:cNvSpPr txBox="1"/>
          <p:nvPr/>
        </p:nvSpPr>
        <p:spPr>
          <a:xfrm>
            <a:off x="2000923" y="3587305"/>
            <a:ext cx="1794654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50" b="1" dirty="0">
                <a:solidFill>
                  <a:schemeClr val="bg1"/>
                </a:solidFill>
                <a:latin typeface="Poppins SemiBold" pitchFamily="2" charset="77"/>
                <a:ea typeface="Lato Semibold" panose="020F0502020204030203" pitchFamily="34" charset="0"/>
                <a:cs typeface="Poppins SemiBold" pitchFamily="2" charset="77"/>
              </a:rPr>
              <a:t>Security Tips!</a:t>
            </a:r>
          </a:p>
        </p:txBody>
      </p:sp>
      <p:sp>
        <p:nvSpPr>
          <p:cNvPr id="66" name="Rectangle 56">
            <a:extLst>
              <a:ext uri="{FF2B5EF4-FFF2-40B4-BE49-F238E27FC236}">
                <a16:creationId xmlns:a16="http://schemas.microsoft.com/office/drawing/2014/main" id="{F9539D70-687B-C149-8D7F-903DAC337E63}"/>
              </a:ext>
            </a:extLst>
          </p:cNvPr>
          <p:cNvSpPr/>
          <p:nvPr/>
        </p:nvSpPr>
        <p:spPr>
          <a:xfrm>
            <a:off x="791294" y="4237237"/>
            <a:ext cx="2314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One tip per-day sent out for the whole of Cybersecurity Month</a:t>
            </a:r>
          </a:p>
        </p:txBody>
      </p:sp>
      <p:sp>
        <p:nvSpPr>
          <p:cNvPr id="64" name="Oval 12">
            <a:extLst>
              <a:ext uri="{FF2B5EF4-FFF2-40B4-BE49-F238E27FC236}">
                <a16:creationId xmlns:a16="http://schemas.microsoft.com/office/drawing/2014/main" id="{3B692A0F-3F07-814C-B22C-60264FA108BD}"/>
              </a:ext>
            </a:extLst>
          </p:cNvPr>
          <p:cNvSpPr/>
          <p:nvPr/>
        </p:nvSpPr>
        <p:spPr>
          <a:xfrm>
            <a:off x="7474244" y="4182152"/>
            <a:ext cx="723584" cy="723583"/>
          </a:xfrm>
          <a:prstGeom prst="ellipse">
            <a:avLst/>
          </a:pr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endParaRPr lang="ko-KR" altLang="en-US" sz="30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1240D9-6B41-DD46-ABBD-EC80A43AB702}"/>
              </a:ext>
            </a:extLst>
          </p:cNvPr>
          <p:cNvGrpSpPr/>
          <p:nvPr/>
        </p:nvGrpSpPr>
        <p:grpSpPr>
          <a:xfrm flipH="1">
            <a:off x="8249022" y="3879693"/>
            <a:ext cx="1993726" cy="1315253"/>
            <a:chOff x="16015291" y="6068358"/>
            <a:chExt cx="3987451" cy="2630505"/>
          </a:xfrm>
        </p:grpSpPr>
        <p:sp>
          <p:nvSpPr>
            <p:cNvPr id="61" name="Right Arrow 3">
              <a:extLst>
                <a:ext uri="{FF2B5EF4-FFF2-40B4-BE49-F238E27FC236}">
                  <a16:creationId xmlns:a16="http://schemas.microsoft.com/office/drawing/2014/main" id="{A05B3BEF-DE77-694A-BFF6-05BC3B6E3A9B}"/>
                </a:ext>
              </a:extLst>
            </p:cNvPr>
            <p:cNvSpPr/>
            <p:nvPr/>
          </p:nvSpPr>
          <p:spPr>
            <a:xfrm>
              <a:off x="16015291" y="6068358"/>
              <a:ext cx="3987451" cy="2630505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50"/>
            </a:p>
          </p:txBody>
        </p:sp>
        <p:sp>
          <p:nvSpPr>
            <p:cNvPr id="67" name="CuadroTexto 395">
              <a:extLst>
                <a:ext uri="{FF2B5EF4-FFF2-40B4-BE49-F238E27FC236}">
                  <a16:creationId xmlns:a16="http://schemas.microsoft.com/office/drawing/2014/main" id="{B3EA6E9F-EE64-804F-8F6B-10846E69149B}"/>
                </a:ext>
              </a:extLst>
            </p:cNvPr>
            <p:cNvSpPr txBox="1"/>
            <p:nvPr/>
          </p:nvSpPr>
          <p:spPr>
            <a:xfrm>
              <a:off x="16016241" y="7091222"/>
              <a:ext cx="358930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50" b="1" dirty="0">
                  <a:solidFill>
                    <a:schemeClr val="bg1"/>
                  </a:solidFill>
                  <a:latin typeface="Poppins SemiBold" pitchFamily="2" charset="77"/>
                  <a:ea typeface="Lato Semibold" panose="020F0502020204030203" pitchFamily="34" charset="0"/>
                  <a:cs typeface="Poppins SemiBold" pitchFamily="2" charset="77"/>
                </a:rPr>
                <a:t>Approach</a:t>
              </a:r>
            </a:p>
          </p:txBody>
        </p:sp>
      </p:grpSp>
      <p:sp>
        <p:nvSpPr>
          <p:cNvPr id="68" name="Rectangle 56">
            <a:extLst>
              <a:ext uri="{FF2B5EF4-FFF2-40B4-BE49-F238E27FC236}">
                <a16:creationId xmlns:a16="http://schemas.microsoft.com/office/drawing/2014/main" id="{E3E8AA68-1ABB-334E-A779-74C91C04BA01}"/>
              </a:ext>
            </a:extLst>
          </p:cNvPr>
          <p:cNvSpPr/>
          <p:nvPr/>
        </p:nvSpPr>
        <p:spPr>
          <a:xfrm>
            <a:off x="9084788" y="5051424"/>
            <a:ext cx="2314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Shared on a created slack channel, all staff added, conversation encouraged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4F7CFC8-EB76-8342-B0A8-CB18D503C93B}"/>
              </a:ext>
            </a:extLst>
          </p:cNvPr>
          <p:cNvGrpSpPr/>
          <p:nvPr/>
        </p:nvGrpSpPr>
        <p:grpSpPr>
          <a:xfrm rot="16200000" flipH="1">
            <a:off x="5195071" y="1870447"/>
            <a:ext cx="1801860" cy="1315253"/>
            <a:chOff x="16016243" y="6068358"/>
            <a:chExt cx="3603719" cy="2630505"/>
          </a:xfrm>
        </p:grpSpPr>
        <p:sp>
          <p:nvSpPr>
            <p:cNvPr id="78" name="Right Arrow 3">
              <a:extLst>
                <a:ext uri="{FF2B5EF4-FFF2-40B4-BE49-F238E27FC236}">
                  <a16:creationId xmlns:a16="http://schemas.microsoft.com/office/drawing/2014/main" id="{35836F75-EE60-5044-8431-068415B93535}"/>
                </a:ext>
              </a:extLst>
            </p:cNvPr>
            <p:cNvSpPr/>
            <p:nvPr/>
          </p:nvSpPr>
          <p:spPr>
            <a:xfrm>
              <a:off x="16398072" y="6068358"/>
              <a:ext cx="3221890" cy="2630505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/>
            </a:p>
          </p:txBody>
        </p:sp>
        <p:sp>
          <p:nvSpPr>
            <p:cNvPr id="79" name="CuadroTexto 395">
              <a:extLst>
                <a:ext uri="{FF2B5EF4-FFF2-40B4-BE49-F238E27FC236}">
                  <a16:creationId xmlns:a16="http://schemas.microsoft.com/office/drawing/2014/main" id="{A38E4ADA-EC97-4C41-85DA-B6260646AEEA}"/>
                </a:ext>
              </a:extLst>
            </p:cNvPr>
            <p:cNvSpPr txBox="1"/>
            <p:nvPr/>
          </p:nvSpPr>
          <p:spPr>
            <a:xfrm>
              <a:off x="16016243" y="7045057"/>
              <a:ext cx="358930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Poppins SemiBold" pitchFamily="2" charset="77"/>
                  <a:ea typeface="Lato Semibold" panose="020F0502020204030203" pitchFamily="34" charset="0"/>
                  <a:cs typeface="Poppins SemiBold" pitchFamily="2" charset="77"/>
                </a:rPr>
                <a:t>Topics</a:t>
              </a:r>
            </a:p>
          </p:txBody>
        </p:sp>
      </p:grpSp>
      <p:sp>
        <p:nvSpPr>
          <p:cNvPr id="81" name="Rectangle 56">
            <a:extLst>
              <a:ext uri="{FF2B5EF4-FFF2-40B4-BE49-F238E27FC236}">
                <a16:creationId xmlns:a16="http://schemas.microsoft.com/office/drawing/2014/main" id="{7623582A-E6C8-1943-9979-EE78376D5648}"/>
              </a:ext>
            </a:extLst>
          </p:cNvPr>
          <p:cNvSpPr/>
          <p:nvPr/>
        </p:nvSpPr>
        <p:spPr>
          <a:xfrm>
            <a:off x="6721335" y="2967354"/>
            <a:ext cx="33113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Themes per week: passwords, tools, security fails, advanced topics</a:t>
            </a:r>
          </a:p>
        </p:txBody>
      </p:sp>
      <p:sp>
        <p:nvSpPr>
          <p:cNvPr id="20" name="CuadroTexto 350">
            <a:extLst>
              <a:ext uri="{FF2B5EF4-FFF2-40B4-BE49-F238E27FC236}">
                <a16:creationId xmlns:a16="http://schemas.microsoft.com/office/drawing/2014/main" id="{FF9C1F06-3634-B14E-AA3F-FA79DB60167B}"/>
              </a:ext>
            </a:extLst>
          </p:cNvPr>
          <p:cNvSpPr txBox="1"/>
          <p:nvPr/>
        </p:nvSpPr>
        <p:spPr>
          <a:xfrm>
            <a:off x="2843352" y="912052"/>
            <a:ext cx="6505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Security Tips Campaign</a:t>
            </a:r>
          </a:p>
        </p:txBody>
      </p:sp>
    </p:spTree>
    <p:extLst>
      <p:ext uri="{BB962C8B-B14F-4D97-AF65-F5344CB8AC3E}">
        <p14:creationId xmlns:p14="http://schemas.microsoft.com/office/powerpoint/2010/main" val="1780832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350">
            <a:extLst>
              <a:ext uri="{FF2B5EF4-FFF2-40B4-BE49-F238E27FC236}">
                <a16:creationId xmlns:a16="http://schemas.microsoft.com/office/drawing/2014/main" id="{EB85846B-B4DD-D346-BE0C-37F878C3F360}"/>
              </a:ext>
            </a:extLst>
          </p:cNvPr>
          <p:cNvSpPr txBox="1"/>
          <p:nvPr/>
        </p:nvSpPr>
        <p:spPr>
          <a:xfrm>
            <a:off x="1784882" y="864523"/>
            <a:ext cx="8406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Behavioural</a:t>
            </a:r>
            <a:r>
              <a:rPr lang="en-US" sz="40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Models (warning!)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76B9DDBA-1416-4942-AA85-2F267437688C}"/>
              </a:ext>
            </a:extLst>
          </p:cNvPr>
          <p:cNvSpPr/>
          <p:nvPr/>
        </p:nvSpPr>
        <p:spPr>
          <a:xfrm rot="16200000">
            <a:off x="3801350" y="2109185"/>
            <a:ext cx="2137349" cy="1895148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CF01A09D-34B1-C744-BF6A-682D85135CCA}"/>
              </a:ext>
            </a:extLst>
          </p:cNvPr>
          <p:cNvSpPr/>
          <p:nvPr/>
        </p:nvSpPr>
        <p:spPr>
          <a:xfrm rot="16200000">
            <a:off x="6151146" y="2109185"/>
            <a:ext cx="2137349" cy="1895148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98A24F29-5C69-0A45-848A-D360213EC53E}"/>
              </a:ext>
            </a:extLst>
          </p:cNvPr>
          <p:cNvSpPr/>
          <p:nvPr/>
        </p:nvSpPr>
        <p:spPr>
          <a:xfrm rot="16200000">
            <a:off x="3814050" y="4469613"/>
            <a:ext cx="2137349" cy="1895148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6EEC0C61-85E9-EE4D-B557-3BB6E6870F2E}"/>
              </a:ext>
            </a:extLst>
          </p:cNvPr>
          <p:cNvSpPr/>
          <p:nvPr/>
        </p:nvSpPr>
        <p:spPr>
          <a:xfrm rot="16200000">
            <a:off x="6151146" y="4469613"/>
            <a:ext cx="2137349" cy="1895148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6F79AD-9CA3-5740-9EA8-927941EED8D4}"/>
              </a:ext>
            </a:extLst>
          </p:cNvPr>
          <p:cNvSpPr/>
          <p:nvPr/>
        </p:nvSpPr>
        <p:spPr>
          <a:xfrm>
            <a:off x="1598610" y="2806572"/>
            <a:ext cx="1668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chemeClr val="accent1"/>
                </a:solidFill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Pseudoscience?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1E6093-6F26-E74E-8CF1-FCB3AAE07909}"/>
              </a:ext>
            </a:extLst>
          </p:cNvPr>
          <p:cNvSpPr txBox="1"/>
          <p:nvPr/>
        </p:nvSpPr>
        <p:spPr>
          <a:xfrm>
            <a:off x="1335742" y="3069046"/>
            <a:ext cx="1895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There are many different opinions on the applicability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70407121-E151-7246-B934-DC542532BB46}"/>
              </a:ext>
            </a:extLst>
          </p:cNvPr>
          <p:cNvSpPr/>
          <p:nvPr/>
        </p:nvSpPr>
        <p:spPr>
          <a:xfrm rot="5400000">
            <a:off x="3473108" y="2903162"/>
            <a:ext cx="313448" cy="27021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61E113-6703-8E4D-A412-B39CDC05DB47}"/>
              </a:ext>
            </a:extLst>
          </p:cNvPr>
          <p:cNvSpPr/>
          <p:nvPr/>
        </p:nvSpPr>
        <p:spPr>
          <a:xfrm>
            <a:off x="1315622" y="5174860"/>
            <a:ext cx="19517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chemeClr val="accent4"/>
                </a:solidFill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Very Subjective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5C3264-5E33-B640-A702-5DA08858AC15}"/>
              </a:ext>
            </a:extLst>
          </p:cNvPr>
          <p:cNvSpPr txBox="1"/>
          <p:nvPr/>
        </p:nvSpPr>
        <p:spPr>
          <a:xfrm>
            <a:off x="1335742" y="5482637"/>
            <a:ext cx="1895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Results can differ depending on mood / situation</a:t>
            </a: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FC46A18F-8E51-9140-8AEB-6E392C44B9B2}"/>
              </a:ext>
            </a:extLst>
          </p:cNvPr>
          <p:cNvSpPr/>
          <p:nvPr/>
        </p:nvSpPr>
        <p:spPr>
          <a:xfrm rot="5400000">
            <a:off x="3473108" y="5316753"/>
            <a:ext cx="313448" cy="270214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786D1A-90CF-E54D-A189-79E863DDA926}"/>
              </a:ext>
            </a:extLst>
          </p:cNvPr>
          <p:cNvSpPr/>
          <p:nvPr/>
        </p:nvSpPr>
        <p:spPr>
          <a:xfrm>
            <a:off x="8957640" y="2778587"/>
            <a:ext cx="1927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Like to be in fours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4FE903-E935-E547-A333-48479A43C6C7}"/>
              </a:ext>
            </a:extLst>
          </p:cNvPr>
          <p:cNvSpPr txBox="1"/>
          <p:nvPr/>
        </p:nvSpPr>
        <p:spPr>
          <a:xfrm>
            <a:off x="8957640" y="3069046"/>
            <a:ext cx="2256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This can be reductive; we are not boxes but humans</a:t>
            </a: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42ECEFC8-83DF-E14D-BF26-FF52F4BF95A3}"/>
              </a:ext>
            </a:extLst>
          </p:cNvPr>
          <p:cNvSpPr/>
          <p:nvPr/>
        </p:nvSpPr>
        <p:spPr>
          <a:xfrm rot="16200000">
            <a:off x="8379212" y="2903162"/>
            <a:ext cx="313448" cy="27021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8747E8-5C6D-B040-A5F0-6B778CAB80D5}"/>
              </a:ext>
            </a:extLst>
          </p:cNvPr>
          <p:cNvSpPr/>
          <p:nvPr/>
        </p:nvSpPr>
        <p:spPr>
          <a:xfrm>
            <a:off x="8957640" y="5198900"/>
            <a:ext cx="24342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Poppins SemiBold" pitchFamily="2" charset="77"/>
                <a:ea typeface="Roboto Medium" panose="02000000000000000000" pitchFamily="2" charset="0"/>
                <a:cs typeface="Poppins SemiBold" pitchFamily="2" charset="77"/>
              </a:rPr>
              <a:t>Can be a useful framing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D8A8D5-8933-DD4C-96C2-3DC5C23C4AAE}"/>
              </a:ext>
            </a:extLst>
          </p:cNvPr>
          <p:cNvSpPr txBox="1"/>
          <p:nvPr/>
        </p:nvSpPr>
        <p:spPr>
          <a:xfrm>
            <a:off x="8957640" y="5482637"/>
            <a:ext cx="2434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CAN be a useful tool to remind people of different personalities / learning types</a:t>
            </a: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85EF5B23-46E8-4E43-9CEC-EEA284F9BBF1}"/>
              </a:ext>
            </a:extLst>
          </p:cNvPr>
          <p:cNvSpPr/>
          <p:nvPr/>
        </p:nvSpPr>
        <p:spPr>
          <a:xfrm rot="16200000">
            <a:off x="8379212" y="5316753"/>
            <a:ext cx="313448" cy="27021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19" name="Block Arc 18">
            <a:extLst>
              <a:ext uri="{FF2B5EF4-FFF2-40B4-BE49-F238E27FC236}">
                <a16:creationId xmlns:a16="http://schemas.microsoft.com/office/drawing/2014/main" id="{C9D7E63A-1D8E-554E-AB0B-D4FCBF750170}"/>
              </a:ext>
            </a:extLst>
          </p:cNvPr>
          <p:cNvSpPr/>
          <p:nvPr/>
        </p:nvSpPr>
        <p:spPr>
          <a:xfrm>
            <a:off x="5688026" y="3825351"/>
            <a:ext cx="600165" cy="600165"/>
          </a:xfrm>
          <a:prstGeom prst="blockArc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>
              <a:solidFill>
                <a:schemeClr val="tx1"/>
              </a:solidFill>
            </a:endParaRPr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43C26222-DA31-A94A-A79F-B9F21DA9F685}"/>
              </a:ext>
            </a:extLst>
          </p:cNvPr>
          <p:cNvSpPr/>
          <p:nvPr/>
        </p:nvSpPr>
        <p:spPr>
          <a:xfrm rot="9417323">
            <a:off x="6102516" y="4008254"/>
            <a:ext cx="287079" cy="247482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34" name="Block Arc 33">
            <a:extLst>
              <a:ext uri="{FF2B5EF4-FFF2-40B4-BE49-F238E27FC236}">
                <a16:creationId xmlns:a16="http://schemas.microsoft.com/office/drawing/2014/main" id="{CA997ACA-4CF8-6948-AA54-FD2409163B18}"/>
              </a:ext>
            </a:extLst>
          </p:cNvPr>
          <p:cNvSpPr/>
          <p:nvPr/>
        </p:nvSpPr>
        <p:spPr>
          <a:xfrm rot="10800000">
            <a:off x="5695317" y="3974701"/>
            <a:ext cx="600165" cy="600165"/>
          </a:xfrm>
          <a:prstGeom prst="blockArc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>
              <a:solidFill>
                <a:schemeClr val="tx1"/>
              </a:solidFill>
            </a:endParaRPr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F4B2F46C-681C-FB44-AD88-FE86B52582BD}"/>
              </a:ext>
            </a:extLst>
          </p:cNvPr>
          <p:cNvSpPr/>
          <p:nvPr/>
        </p:nvSpPr>
        <p:spPr>
          <a:xfrm rot="20217323">
            <a:off x="5593913" y="4144480"/>
            <a:ext cx="287079" cy="247482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900"/>
          </a:p>
        </p:txBody>
      </p:sp>
      <p:sp>
        <p:nvSpPr>
          <p:cNvPr id="48" name="Forma libre 332">
            <a:extLst>
              <a:ext uri="{FF2B5EF4-FFF2-40B4-BE49-F238E27FC236}">
                <a16:creationId xmlns:a16="http://schemas.microsoft.com/office/drawing/2014/main" id="{E7F8157B-FE08-464D-AFD7-7AED7D85F01F}"/>
              </a:ext>
            </a:extLst>
          </p:cNvPr>
          <p:cNvSpPr/>
          <p:nvPr/>
        </p:nvSpPr>
        <p:spPr>
          <a:xfrm>
            <a:off x="6920607" y="2715215"/>
            <a:ext cx="598426" cy="598419"/>
          </a:xfrm>
          <a:custGeom>
            <a:avLst/>
            <a:gdLst>
              <a:gd name="connsiteX0" fmla="*/ 9014 w 261635"/>
              <a:gd name="connsiteY0" fmla="*/ 166132 h 261632"/>
              <a:gd name="connsiteX1" fmla="*/ 31800 w 261635"/>
              <a:gd name="connsiteY1" fmla="*/ 171835 h 261632"/>
              <a:gd name="connsiteX2" fmla="*/ 19723 w 261635"/>
              <a:gd name="connsiteY2" fmla="*/ 191973 h 261632"/>
              <a:gd name="connsiteX3" fmla="*/ 21511 w 261635"/>
              <a:gd name="connsiteY3" fmla="*/ 206501 h 261632"/>
              <a:gd name="connsiteX4" fmla="*/ 55144 w 261635"/>
              <a:gd name="connsiteY4" fmla="*/ 240135 h 261632"/>
              <a:gd name="connsiteX5" fmla="*/ 69685 w 261635"/>
              <a:gd name="connsiteY5" fmla="*/ 241923 h 261632"/>
              <a:gd name="connsiteX6" fmla="*/ 89800 w 261635"/>
              <a:gd name="connsiteY6" fmla="*/ 229845 h 261632"/>
              <a:gd name="connsiteX7" fmla="*/ 95490 w 261635"/>
              <a:gd name="connsiteY7" fmla="*/ 252632 h 261632"/>
              <a:gd name="connsiteX8" fmla="*/ 107034 w 261635"/>
              <a:gd name="connsiteY8" fmla="*/ 261632 h 261632"/>
              <a:gd name="connsiteX9" fmla="*/ 154604 w 261635"/>
              <a:gd name="connsiteY9" fmla="*/ 261632 h 261632"/>
              <a:gd name="connsiteX10" fmla="*/ 166148 w 261635"/>
              <a:gd name="connsiteY10" fmla="*/ 252632 h 261632"/>
              <a:gd name="connsiteX11" fmla="*/ 171838 w 261635"/>
              <a:gd name="connsiteY11" fmla="*/ 229845 h 261632"/>
              <a:gd name="connsiteX12" fmla="*/ 191953 w 261635"/>
              <a:gd name="connsiteY12" fmla="*/ 241923 h 261632"/>
              <a:gd name="connsiteX13" fmla="*/ 206494 w 261635"/>
              <a:gd name="connsiteY13" fmla="*/ 240135 h 261632"/>
              <a:gd name="connsiteX14" fmla="*/ 240127 w 261635"/>
              <a:gd name="connsiteY14" fmla="*/ 206501 h 261632"/>
              <a:gd name="connsiteX15" fmla="*/ 241915 w 261635"/>
              <a:gd name="connsiteY15" fmla="*/ 191973 h 261632"/>
              <a:gd name="connsiteX16" fmla="*/ 229838 w 261635"/>
              <a:gd name="connsiteY16" fmla="*/ 171835 h 261632"/>
              <a:gd name="connsiteX17" fmla="*/ 252624 w 261635"/>
              <a:gd name="connsiteY17" fmla="*/ 166132 h 261632"/>
              <a:gd name="connsiteX18" fmla="*/ 261636 w 261635"/>
              <a:gd name="connsiteY18" fmla="*/ 154599 h 261632"/>
              <a:gd name="connsiteX19" fmla="*/ 261636 w 261635"/>
              <a:gd name="connsiteY19" fmla="*/ 107031 h 261632"/>
              <a:gd name="connsiteX20" fmla="*/ 252624 w 261635"/>
              <a:gd name="connsiteY20" fmla="*/ 95498 h 261632"/>
              <a:gd name="connsiteX21" fmla="*/ 229838 w 261635"/>
              <a:gd name="connsiteY21" fmla="*/ 89796 h 261632"/>
              <a:gd name="connsiteX22" fmla="*/ 241915 w 261635"/>
              <a:gd name="connsiteY22" fmla="*/ 69657 h 261632"/>
              <a:gd name="connsiteX23" fmla="*/ 240127 w 261635"/>
              <a:gd name="connsiteY23" fmla="*/ 55129 h 261632"/>
              <a:gd name="connsiteX24" fmla="*/ 206494 w 261635"/>
              <a:gd name="connsiteY24" fmla="*/ 21495 h 261632"/>
              <a:gd name="connsiteX25" fmla="*/ 191953 w 261635"/>
              <a:gd name="connsiteY25" fmla="*/ 19707 h 261632"/>
              <a:gd name="connsiteX26" fmla="*/ 171837 w 261635"/>
              <a:gd name="connsiteY26" fmla="*/ 31786 h 261632"/>
              <a:gd name="connsiteX27" fmla="*/ 166146 w 261635"/>
              <a:gd name="connsiteY27" fmla="*/ 9000 h 261632"/>
              <a:gd name="connsiteX28" fmla="*/ 154602 w 261635"/>
              <a:gd name="connsiteY28" fmla="*/ 0 h 261632"/>
              <a:gd name="connsiteX29" fmla="*/ 107032 w 261635"/>
              <a:gd name="connsiteY29" fmla="*/ 0 h 261632"/>
              <a:gd name="connsiteX30" fmla="*/ 95488 w 261635"/>
              <a:gd name="connsiteY30" fmla="*/ 9001 h 261632"/>
              <a:gd name="connsiteX31" fmla="*/ 89798 w 261635"/>
              <a:gd name="connsiteY31" fmla="*/ 31787 h 261632"/>
              <a:gd name="connsiteX32" fmla="*/ 69683 w 261635"/>
              <a:gd name="connsiteY32" fmla="*/ 19709 h 261632"/>
              <a:gd name="connsiteX33" fmla="*/ 55142 w 261635"/>
              <a:gd name="connsiteY33" fmla="*/ 21498 h 261632"/>
              <a:gd name="connsiteX34" fmla="*/ 21509 w 261635"/>
              <a:gd name="connsiteY34" fmla="*/ 55131 h 261632"/>
              <a:gd name="connsiteX35" fmla="*/ 19720 w 261635"/>
              <a:gd name="connsiteY35" fmla="*/ 69659 h 261632"/>
              <a:gd name="connsiteX36" fmla="*/ 31798 w 261635"/>
              <a:gd name="connsiteY36" fmla="*/ 89798 h 261632"/>
              <a:gd name="connsiteX37" fmla="*/ 9012 w 261635"/>
              <a:gd name="connsiteY37" fmla="*/ 95500 h 261632"/>
              <a:gd name="connsiteX38" fmla="*/ 0 w 261635"/>
              <a:gd name="connsiteY38" fmla="*/ 107033 h 261632"/>
              <a:gd name="connsiteX39" fmla="*/ 0 w 261635"/>
              <a:gd name="connsiteY39" fmla="*/ 154603 h 261632"/>
              <a:gd name="connsiteX40" fmla="*/ 9014 w 261635"/>
              <a:gd name="connsiteY40" fmla="*/ 166132 h 261632"/>
              <a:gd name="connsiteX41" fmla="*/ 130817 w 261635"/>
              <a:gd name="connsiteY41" fmla="*/ 71354 h 261632"/>
              <a:gd name="connsiteX42" fmla="*/ 190279 w 261635"/>
              <a:gd name="connsiteY42" fmla="*/ 130815 h 261632"/>
              <a:gd name="connsiteX43" fmla="*/ 130817 w 261635"/>
              <a:gd name="connsiteY43" fmla="*/ 190277 h 261632"/>
              <a:gd name="connsiteX44" fmla="*/ 71356 w 261635"/>
              <a:gd name="connsiteY44" fmla="*/ 130816 h 261632"/>
              <a:gd name="connsiteX45" fmla="*/ 130817 w 261635"/>
              <a:gd name="connsiteY45" fmla="*/ 71354 h 26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61635" h="261632">
                <a:moveTo>
                  <a:pt x="9014" y="166132"/>
                </a:moveTo>
                <a:lnTo>
                  <a:pt x="31800" y="171835"/>
                </a:lnTo>
                <a:lnTo>
                  <a:pt x="19723" y="191973"/>
                </a:lnTo>
                <a:cubicBezTo>
                  <a:pt x="16912" y="196654"/>
                  <a:pt x="17656" y="202646"/>
                  <a:pt x="21511" y="206501"/>
                </a:cubicBezTo>
                <a:lnTo>
                  <a:pt x="55144" y="240135"/>
                </a:lnTo>
                <a:cubicBezTo>
                  <a:pt x="59023" y="244026"/>
                  <a:pt x="65039" y="244710"/>
                  <a:pt x="69685" y="241923"/>
                </a:cubicBezTo>
                <a:lnTo>
                  <a:pt x="89800" y="229845"/>
                </a:lnTo>
                <a:lnTo>
                  <a:pt x="95490" y="252632"/>
                </a:lnTo>
                <a:cubicBezTo>
                  <a:pt x="96815" y="257916"/>
                  <a:pt x="101576" y="261632"/>
                  <a:pt x="107034" y="261632"/>
                </a:cubicBezTo>
                <a:lnTo>
                  <a:pt x="154604" y="261632"/>
                </a:lnTo>
                <a:cubicBezTo>
                  <a:pt x="160062" y="261632"/>
                  <a:pt x="164824" y="257916"/>
                  <a:pt x="166148" y="252632"/>
                </a:cubicBezTo>
                <a:lnTo>
                  <a:pt x="171838" y="229845"/>
                </a:lnTo>
                <a:lnTo>
                  <a:pt x="191953" y="241923"/>
                </a:lnTo>
                <a:cubicBezTo>
                  <a:pt x="196622" y="244710"/>
                  <a:pt x="202592" y="243990"/>
                  <a:pt x="206494" y="240135"/>
                </a:cubicBezTo>
                <a:lnTo>
                  <a:pt x="240127" y="206501"/>
                </a:lnTo>
                <a:cubicBezTo>
                  <a:pt x="243982" y="202646"/>
                  <a:pt x="244726" y="196654"/>
                  <a:pt x="241915" y="191973"/>
                </a:cubicBezTo>
                <a:lnTo>
                  <a:pt x="229838" y="171835"/>
                </a:lnTo>
                <a:lnTo>
                  <a:pt x="252624" y="166132"/>
                </a:lnTo>
                <a:cubicBezTo>
                  <a:pt x="257920" y="164807"/>
                  <a:pt x="261636" y="160058"/>
                  <a:pt x="261636" y="154599"/>
                </a:cubicBezTo>
                <a:lnTo>
                  <a:pt x="261636" y="107031"/>
                </a:lnTo>
                <a:cubicBezTo>
                  <a:pt x="261636" y="101572"/>
                  <a:pt x="257920" y="96823"/>
                  <a:pt x="252624" y="95498"/>
                </a:cubicBezTo>
                <a:lnTo>
                  <a:pt x="229838" y="89796"/>
                </a:lnTo>
                <a:lnTo>
                  <a:pt x="241915" y="69657"/>
                </a:lnTo>
                <a:cubicBezTo>
                  <a:pt x="244726" y="64977"/>
                  <a:pt x="243982" y="58984"/>
                  <a:pt x="240127" y="55129"/>
                </a:cubicBezTo>
                <a:lnTo>
                  <a:pt x="206494" y="21495"/>
                </a:lnTo>
                <a:cubicBezTo>
                  <a:pt x="202592" y="17604"/>
                  <a:pt x="196622" y="16920"/>
                  <a:pt x="191953" y="19707"/>
                </a:cubicBezTo>
                <a:lnTo>
                  <a:pt x="171837" y="31786"/>
                </a:lnTo>
                <a:lnTo>
                  <a:pt x="166146" y="9000"/>
                </a:lnTo>
                <a:cubicBezTo>
                  <a:pt x="164822" y="3716"/>
                  <a:pt x="160060" y="0"/>
                  <a:pt x="154602" y="0"/>
                </a:cubicBezTo>
                <a:lnTo>
                  <a:pt x="107032" y="0"/>
                </a:lnTo>
                <a:cubicBezTo>
                  <a:pt x="101573" y="0"/>
                  <a:pt x="96812" y="3716"/>
                  <a:pt x="95488" y="9001"/>
                </a:cubicBezTo>
                <a:lnTo>
                  <a:pt x="89798" y="31787"/>
                </a:lnTo>
                <a:lnTo>
                  <a:pt x="69683" y="19709"/>
                </a:lnTo>
                <a:cubicBezTo>
                  <a:pt x="65037" y="16922"/>
                  <a:pt x="59021" y="17630"/>
                  <a:pt x="55142" y="21498"/>
                </a:cubicBezTo>
                <a:lnTo>
                  <a:pt x="21509" y="55131"/>
                </a:lnTo>
                <a:cubicBezTo>
                  <a:pt x="17653" y="58986"/>
                  <a:pt x="16910" y="64979"/>
                  <a:pt x="19720" y="69659"/>
                </a:cubicBezTo>
                <a:lnTo>
                  <a:pt x="31798" y="89798"/>
                </a:lnTo>
                <a:lnTo>
                  <a:pt x="9012" y="95500"/>
                </a:lnTo>
                <a:cubicBezTo>
                  <a:pt x="3716" y="96825"/>
                  <a:pt x="0" y="101574"/>
                  <a:pt x="0" y="107033"/>
                </a:cubicBezTo>
                <a:lnTo>
                  <a:pt x="0" y="154603"/>
                </a:lnTo>
                <a:cubicBezTo>
                  <a:pt x="2" y="160059"/>
                  <a:pt x="3718" y="164809"/>
                  <a:pt x="9014" y="166132"/>
                </a:cubicBezTo>
                <a:close/>
                <a:moveTo>
                  <a:pt x="130817" y="71354"/>
                </a:moveTo>
                <a:cubicBezTo>
                  <a:pt x="163614" y="71354"/>
                  <a:pt x="190279" y="98030"/>
                  <a:pt x="190279" y="130815"/>
                </a:cubicBezTo>
                <a:cubicBezTo>
                  <a:pt x="190279" y="163600"/>
                  <a:pt x="163614" y="190277"/>
                  <a:pt x="130817" y="190277"/>
                </a:cubicBezTo>
                <a:cubicBezTo>
                  <a:pt x="98020" y="190277"/>
                  <a:pt x="71356" y="163601"/>
                  <a:pt x="71356" y="130816"/>
                </a:cubicBezTo>
                <a:cubicBezTo>
                  <a:pt x="71356" y="98031"/>
                  <a:pt x="98020" y="71354"/>
                  <a:pt x="130817" y="7135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098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900" dirty="0"/>
          </a:p>
        </p:txBody>
      </p:sp>
      <p:sp>
        <p:nvSpPr>
          <p:cNvPr id="53" name="Forma libre 383">
            <a:extLst>
              <a:ext uri="{FF2B5EF4-FFF2-40B4-BE49-F238E27FC236}">
                <a16:creationId xmlns:a16="http://schemas.microsoft.com/office/drawing/2014/main" id="{C4F83A63-AFCD-C84C-B3B3-BBE6689EDBB9}"/>
              </a:ext>
            </a:extLst>
          </p:cNvPr>
          <p:cNvSpPr/>
          <p:nvPr/>
        </p:nvSpPr>
        <p:spPr>
          <a:xfrm>
            <a:off x="6846694" y="4998201"/>
            <a:ext cx="741762" cy="741770"/>
          </a:xfrm>
          <a:custGeom>
            <a:avLst/>
            <a:gdLst>
              <a:gd name="connsiteX0" fmla="*/ 558255 w 571237"/>
              <a:gd name="connsiteY0" fmla="*/ 129831 h 571243"/>
              <a:gd name="connsiteX1" fmla="*/ 441411 w 571237"/>
              <a:gd name="connsiteY1" fmla="*/ 129831 h 571243"/>
              <a:gd name="connsiteX2" fmla="*/ 441411 w 571237"/>
              <a:gd name="connsiteY2" fmla="*/ 64918 h 571243"/>
              <a:gd name="connsiteX3" fmla="*/ 437607 w 571237"/>
              <a:gd name="connsiteY3" fmla="*/ 55739 h 571243"/>
              <a:gd name="connsiteX4" fmla="*/ 385692 w 571237"/>
              <a:gd name="connsiteY4" fmla="*/ 3825 h 571243"/>
              <a:gd name="connsiteX5" fmla="*/ 379814 w 571237"/>
              <a:gd name="connsiteY5" fmla="*/ 673 h 571243"/>
              <a:gd name="connsiteX6" fmla="*/ 378185 w 571237"/>
              <a:gd name="connsiteY6" fmla="*/ 345 h 571243"/>
              <a:gd name="connsiteX7" fmla="*/ 376497 w 571237"/>
              <a:gd name="connsiteY7" fmla="*/ 4 h 571243"/>
              <a:gd name="connsiteX8" fmla="*/ 246671 w 571237"/>
              <a:gd name="connsiteY8" fmla="*/ 4 h 571243"/>
              <a:gd name="connsiteX9" fmla="*/ 233688 w 571237"/>
              <a:gd name="connsiteY9" fmla="*/ 12987 h 571243"/>
              <a:gd name="connsiteX10" fmla="*/ 233688 w 571237"/>
              <a:gd name="connsiteY10" fmla="*/ 64918 h 571243"/>
              <a:gd name="connsiteX11" fmla="*/ 246671 w 571237"/>
              <a:gd name="connsiteY11" fmla="*/ 77901 h 571243"/>
              <a:gd name="connsiteX12" fmla="*/ 363515 w 571237"/>
              <a:gd name="connsiteY12" fmla="*/ 77901 h 571243"/>
              <a:gd name="connsiteX13" fmla="*/ 363515 w 571237"/>
              <a:gd name="connsiteY13" fmla="*/ 129832 h 571243"/>
              <a:gd name="connsiteX14" fmla="*/ 207723 w 571237"/>
              <a:gd name="connsiteY14" fmla="*/ 129832 h 571243"/>
              <a:gd name="connsiteX15" fmla="*/ 207723 w 571237"/>
              <a:gd name="connsiteY15" fmla="*/ 12988 h 571243"/>
              <a:gd name="connsiteX16" fmla="*/ 199711 w 571237"/>
              <a:gd name="connsiteY16" fmla="*/ 995 h 571243"/>
              <a:gd name="connsiteX17" fmla="*/ 185561 w 571237"/>
              <a:gd name="connsiteY17" fmla="*/ 3810 h 571243"/>
              <a:gd name="connsiteX18" fmla="*/ 133630 w 571237"/>
              <a:gd name="connsiteY18" fmla="*/ 55741 h 571243"/>
              <a:gd name="connsiteX19" fmla="*/ 129827 w 571237"/>
              <a:gd name="connsiteY19" fmla="*/ 64921 h 571243"/>
              <a:gd name="connsiteX20" fmla="*/ 129827 w 571237"/>
              <a:gd name="connsiteY20" fmla="*/ 129833 h 571243"/>
              <a:gd name="connsiteX21" fmla="*/ 12983 w 571237"/>
              <a:gd name="connsiteY21" fmla="*/ 129833 h 571243"/>
              <a:gd name="connsiteX22" fmla="*/ 0 w 571237"/>
              <a:gd name="connsiteY22" fmla="*/ 142816 h 571243"/>
              <a:gd name="connsiteX23" fmla="*/ 0 w 571237"/>
              <a:gd name="connsiteY23" fmla="*/ 519313 h 571243"/>
              <a:gd name="connsiteX24" fmla="*/ 51931 w 571237"/>
              <a:gd name="connsiteY24" fmla="*/ 571244 h 571243"/>
              <a:gd name="connsiteX25" fmla="*/ 519307 w 571237"/>
              <a:gd name="connsiteY25" fmla="*/ 571244 h 571243"/>
              <a:gd name="connsiteX26" fmla="*/ 571238 w 571237"/>
              <a:gd name="connsiteY26" fmla="*/ 519313 h 571243"/>
              <a:gd name="connsiteX27" fmla="*/ 571238 w 571237"/>
              <a:gd name="connsiteY27" fmla="*/ 142814 h 571243"/>
              <a:gd name="connsiteX28" fmla="*/ 558255 w 571237"/>
              <a:gd name="connsiteY28" fmla="*/ 129831 h 571243"/>
              <a:gd name="connsiteX29" fmla="*/ 285619 w 571237"/>
              <a:gd name="connsiteY29" fmla="*/ 493346 h 571243"/>
              <a:gd name="connsiteX30" fmla="*/ 142810 w 571237"/>
              <a:gd name="connsiteY30" fmla="*/ 350537 h 571243"/>
              <a:gd name="connsiteX31" fmla="*/ 285619 w 571237"/>
              <a:gd name="connsiteY31" fmla="*/ 207728 h 571243"/>
              <a:gd name="connsiteX32" fmla="*/ 428428 w 571237"/>
              <a:gd name="connsiteY32" fmla="*/ 350537 h 571243"/>
              <a:gd name="connsiteX33" fmla="*/ 285619 w 571237"/>
              <a:gd name="connsiteY33" fmla="*/ 493346 h 571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237" h="571243">
                <a:moveTo>
                  <a:pt x="558255" y="129831"/>
                </a:moveTo>
                <a:lnTo>
                  <a:pt x="441411" y="129831"/>
                </a:lnTo>
                <a:lnTo>
                  <a:pt x="441411" y="64918"/>
                </a:lnTo>
                <a:cubicBezTo>
                  <a:pt x="441411" y="61470"/>
                  <a:pt x="440041" y="58173"/>
                  <a:pt x="437607" y="55739"/>
                </a:cubicBezTo>
                <a:lnTo>
                  <a:pt x="385692" y="3825"/>
                </a:lnTo>
                <a:cubicBezTo>
                  <a:pt x="384111" y="2239"/>
                  <a:pt x="382041" y="1275"/>
                  <a:pt x="379814" y="673"/>
                </a:cubicBezTo>
                <a:cubicBezTo>
                  <a:pt x="379255" y="522"/>
                  <a:pt x="378759" y="421"/>
                  <a:pt x="378185" y="345"/>
                </a:cubicBezTo>
                <a:cubicBezTo>
                  <a:pt x="377608" y="267"/>
                  <a:pt x="377095" y="4"/>
                  <a:pt x="376497" y="4"/>
                </a:cubicBezTo>
                <a:lnTo>
                  <a:pt x="246671" y="4"/>
                </a:lnTo>
                <a:cubicBezTo>
                  <a:pt x="239495" y="4"/>
                  <a:pt x="233688" y="5811"/>
                  <a:pt x="233688" y="12987"/>
                </a:cubicBezTo>
                <a:lnTo>
                  <a:pt x="233688" y="64918"/>
                </a:lnTo>
                <a:cubicBezTo>
                  <a:pt x="233688" y="72094"/>
                  <a:pt x="239495" y="77901"/>
                  <a:pt x="246671" y="77901"/>
                </a:cubicBezTo>
                <a:lnTo>
                  <a:pt x="363515" y="77901"/>
                </a:lnTo>
                <a:lnTo>
                  <a:pt x="363515" y="129832"/>
                </a:lnTo>
                <a:lnTo>
                  <a:pt x="207723" y="129832"/>
                </a:lnTo>
                <a:lnTo>
                  <a:pt x="207723" y="12988"/>
                </a:lnTo>
                <a:cubicBezTo>
                  <a:pt x="207723" y="7740"/>
                  <a:pt x="204566" y="2998"/>
                  <a:pt x="199711" y="995"/>
                </a:cubicBezTo>
                <a:cubicBezTo>
                  <a:pt x="194854" y="-1034"/>
                  <a:pt x="189276" y="107"/>
                  <a:pt x="185561" y="3810"/>
                </a:cubicBezTo>
                <a:lnTo>
                  <a:pt x="133630" y="55741"/>
                </a:lnTo>
                <a:cubicBezTo>
                  <a:pt x="131196" y="58175"/>
                  <a:pt x="129827" y="61471"/>
                  <a:pt x="129827" y="64921"/>
                </a:cubicBezTo>
                <a:lnTo>
                  <a:pt x="129827" y="129833"/>
                </a:lnTo>
                <a:lnTo>
                  <a:pt x="12983" y="129833"/>
                </a:lnTo>
                <a:cubicBezTo>
                  <a:pt x="5807" y="129833"/>
                  <a:pt x="0" y="135640"/>
                  <a:pt x="0" y="142816"/>
                </a:cubicBezTo>
                <a:lnTo>
                  <a:pt x="0" y="519313"/>
                </a:lnTo>
                <a:cubicBezTo>
                  <a:pt x="0" y="547953"/>
                  <a:pt x="23290" y="571244"/>
                  <a:pt x="51931" y="571244"/>
                </a:cubicBezTo>
                <a:lnTo>
                  <a:pt x="519307" y="571244"/>
                </a:lnTo>
                <a:cubicBezTo>
                  <a:pt x="547947" y="571244"/>
                  <a:pt x="571238" y="547954"/>
                  <a:pt x="571238" y="519313"/>
                </a:cubicBezTo>
                <a:lnTo>
                  <a:pt x="571238" y="142814"/>
                </a:lnTo>
                <a:cubicBezTo>
                  <a:pt x="571238" y="135638"/>
                  <a:pt x="565431" y="129831"/>
                  <a:pt x="558255" y="129831"/>
                </a:cubicBezTo>
                <a:close/>
                <a:moveTo>
                  <a:pt x="285619" y="493346"/>
                </a:moveTo>
                <a:cubicBezTo>
                  <a:pt x="206885" y="493346"/>
                  <a:pt x="142810" y="429282"/>
                  <a:pt x="142810" y="350537"/>
                </a:cubicBezTo>
                <a:cubicBezTo>
                  <a:pt x="142810" y="271791"/>
                  <a:pt x="206887" y="207728"/>
                  <a:pt x="285619" y="207728"/>
                </a:cubicBezTo>
                <a:cubicBezTo>
                  <a:pt x="364351" y="207728"/>
                  <a:pt x="428428" y="271791"/>
                  <a:pt x="428428" y="350537"/>
                </a:cubicBezTo>
                <a:cubicBezTo>
                  <a:pt x="428428" y="429282"/>
                  <a:pt x="364352" y="493346"/>
                  <a:pt x="285619" y="49334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198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900"/>
          </a:p>
        </p:txBody>
      </p:sp>
      <p:sp>
        <p:nvSpPr>
          <p:cNvPr id="54" name="Forma libre 384">
            <a:extLst>
              <a:ext uri="{FF2B5EF4-FFF2-40B4-BE49-F238E27FC236}">
                <a16:creationId xmlns:a16="http://schemas.microsoft.com/office/drawing/2014/main" id="{32AFA031-3303-D049-A884-529CCED7B794}"/>
              </a:ext>
            </a:extLst>
          </p:cNvPr>
          <p:cNvSpPr/>
          <p:nvPr/>
        </p:nvSpPr>
        <p:spPr>
          <a:xfrm>
            <a:off x="7133284" y="5369088"/>
            <a:ext cx="168584" cy="168584"/>
          </a:xfrm>
          <a:custGeom>
            <a:avLst/>
            <a:gdLst>
              <a:gd name="connsiteX0" fmla="*/ 116845 w 129828"/>
              <a:gd name="connsiteY0" fmla="*/ 51931 h 129828"/>
              <a:gd name="connsiteX1" fmla="*/ 77897 w 129828"/>
              <a:gd name="connsiteY1" fmla="*/ 51931 h 129828"/>
              <a:gd name="connsiteX2" fmla="*/ 77897 w 129828"/>
              <a:gd name="connsiteY2" fmla="*/ 12983 h 129828"/>
              <a:gd name="connsiteX3" fmla="*/ 64914 w 129828"/>
              <a:gd name="connsiteY3" fmla="*/ 0 h 129828"/>
              <a:gd name="connsiteX4" fmla="*/ 51931 w 129828"/>
              <a:gd name="connsiteY4" fmla="*/ 12983 h 129828"/>
              <a:gd name="connsiteX5" fmla="*/ 51931 w 129828"/>
              <a:gd name="connsiteY5" fmla="*/ 51931 h 129828"/>
              <a:gd name="connsiteX6" fmla="*/ 12983 w 129828"/>
              <a:gd name="connsiteY6" fmla="*/ 51931 h 129828"/>
              <a:gd name="connsiteX7" fmla="*/ 0 w 129828"/>
              <a:gd name="connsiteY7" fmla="*/ 64914 h 129828"/>
              <a:gd name="connsiteX8" fmla="*/ 12983 w 129828"/>
              <a:gd name="connsiteY8" fmla="*/ 77897 h 129828"/>
              <a:gd name="connsiteX9" fmla="*/ 51931 w 129828"/>
              <a:gd name="connsiteY9" fmla="*/ 77897 h 129828"/>
              <a:gd name="connsiteX10" fmla="*/ 51931 w 129828"/>
              <a:gd name="connsiteY10" fmla="*/ 116845 h 129828"/>
              <a:gd name="connsiteX11" fmla="*/ 64914 w 129828"/>
              <a:gd name="connsiteY11" fmla="*/ 129828 h 129828"/>
              <a:gd name="connsiteX12" fmla="*/ 77897 w 129828"/>
              <a:gd name="connsiteY12" fmla="*/ 116845 h 129828"/>
              <a:gd name="connsiteX13" fmla="*/ 77897 w 129828"/>
              <a:gd name="connsiteY13" fmla="*/ 77897 h 129828"/>
              <a:gd name="connsiteX14" fmla="*/ 116845 w 129828"/>
              <a:gd name="connsiteY14" fmla="*/ 77897 h 129828"/>
              <a:gd name="connsiteX15" fmla="*/ 129828 w 129828"/>
              <a:gd name="connsiteY15" fmla="*/ 64914 h 129828"/>
              <a:gd name="connsiteX16" fmla="*/ 116845 w 129828"/>
              <a:gd name="connsiteY16" fmla="*/ 51931 h 12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9828" h="129828">
                <a:moveTo>
                  <a:pt x="116845" y="51931"/>
                </a:moveTo>
                <a:lnTo>
                  <a:pt x="77897" y="51931"/>
                </a:lnTo>
                <a:lnTo>
                  <a:pt x="77897" y="12983"/>
                </a:lnTo>
                <a:cubicBezTo>
                  <a:pt x="77897" y="5807"/>
                  <a:pt x="72090" y="0"/>
                  <a:pt x="64914" y="0"/>
                </a:cubicBezTo>
                <a:cubicBezTo>
                  <a:pt x="57738" y="0"/>
                  <a:pt x="51931" y="5807"/>
                  <a:pt x="51931" y="12983"/>
                </a:cubicBezTo>
                <a:lnTo>
                  <a:pt x="51931" y="51931"/>
                </a:lnTo>
                <a:lnTo>
                  <a:pt x="12983" y="51931"/>
                </a:lnTo>
                <a:cubicBezTo>
                  <a:pt x="5807" y="51931"/>
                  <a:pt x="0" y="57738"/>
                  <a:pt x="0" y="64914"/>
                </a:cubicBezTo>
                <a:cubicBezTo>
                  <a:pt x="0" y="72090"/>
                  <a:pt x="5807" y="77897"/>
                  <a:pt x="12983" y="77897"/>
                </a:cubicBezTo>
                <a:lnTo>
                  <a:pt x="51931" y="77897"/>
                </a:lnTo>
                <a:lnTo>
                  <a:pt x="51931" y="116845"/>
                </a:lnTo>
                <a:cubicBezTo>
                  <a:pt x="51931" y="124021"/>
                  <a:pt x="57738" y="129828"/>
                  <a:pt x="64914" y="129828"/>
                </a:cubicBezTo>
                <a:cubicBezTo>
                  <a:pt x="72090" y="129828"/>
                  <a:pt x="77897" y="124021"/>
                  <a:pt x="77897" y="116845"/>
                </a:cubicBezTo>
                <a:lnTo>
                  <a:pt x="77897" y="77897"/>
                </a:lnTo>
                <a:lnTo>
                  <a:pt x="116845" y="77897"/>
                </a:lnTo>
                <a:cubicBezTo>
                  <a:pt x="124021" y="77897"/>
                  <a:pt x="129828" y="72090"/>
                  <a:pt x="129828" y="64914"/>
                </a:cubicBezTo>
                <a:cubicBezTo>
                  <a:pt x="129827" y="57738"/>
                  <a:pt x="124021" y="51931"/>
                  <a:pt x="116845" y="5193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198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900"/>
          </a:p>
        </p:txBody>
      </p:sp>
      <p:pic>
        <p:nvPicPr>
          <p:cNvPr id="3" name="Graphic 2" descr="Head with gears with solid fill">
            <a:extLst>
              <a:ext uri="{FF2B5EF4-FFF2-40B4-BE49-F238E27FC236}">
                <a16:creationId xmlns:a16="http://schemas.microsoft.com/office/drawing/2014/main" id="{28673F24-927D-ED35-E601-AB7D65C63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6498" y="2599559"/>
            <a:ext cx="914400" cy="914400"/>
          </a:xfrm>
          <a:prstGeom prst="rect">
            <a:avLst/>
          </a:prstGeom>
        </p:spPr>
      </p:pic>
      <p:pic>
        <p:nvPicPr>
          <p:cNvPr id="6" name="Graphic 5" descr="Scales of justice with solid fill">
            <a:extLst>
              <a:ext uri="{FF2B5EF4-FFF2-40B4-BE49-F238E27FC236}">
                <a16:creationId xmlns:a16="http://schemas.microsoft.com/office/drawing/2014/main" id="{16109B14-3B08-CD21-415E-50CF00EDD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0374" y="48955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2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EANT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C1556"/>
      </a:accent1>
      <a:accent2>
        <a:srgbClr val="003E5E"/>
      </a:accent2>
      <a:accent3>
        <a:srgbClr val="702077"/>
      </a:accent3>
      <a:accent4>
        <a:srgbClr val="E14200"/>
      </a:accent4>
      <a:accent5>
        <a:srgbClr val="CC007B"/>
      </a:accent5>
      <a:accent6>
        <a:srgbClr val="A7B2B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́ANT_Presentation_Template_2022.pptx" id="{DFA1E778-8ED7-4780-929A-E241DA65EBE0}" vid="{2E4A8E04-A76E-4ABE-A2BB-907AED59E7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EAC39FCDB5274E85521115CCD44900" ma:contentTypeVersion="3" ma:contentTypeDescription="Create a new document." ma:contentTypeScope="" ma:versionID="228801f56ef89c4b081d63db3a074e53">
  <xsd:schema xmlns:xsd="http://www.w3.org/2001/XMLSchema" xmlns:xs="http://www.w3.org/2001/XMLSchema" xmlns:p="http://schemas.microsoft.com/office/2006/metadata/properties" xmlns:ns2="4daf2f13-22e0-4a33-b887-3c149763def7" targetNamespace="http://schemas.microsoft.com/office/2006/metadata/properties" ma:root="true" ma:fieldsID="46562492daa61cc9d9a15fa095accea7" ns2:_="">
    <xsd:import namespace="4daf2f13-22e0-4a33-b887-3c149763de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af2f13-22e0-4a33-b887-3c149763de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AEA667F-25F5-43B2-A828-C6F72EC37E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af2f13-22e0-4a33-b887-3c149763de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2B5043-3A71-4574-B88D-239BF51AF2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5081F9-C8DC-4DB6-8B0C-7A70FF3946C6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4daf2f13-22e0-4a33-b887-3c149763def7"/>
    <ds:schemaRef ds:uri="http://schemas.microsoft.com/office/2006/metadata/propertie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</TotalTime>
  <Words>650</Words>
  <Application>Microsoft Macintosh PowerPoint</Application>
  <PresentationFormat>Widescreen</PresentationFormat>
  <Paragraphs>147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Lato</vt:lpstr>
      <vt:lpstr>Lato Black</vt:lpstr>
      <vt:lpstr>Lato Heavy</vt:lpstr>
      <vt:lpstr>Lato Light</vt:lpstr>
      <vt:lpstr>Poppins</vt:lpstr>
      <vt:lpstr>Poppins SemiBold</vt:lpstr>
      <vt:lpstr>Roboto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Security Tips Bingo Card</vt:lpstr>
      <vt:lpstr>PowerPoint Presentation</vt:lpstr>
      <vt:lpstr>Questions for Evaluation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Harris</dc:creator>
  <cp:lastModifiedBy>Nicole Harris</cp:lastModifiedBy>
  <cp:revision>5</cp:revision>
  <dcterms:created xsi:type="dcterms:W3CDTF">2024-03-27T09:24:00Z</dcterms:created>
  <dcterms:modified xsi:type="dcterms:W3CDTF">2024-04-09T10:29:10Z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0x01010090EAC39FCDB5274E85521115CCD44900</vt:lpwstr>
  </property>
</Properties>
</file>