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1" r:id="rId5"/>
  </p:sldMasterIdLst>
  <p:notesMasterIdLst>
    <p:notesMasterId r:id="rId88"/>
  </p:notesMasterIdLst>
  <p:sldIdLst>
    <p:sldId id="256" r:id="rId6"/>
    <p:sldId id="3541" r:id="rId7"/>
    <p:sldId id="3542" r:id="rId8"/>
    <p:sldId id="3560" r:id="rId9"/>
    <p:sldId id="3527" r:id="rId10"/>
    <p:sldId id="3559" r:id="rId11"/>
    <p:sldId id="3561" r:id="rId12"/>
    <p:sldId id="3562" r:id="rId13"/>
    <p:sldId id="3531" r:id="rId14"/>
    <p:sldId id="3529" r:id="rId15"/>
    <p:sldId id="3532" r:id="rId16"/>
    <p:sldId id="285" r:id="rId17"/>
    <p:sldId id="280" r:id="rId18"/>
    <p:sldId id="3563" r:id="rId19"/>
    <p:sldId id="284" r:id="rId20"/>
    <p:sldId id="287" r:id="rId21"/>
    <p:sldId id="3443" r:id="rId22"/>
    <p:sldId id="3530" r:id="rId23"/>
    <p:sldId id="3533" r:id="rId24"/>
    <p:sldId id="3540" r:id="rId25"/>
    <p:sldId id="3543" r:id="rId26"/>
    <p:sldId id="3544" r:id="rId27"/>
    <p:sldId id="3545" r:id="rId28"/>
    <p:sldId id="3546" r:id="rId29"/>
    <p:sldId id="3567" r:id="rId30"/>
    <p:sldId id="3566" r:id="rId31"/>
    <p:sldId id="3357" r:id="rId32"/>
    <p:sldId id="3568" r:id="rId33"/>
    <p:sldId id="3553" r:id="rId34"/>
    <p:sldId id="3555" r:id="rId35"/>
    <p:sldId id="3554" r:id="rId36"/>
    <p:sldId id="3569" r:id="rId37"/>
    <p:sldId id="3571" r:id="rId38"/>
    <p:sldId id="3572" r:id="rId39"/>
    <p:sldId id="3065" r:id="rId40"/>
    <p:sldId id="3456" r:id="rId41"/>
    <p:sldId id="3495" r:id="rId42"/>
    <p:sldId id="3492" r:id="rId43"/>
    <p:sldId id="3525" r:id="rId44"/>
    <p:sldId id="3526" r:id="rId45"/>
    <p:sldId id="3518" r:id="rId46"/>
    <p:sldId id="3066" r:id="rId47"/>
    <p:sldId id="3347" r:id="rId48"/>
    <p:sldId id="3340" r:id="rId49"/>
    <p:sldId id="3552" r:id="rId50"/>
    <p:sldId id="3497" r:id="rId51"/>
    <p:sldId id="3499" r:id="rId52"/>
    <p:sldId id="3507" r:id="rId53"/>
    <p:sldId id="3312" r:id="rId54"/>
    <p:sldId id="3302" r:id="rId55"/>
    <p:sldId id="3468" r:id="rId56"/>
    <p:sldId id="3349" r:id="rId57"/>
    <p:sldId id="3573" r:id="rId58"/>
    <p:sldId id="3188" r:id="rId59"/>
    <p:sldId id="3358" r:id="rId60"/>
    <p:sldId id="3047" r:id="rId61"/>
    <p:sldId id="3519" r:id="rId62"/>
    <p:sldId id="3510" r:id="rId63"/>
    <p:sldId id="3512" r:id="rId64"/>
    <p:sldId id="3513" r:id="rId65"/>
    <p:sldId id="3514" r:id="rId66"/>
    <p:sldId id="3318" r:id="rId67"/>
    <p:sldId id="3321" r:id="rId68"/>
    <p:sldId id="3329" r:id="rId69"/>
    <p:sldId id="3323" r:id="rId70"/>
    <p:sldId id="3314" r:id="rId71"/>
    <p:sldId id="3320" r:id="rId72"/>
    <p:sldId id="3313" r:id="rId73"/>
    <p:sldId id="3574" r:id="rId74"/>
    <p:sldId id="3515" r:id="rId75"/>
    <p:sldId id="3516" r:id="rId76"/>
    <p:sldId id="3264" r:id="rId77"/>
    <p:sldId id="3539" r:id="rId78"/>
    <p:sldId id="3534" r:id="rId79"/>
    <p:sldId id="3556" r:id="rId80"/>
    <p:sldId id="3536" r:id="rId81"/>
    <p:sldId id="3548" r:id="rId82"/>
    <p:sldId id="3549" r:id="rId83"/>
    <p:sldId id="3353" r:id="rId84"/>
    <p:sldId id="3564" r:id="rId85"/>
    <p:sldId id="3438" r:id="rId86"/>
    <p:sldId id="3394" r:id="rId87"/>
  </p:sldIdLst>
  <p:sldSz cx="10080625" cy="5670550"/>
  <p:notesSz cx="7559675" cy="10691813"/>
  <p:defaultTextStyle>
    <a:defPPr>
      <a:defRPr lang="cs-CZ"/>
    </a:defPPr>
    <a:lvl1pPr marL="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3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1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62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6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9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86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5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13"/>
    <p:restoredTop sz="94582"/>
  </p:normalViewPr>
  <p:slideViewPr>
    <p:cSldViewPr>
      <p:cViewPr varScale="1">
        <p:scale>
          <a:sx n="176" d="100"/>
          <a:sy n="176" d="100"/>
        </p:scale>
        <p:origin x="810" y="126"/>
      </p:cViewPr>
      <p:guideLst>
        <p:guide orient="horz" pos="1786"/>
        <p:guide pos="317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918"/>
    </p:cViewPr>
  </p:sorterViewPr>
  <p:notesViewPr>
    <p:cSldViewPr>
      <p:cViewPr varScale="1">
        <p:scale>
          <a:sx n="101" d="100"/>
          <a:sy n="101" d="100"/>
        </p:scale>
        <p:origin x="4386" y="12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2B849A-EC1E-044B-BF0E-301F52F85CEE}" type="doc">
      <dgm:prSet loTypeId="urn:microsoft.com/office/officeart/2005/8/layout/arrow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D3AA4D96-68C4-4D4D-8215-AA2403D4AE2B}">
      <dgm:prSet phldrT="[Text]" custT="1"/>
      <dgm:spPr/>
      <dgm:t>
        <a:bodyPr/>
        <a:lstStyle/>
        <a:p>
          <a:pPr algn="ctr" rtl="0"/>
          <a:r>
            <a:rPr lang="cs-CZ" sz="1600" b="1" dirty="0">
              <a:latin typeface="Avenir Next LT Pro" panose="020B0504020202020204" pitchFamily="34" charset="-18"/>
            </a:rPr>
            <a:t>1996</a:t>
          </a:r>
        </a:p>
        <a:p>
          <a:pPr algn="ctr" rtl="0"/>
          <a:r>
            <a:rPr lang="cs-CZ" sz="3600" b="1" dirty="0">
              <a:solidFill>
                <a:srgbClr val="FF0000"/>
              </a:solidFill>
              <a:latin typeface="Avenir Next LT Pro" panose="020B0504020202020204" pitchFamily="34" charset="-18"/>
            </a:rPr>
            <a:t>1</a:t>
          </a:r>
          <a:r>
            <a:rPr lang="cs-CZ" sz="1600" dirty="0">
              <a:latin typeface="Avenir Next LT Pro" panose="020B0504020202020204" pitchFamily="34" charset="-18"/>
            </a:rPr>
            <a:t> </a:t>
          </a:r>
          <a:r>
            <a:rPr lang="cs-CZ" sz="1600" dirty="0" err="1">
              <a:latin typeface="Avenir Next LT Pro" panose="020B0504020202020204" pitchFamily="34" charset="-18"/>
            </a:rPr>
            <a:t>service</a:t>
          </a:r>
          <a:endParaRPr lang="cs-CZ" sz="1600" dirty="0">
            <a:latin typeface="Avenir Next LT Pro" panose="020B0504020202020204" pitchFamily="34" charset="-18"/>
          </a:endParaRPr>
        </a:p>
      </dgm:t>
    </dgm:pt>
    <dgm:pt modelId="{503DB81A-8519-2A44-8723-8F43AFCCE6C9}" type="parTrans" cxnId="{799B9911-C4A2-994A-B3E5-DD4BB2BC8451}">
      <dgm:prSet/>
      <dgm:spPr/>
      <dgm:t>
        <a:bodyPr/>
        <a:lstStyle/>
        <a:p>
          <a:endParaRPr lang="cs-CZ"/>
        </a:p>
      </dgm:t>
    </dgm:pt>
    <dgm:pt modelId="{DF0099D1-52F8-C740-AC47-76F10E775CA7}" type="sibTrans" cxnId="{799B9911-C4A2-994A-B3E5-DD4BB2BC8451}">
      <dgm:prSet/>
      <dgm:spPr/>
      <dgm:t>
        <a:bodyPr/>
        <a:lstStyle/>
        <a:p>
          <a:endParaRPr lang="cs-CZ"/>
        </a:p>
      </dgm:t>
    </dgm:pt>
    <dgm:pt modelId="{E2E11EC0-7427-994B-96E6-0F1F5EBE6B55}">
      <dgm:prSet phldrT="[Text]" custT="1"/>
      <dgm:spPr/>
      <dgm:t>
        <a:bodyPr/>
        <a:lstStyle/>
        <a:p>
          <a:r>
            <a:rPr lang="cs-CZ" sz="1600" b="1" dirty="0">
              <a:latin typeface="Avenir Next LT Pro" panose="020B0504020202020204" pitchFamily="34" charset="-18"/>
            </a:rPr>
            <a:t>2000</a:t>
          </a:r>
        </a:p>
        <a:p>
          <a:r>
            <a:rPr lang="cs-CZ" sz="1600" b="1" dirty="0">
              <a:latin typeface="Avenir Next LT Pro" panose="020B0504020202020204" pitchFamily="34" charset="-18"/>
            </a:rPr>
            <a:t>14</a:t>
          </a:r>
          <a:r>
            <a:rPr lang="cs-CZ" sz="1600" dirty="0">
              <a:latin typeface="Avenir Next LT Pro" panose="020B0504020202020204" pitchFamily="34" charset="-18"/>
            </a:rPr>
            <a:t> </a:t>
          </a:r>
          <a:r>
            <a:rPr lang="cs-CZ" sz="1600" dirty="0" err="1">
              <a:latin typeface="Avenir Next LT Pro" panose="020B0504020202020204" pitchFamily="34" charset="-18"/>
            </a:rPr>
            <a:t>services</a:t>
          </a:r>
          <a:endParaRPr lang="cs-CZ" sz="1600" dirty="0">
            <a:latin typeface="Avenir Next LT Pro" panose="020B0504020202020204" pitchFamily="34" charset="-18"/>
          </a:endParaRPr>
        </a:p>
      </dgm:t>
    </dgm:pt>
    <dgm:pt modelId="{8443C0AE-0CAD-9B44-9ADE-67E28A4152F4}" type="parTrans" cxnId="{CC9D4643-7EB7-7C46-88F7-0FBC93C9A841}">
      <dgm:prSet/>
      <dgm:spPr/>
      <dgm:t>
        <a:bodyPr/>
        <a:lstStyle/>
        <a:p>
          <a:endParaRPr lang="cs-CZ"/>
        </a:p>
      </dgm:t>
    </dgm:pt>
    <dgm:pt modelId="{23AD5E65-9167-7F4A-AAA3-60F904D58AC7}" type="sibTrans" cxnId="{CC9D4643-7EB7-7C46-88F7-0FBC93C9A841}">
      <dgm:prSet/>
      <dgm:spPr/>
      <dgm:t>
        <a:bodyPr/>
        <a:lstStyle/>
        <a:p>
          <a:endParaRPr lang="cs-CZ"/>
        </a:p>
      </dgm:t>
    </dgm:pt>
    <dgm:pt modelId="{32382F6F-3C46-F64C-AF94-58E7B7636CC4}">
      <dgm:prSet phldrT="[Text]" custT="1"/>
      <dgm:spPr/>
      <dgm:t>
        <a:bodyPr/>
        <a:lstStyle/>
        <a:p>
          <a:r>
            <a:rPr lang="cs-CZ" sz="1600" b="1" dirty="0">
              <a:latin typeface="Avenir Next LT Pro" panose="020B0504020202020204" pitchFamily="34" charset="-18"/>
            </a:rPr>
            <a:t>2005</a:t>
          </a:r>
        </a:p>
        <a:p>
          <a:r>
            <a:rPr lang="cs-CZ" sz="1600" b="1" dirty="0">
              <a:latin typeface="Avenir Next LT Pro" panose="020B0504020202020204" pitchFamily="34" charset="-18"/>
            </a:rPr>
            <a:t>24</a:t>
          </a:r>
          <a:r>
            <a:rPr lang="cs-CZ" sz="1600" dirty="0">
              <a:latin typeface="Avenir Next LT Pro" panose="020B0504020202020204" pitchFamily="34" charset="-18"/>
            </a:rPr>
            <a:t> </a:t>
          </a:r>
          <a:r>
            <a:rPr lang="cs-CZ" sz="1600" dirty="0" err="1">
              <a:latin typeface="Avenir Next LT Pro" panose="020B0504020202020204" pitchFamily="34" charset="-18"/>
            </a:rPr>
            <a:t>services</a:t>
          </a:r>
          <a:endParaRPr lang="cs-CZ" sz="1600" dirty="0">
            <a:latin typeface="Avenir Next LT Pro" panose="020B0504020202020204" pitchFamily="34" charset="-18"/>
          </a:endParaRPr>
        </a:p>
      </dgm:t>
    </dgm:pt>
    <dgm:pt modelId="{664180E0-CBDE-1F44-80FD-F08D689E25AA}" type="parTrans" cxnId="{D9A6E10E-A815-3348-BDE0-4B459F3E461F}">
      <dgm:prSet/>
      <dgm:spPr/>
      <dgm:t>
        <a:bodyPr/>
        <a:lstStyle/>
        <a:p>
          <a:endParaRPr lang="cs-CZ"/>
        </a:p>
      </dgm:t>
    </dgm:pt>
    <dgm:pt modelId="{1DF9DE7D-944C-CF41-BDA6-0DE281655C32}" type="sibTrans" cxnId="{D9A6E10E-A815-3348-BDE0-4B459F3E461F}">
      <dgm:prSet/>
      <dgm:spPr/>
      <dgm:t>
        <a:bodyPr/>
        <a:lstStyle/>
        <a:p>
          <a:endParaRPr lang="cs-CZ"/>
        </a:p>
      </dgm:t>
    </dgm:pt>
    <dgm:pt modelId="{3060D060-D134-954F-9B4C-F495A4D0F077}">
      <dgm:prSet phldrT="[Text]" custT="1"/>
      <dgm:spPr/>
      <dgm:t>
        <a:bodyPr/>
        <a:lstStyle/>
        <a:p>
          <a:pPr rtl="0"/>
          <a:r>
            <a:rPr lang="cs-CZ" sz="1600" b="1" dirty="0">
              <a:latin typeface="Avenir Next LT Pro" panose="020B0504020202020204" pitchFamily="34" charset="-18"/>
            </a:rPr>
            <a:t>2010</a:t>
          </a:r>
        </a:p>
        <a:p>
          <a:pPr rtl="0"/>
          <a:r>
            <a:rPr lang="cs-CZ" sz="1600" b="1" dirty="0">
              <a:latin typeface="Avenir Next LT Pro" panose="020B0504020202020204" pitchFamily="34" charset="-18"/>
            </a:rPr>
            <a:t>27</a:t>
          </a:r>
          <a:r>
            <a:rPr lang="cs-CZ" sz="1600" dirty="0">
              <a:latin typeface="Avenir Next LT Pro" panose="020B0504020202020204" pitchFamily="34" charset="-18"/>
            </a:rPr>
            <a:t> </a:t>
          </a:r>
          <a:r>
            <a:rPr lang="cs-CZ" sz="1600" dirty="0" err="1">
              <a:latin typeface="Avenir Next LT Pro" panose="020B0504020202020204" pitchFamily="34" charset="-18"/>
            </a:rPr>
            <a:t>services</a:t>
          </a:r>
          <a:endParaRPr lang="cs-CZ" sz="1600" dirty="0">
            <a:latin typeface="Avenir Next LT Pro" panose="020B0504020202020204" pitchFamily="34" charset="-18"/>
          </a:endParaRPr>
        </a:p>
      </dgm:t>
    </dgm:pt>
    <dgm:pt modelId="{21E356A8-D535-E247-8810-8E76F1D3B08B}" type="parTrans" cxnId="{52589A91-78AC-A642-AC6C-8D4C75EC2D2D}">
      <dgm:prSet/>
      <dgm:spPr/>
      <dgm:t>
        <a:bodyPr/>
        <a:lstStyle/>
        <a:p>
          <a:endParaRPr lang="cs-CZ"/>
        </a:p>
      </dgm:t>
    </dgm:pt>
    <dgm:pt modelId="{886963BC-3443-5F41-B971-280ADD37C167}" type="sibTrans" cxnId="{52589A91-78AC-A642-AC6C-8D4C75EC2D2D}">
      <dgm:prSet/>
      <dgm:spPr/>
      <dgm:t>
        <a:bodyPr/>
        <a:lstStyle/>
        <a:p>
          <a:endParaRPr lang="cs-CZ"/>
        </a:p>
      </dgm:t>
    </dgm:pt>
    <dgm:pt modelId="{0111021B-008E-CA4E-BBDD-5C39B25329C2}">
      <dgm:prSet phldrT="[Text]" custT="1"/>
      <dgm:spPr/>
      <dgm:t>
        <a:bodyPr/>
        <a:lstStyle/>
        <a:p>
          <a:pPr rtl="0"/>
          <a:r>
            <a:rPr lang="cs-CZ" sz="1600" b="1" dirty="0">
              <a:latin typeface="Avenir Next LT Pro" panose="020B0504020202020204" pitchFamily="34" charset="-18"/>
            </a:rPr>
            <a:t>2015</a:t>
          </a:r>
          <a:br>
            <a:rPr lang="cs-CZ" sz="1600" dirty="0">
              <a:latin typeface="Avenir Next LT Pro" panose="020B0504020202020204" pitchFamily="34" charset="-18"/>
            </a:rPr>
          </a:br>
          <a:r>
            <a:rPr lang="cs-CZ" sz="1600" b="1" dirty="0">
              <a:solidFill>
                <a:srgbClr val="FF0000"/>
              </a:solidFill>
              <a:latin typeface="Avenir Next LT Pro" panose="020B0504020202020204" pitchFamily="34" charset="-18"/>
            </a:rPr>
            <a:t>38</a:t>
          </a:r>
          <a:r>
            <a:rPr lang="cs-CZ" sz="1600" dirty="0">
              <a:latin typeface="Avenir Next LT Pro" panose="020B0504020202020204" pitchFamily="34" charset="-18"/>
            </a:rPr>
            <a:t> </a:t>
          </a:r>
          <a:r>
            <a:rPr lang="cs-CZ" sz="1600" dirty="0" err="1">
              <a:latin typeface="Avenir Next LT Pro" panose="020B0504020202020204" pitchFamily="34" charset="-18"/>
            </a:rPr>
            <a:t>services</a:t>
          </a:r>
          <a:endParaRPr lang="cs-CZ" sz="1600" dirty="0">
            <a:latin typeface="Avenir Next LT Pro" panose="020B0504020202020204" pitchFamily="34" charset="-18"/>
          </a:endParaRPr>
        </a:p>
      </dgm:t>
    </dgm:pt>
    <dgm:pt modelId="{E75946D0-E955-1248-A752-2CB76681B1B4}" type="parTrans" cxnId="{EAA274E5-2404-B34A-8535-36EDCF775C9C}">
      <dgm:prSet/>
      <dgm:spPr/>
      <dgm:t>
        <a:bodyPr/>
        <a:lstStyle/>
        <a:p>
          <a:endParaRPr lang="cs-CZ"/>
        </a:p>
      </dgm:t>
    </dgm:pt>
    <dgm:pt modelId="{E1CDD00E-3D9D-3D49-9161-A9B9495E3CF7}" type="sibTrans" cxnId="{EAA274E5-2404-B34A-8535-36EDCF775C9C}">
      <dgm:prSet/>
      <dgm:spPr/>
      <dgm:t>
        <a:bodyPr/>
        <a:lstStyle/>
        <a:p>
          <a:endParaRPr lang="cs-CZ"/>
        </a:p>
      </dgm:t>
    </dgm:pt>
    <dgm:pt modelId="{C5E72EA4-2A2B-1849-AD81-8A74DABB5BC5}">
      <dgm:prSet phldrT="[Text]"/>
      <dgm:spPr/>
      <dgm:t>
        <a:bodyPr/>
        <a:lstStyle/>
        <a:p>
          <a:endParaRPr lang="cs-CZ" sz="1600" dirty="0">
            <a:latin typeface="Avenir Next LT Pro" panose="020B0504020202020204" pitchFamily="34" charset="-18"/>
          </a:endParaRPr>
        </a:p>
      </dgm:t>
    </dgm:pt>
    <dgm:pt modelId="{07052C70-50D3-AB48-8882-718F2CF6C99B}" type="parTrans" cxnId="{D57E3675-58ED-0348-BF64-193CF27412E3}">
      <dgm:prSet/>
      <dgm:spPr/>
      <dgm:t>
        <a:bodyPr/>
        <a:lstStyle/>
        <a:p>
          <a:endParaRPr lang="cs-CZ"/>
        </a:p>
      </dgm:t>
    </dgm:pt>
    <dgm:pt modelId="{8C34BD11-C4A8-CB4E-98E4-21DD6FDEFF5F}" type="sibTrans" cxnId="{D57E3675-58ED-0348-BF64-193CF27412E3}">
      <dgm:prSet/>
      <dgm:spPr/>
      <dgm:t>
        <a:bodyPr/>
        <a:lstStyle/>
        <a:p>
          <a:endParaRPr lang="cs-CZ"/>
        </a:p>
      </dgm:t>
    </dgm:pt>
    <dgm:pt modelId="{698FEED2-02BC-F94A-BAB8-FC5E27EFEE05}">
      <dgm:prSet phldrT="[Text]"/>
      <dgm:spPr/>
      <dgm:t>
        <a:bodyPr/>
        <a:lstStyle/>
        <a:p>
          <a:endParaRPr lang="cs-CZ" sz="1600">
            <a:latin typeface="Avenir Next LT Pro" panose="020B0504020202020204" pitchFamily="34" charset="-18"/>
          </a:endParaRPr>
        </a:p>
      </dgm:t>
    </dgm:pt>
    <dgm:pt modelId="{7427783F-156F-D741-8C1A-4A8649A6D87D}" type="parTrans" cxnId="{814A9299-164E-044E-B07A-0E24B4E87EE5}">
      <dgm:prSet/>
      <dgm:spPr/>
      <dgm:t>
        <a:bodyPr/>
        <a:lstStyle/>
        <a:p>
          <a:endParaRPr lang="cs-CZ"/>
        </a:p>
      </dgm:t>
    </dgm:pt>
    <dgm:pt modelId="{77C6D9E0-9549-8A4A-886D-C34D6ADCB358}" type="sibTrans" cxnId="{814A9299-164E-044E-B07A-0E24B4E87EE5}">
      <dgm:prSet/>
      <dgm:spPr/>
      <dgm:t>
        <a:bodyPr/>
        <a:lstStyle/>
        <a:p>
          <a:endParaRPr lang="cs-CZ"/>
        </a:p>
      </dgm:t>
    </dgm:pt>
    <dgm:pt modelId="{B32D10FE-476F-7D4F-9991-9B636503915F}">
      <dgm:prSet phldrT="[Text]"/>
      <dgm:spPr/>
      <dgm:t>
        <a:bodyPr/>
        <a:lstStyle/>
        <a:p>
          <a:pPr rtl="0"/>
          <a:endParaRPr lang="cs-CZ" sz="1600" dirty="0">
            <a:latin typeface="Avenir Next LT Pro" panose="020B0504020202020204" pitchFamily="34" charset="-18"/>
          </a:endParaRPr>
        </a:p>
      </dgm:t>
    </dgm:pt>
    <dgm:pt modelId="{8B824425-7D03-8646-AC19-7E08CECF2412}" type="parTrans" cxnId="{D8E3D059-8216-7E42-9E6B-E6022A2E24F8}">
      <dgm:prSet/>
      <dgm:spPr/>
      <dgm:t>
        <a:bodyPr/>
        <a:lstStyle/>
        <a:p>
          <a:endParaRPr lang="cs-CZ"/>
        </a:p>
      </dgm:t>
    </dgm:pt>
    <dgm:pt modelId="{B792934B-834F-E14E-8EC0-4431076CA38B}" type="sibTrans" cxnId="{D8E3D059-8216-7E42-9E6B-E6022A2E24F8}">
      <dgm:prSet/>
      <dgm:spPr/>
      <dgm:t>
        <a:bodyPr/>
        <a:lstStyle/>
        <a:p>
          <a:endParaRPr lang="cs-CZ"/>
        </a:p>
      </dgm:t>
    </dgm:pt>
    <dgm:pt modelId="{8D0E9EC3-EB22-4725-ACA4-71BFE0F63E89}">
      <dgm:prSet phldrT="[Text]" custScaleY="19016" custLinFactNeighborX="-98778" custLinFactNeighborY="-19451"/>
      <dgm:spPr/>
    </dgm:pt>
    <dgm:pt modelId="{6827AE10-CFC9-4EEB-8BB3-BF1138F331A3}" type="parTrans" cxnId="{CC105180-505A-46A4-A1B3-89B306C2D9E9}">
      <dgm:prSet/>
      <dgm:spPr/>
      <dgm:t>
        <a:bodyPr/>
        <a:lstStyle/>
        <a:p>
          <a:endParaRPr lang="cs-CZ"/>
        </a:p>
      </dgm:t>
    </dgm:pt>
    <dgm:pt modelId="{59FF1414-2E80-4510-9174-70F3BC904587}" type="sibTrans" cxnId="{CC105180-505A-46A4-A1B3-89B306C2D9E9}">
      <dgm:prSet/>
      <dgm:spPr/>
      <dgm:t>
        <a:bodyPr/>
        <a:lstStyle/>
        <a:p>
          <a:endParaRPr lang="cs-CZ"/>
        </a:p>
      </dgm:t>
    </dgm:pt>
    <dgm:pt modelId="{8B42A066-CAA8-9C48-80CD-54ECD41887C2}" type="pres">
      <dgm:prSet presAssocID="{E32B849A-EC1E-044B-BF0E-301F52F85CEE}" presName="arrowDiagram" presStyleCnt="0">
        <dgm:presLayoutVars>
          <dgm:chMax val="5"/>
          <dgm:dir/>
          <dgm:resizeHandles val="exact"/>
        </dgm:presLayoutVars>
      </dgm:prSet>
      <dgm:spPr/>
    </dgm:pt>
    <dgm:pt modelId="{BCAC3A6C-11E6-4F45-BC83-1E9C0BB489BC}" type="pres">
      <dgm:prSet presAssocID="{E32B849A-EC1E-044B-BF0E-301F52F85CEE}" presName="arrow" presStyleLbl="bgShp" presStyleIdx="0" presStyleCnt="1" custLinFactNeighborX="-166" custLinFactNeighborY="163"/>
      <dgm:spPr/>
    </dgm:pt>
    <dgm:pt modelId="{E0B99053-8E5C-D846-8265-87F12DDA79E5}" type="pres">
      <dgm:prSet presAssocID="{E32B849A-EC1E-044B-BF0E-301F52F85CEE}" presName="arrowDiagram5" presStyleCnt="0"/>
      <dgm:spPr/>
    </dgm:pt>
    <dgm:pt modelId="{185A8E33-B074-1D46-AB47-7FE4034B112E}" type="pres">
      <dgm:prSet presAssocID="{D3AA4D96-68C4-4D4D-8215-AA2403D4AE2B}" presName="bullet5a" presStyleLbl="node1" presStyleIdx="0" presStyleCnt="5"/>
      <dgm:spPr/>
    </dgm:pt>
    <dgm:pt modelId="{46029AA6-5B78-7443-896A-32D8C7009BFB}" type="pres">
      <dgm:prSet presAssocID="{D3AA4D96-68C4-4D4D-8215-AA2403D4AE2B}" presName="textBox5a" presStyleLbl="revTx" presStyleIdx="0" presStyleCnt="5" custScaleX="97302" custScaleY="49913" custLinFactX="-18168" custLinFactNeighborX="-100000" custLinFactNeighborY="-90355">
        <dgm:presLayoutVars>
          <dgm:bulletEnabled val="1"/>
        </dgm:presLayoutVars>
      </dgm:prSet>
      <dgm:spPr/>
    </dgm:pt>
    <dgm:pt modelId="{B5AC27DA-397E-A348-877B-207CD580EDA6}" type="pres">
      <dgm:prSet presAssocID="{E2E11EC0-7427-994B-96E6-0F1F5EBE6B55}" presName="bullet5b" presStyleLbl="node1" presStyleIdx="1" presStyleCnt="5" custLinFactX="-10128" custLinFactNeighborX="-100000" custLinFactNeighborY="78947"/>
      <dgm:spPr/>
    </dgm:pt>
    <dgm:pt modelId="{63A6E21F-BF11-F145-80DD-A164A6801433}" type="pres">
      <dgm:prSet presAssocID="{E2E11EC0-7427-994B-96E6-0F1F5EBE6B55}" presName="textBox5b" presStyleLbl="revTx" presStyleIdx="1" presStyleCnt="5" custScaleY="35986" custLinFactNeighborX="-28131" custLinFactNeighborY="-7112">
        <dgm:presLayoutVars>
          <dgm:bulletEnabled val="1"/>
        </dgm:presLayoutVars>
      </dgm:prSet>
      <dgm:spPr/>
    </dgm:pt>
    <dgm:pt modelId="{C0C2FE95-0826-7D4A-A56D-CEA71C124229}" type="pres">
      <dgm:prSet presAssocID="{32382F6F-3C46-F64C-AF94-58E7B7636CC4}" presName="bullet5c" presStyleLbl="node1" presStyleIdx="2" presStyleCnt="5" custLinFactX="-63699" custLinFactNeighborX="-100000" custLinFactNeighborY="79776"/>
      <dgm:spPr/>
    </dgm:pt>
    <dgm:pt modelId="{1BA87CCD-3F66-AC43-990E-54320D22B9E3}" type="pres">
      <dgm:prSet presAssocID="{32382F6F-3C46-F64C-AF94-58E7B7636CC4}" presName="textBox5c" presStyleLbl="revTx" presStyleIdx="2" presStyleCnt="5" custScaleY="25760" custLinFactNeighborX="-38672" custLinFactNeighborY="-14011">
        <dgm:presLayoutVars>
          <dgm:bulletEnabled val="1"/>
        </dgm:presLayoutVars>
      </dgm:prSet>
      <dgm:spPr/>
    </dgm:pt>
    <dgm:pt modelId="{9235C874-0C33-3246-983F-AC3E7D2C3A21}" type="pres">
      <dgm:prSet presAssocID="{3060D060-D134-954F-9B4C-F495A4D0F077}" presName="bullet5d" presStyleLbl="node1" presStyleIdx="3" presStyleCnt="5" custLinFactX="-77816" custLinFactNeighborX="-100000" custLinFactNeighborY="47852"/>
      <dgm:spPr/>
    </dgm:pt>
    <dgm:pt modelId="{46B59278-E4E4-6A40-9CD8-5DA362171CEF}" type="pres">
      <dgm:prSet presAssocID="{3060D060-D134-954F-9B4C-F495A4D0F077}" presName="textBox5d" presStyleLbl="revTx" presStyleIdx="3" presStyleCnt="5" custScaleY="24383" custLinFactNeighborX="-63970" custLinFactNeighborY="-15650">
        <dgm:presLayoutVars>
          <dgm:bulletEnabled val="1"/>
        </dgm:presLayoutVars>
      </dgm:prSet>
      <dgm:spPr/>
    </dgm:pt>
    <dgm:pt modelId="{9B103FFF-A0B4-3045-9276-C1295C4C6E55}" type="pres">
      <dgm:prSet presAssocID="{0111021B-008E-CA4E-BBDD-5C39B25329C2}" presName="bullet5e" presStyleLbl="node1" presStyleIdx="4" presStyleCnt="5" custLinFactX="-100000" custLinFactNeighborX="-100052" custLinFactNeighborY="43206"/>
      <dgm:spPr/>
    </dgm:pt>
    <dgm:pt modelId="{99F6A717-598F-ED4D-8B11-2B30D5549E14}" type="pres">
      <dgm:prSet presAssocID="{0111021B-008E-CA4E-BBDD-5C39B25329C2}" presName="textBox5e" presStyleLbl="revTx" presStyleIdx="4" presStyleCnt="5" custScaleY="19016" custLinFactNeighborX="-98778" custLinFactNeighborY="-19451">
        <dgm:presLayoutVars>
          <dgm:bulletEnabled val="1"/>
        </dgm:presLayoutVars>
      </dgm:prSet>
      <dgm:spPr/>
    </dgm:pt>
  </dgm:ptLst>
  <dgm:cxnLst>
    <dgm:cxn modelId="{D9A6E10E-A815-3348-BDE0-4B459F3E461F}" srcId="{E32B849A-EC1E-044B-BF0E-301F52F85CEE}" destId="{32382F6F-3C46-F64C-AF94-58E7B7636CC4}" srcOrd="2" destOrd="0" parTransId="{664180E0-CBDE-1F44-80FD-F08D689E25AA}" sibTransId="{1DF9DE7D-944C-CF41-BDA6-0DE281655C32}"/>
    <dgm:cxn modelId="{1E78EA10-9DF9-CC44-A9E8-D16845705028}" type="presOf" srcId="{0111021B-008E-CA4E-BBDD-5C39B25329C2}" destId="{99F6A717-598F-ED4D-8B11-2B30D5549E14}" srcOrd="0" destOrd="0" presId="urn:microsoft.com/office/officeart/2005/8/layout/arrow2"/>
    <dgm:cxn modelId="{799B9911-C4A2-994A-B3E5-DD4BB2BC8451}" srcId="{E32B849A-EC1E-044B-BF0E-301F52F85CEE}" destId="{D3AA4D96-68C4-4D4D-8215-AA2403D4AE2B}" srcOrd="0" destOrd="0" parTransId="{503DB81A-8519-2A44-8723-8F43AFCCE6C9}" sibTransId="{DF0099D1-52F8-C740-AC47-76F10E775CA7}"/>
    <dgm:cxn modelId="{8C793412-713F-4040-AE93-9ACFDA292156}" type="presOf" srcId="{E32B849A-EC1E-044B-BF0E-301F52F85CEE}" destId="{8B42A066-CAA8-9C48-80CD-54ECD41887C2}" srcOrd="0" destOrd="0" presId="urn:microsoft.com/office/officeart/2005/8/layout/arrow2"/>
    <dgm:cxn modelId="{CC9D4643-7EB7-7C46-88F7-0FBC93C9A841}" srcId="{E32B849A-EC1E-044B-BF0E-301F52F85CEE}" destId="{E2E11EC0-7427-994B-96E6-0F1F5EBE6B55}" srcOrd="1" destOrd="0" parTransId="{8443C0AE-0CAD-9B44-9ADE-67E28A4152F4}" sibTransId="{23AD5E65-9167-7F4A-AAA3-60F904D58AC7}"/>
    <dgm:cxn modelId="{41428763-F83D-2C43-AE5A-BC0FA7F0EDA8}" type="presOf" srcId="{32382F6F-3C46-F64C-AF94-58E7B7636CC4}" destId="{1BA87CCD-3F66-AC43-990E-54320D22B9E3}" srcOrd="0" destOrd="0" presId="urn:microsoft.com/office/officeart/2005/8/layout/arrow2"/>
    <dgm:cxn modelId="{D57E3675-58ED-0348-BF64-193CF27412E3}" srcId="{E32B849A-EC1E-044B-BF0E-301F52F85CEE}" destId="{C5E72EA4-2A2B-1849-AD81-8A74DABB5BC5}" srcOrd="5" destOrd="0" parTransId="{07052C70-50D3-AB48-8882-718F2CF6C99B}" sibTransId="{8C34BD11-C4A8-CB4E-98E4-21DD6FDEFF5F}"/>
    <dgm:cxn modelId="{D8E3D059-8216-7E42-9E6B-E6022A2E24F8}" srcId="{E32B849A-EC1E-044B-BF0E-301F52F85CEE}" destId="{B32D10FE-476F-7D4F-9991-9B636503915F}" srcOrd="7" destOrd="0" parTransId="{8B824425-7D03-8646-AC19-7E08CECF2412}" sibTransId="{B792934B-834F-E14E-8EC0-4431076CA38B}"/>
    <dgm:cxn modelId="{CC105180-505A-46A4-A1B3-89B306C2D9E9}" srcId="{E32B849A-EC1E-044B-BF0E-301F52F85CEE}" destId="{8D0E9EC3-EB22-4725-ACA4-71BFE0F63E89}" srcOrd="8" destOrd="0" parTransId="{6827AE10-CFC9-4EEB-8BB3-BF1138F331A3}" sibTransId="{59FF1414-2E80-4510-9174-70F3BC904587}"/>
    <dgm:cxn modelId="{52589A91-78AC-A642-AC6C-8D4C75EC2D2D}" srcId="{E32B849A-EC1E-044B-BF0E-301F52F85CEE}" destId="{3060D060-D134-954F-9B4C-F495A4D0F077}" srcOrd="3" destOrd="0" parTransId="{21E356A8-D535-E247-8810-8E76F1D3B08B}" sibTransId="{886963BC-3443-5F41-B971-280ADD37C167}"/>
    <dgm:cxn modelId="{814A9299-164E-044E-B07A-0E24B4E87EE5}" srcId="{E32B849A-EC1E-044B-BF0E-301F52F85CEE}" destId="{698FEED2-02BC-F94A-BAB8-FC5E27EFEE05}" srcOrd="6" destOrd="0" parTransId="{7427783F-156F-D741-8C1A-4A8649A6D87D}" sibTransId="{77C6D9E0-9549-8A4A-886D-C34D6ADCB358}"/>
    <dgm:cxn modelId="{4C67ACB9-1DE0-914A-88DB-1A65C6EE6AE2}" type="presOf" srcId="{D3AA4D96-68C4-4D4D-8215-AA2403D4AE2B}" destId="{46029AA6-5B78-7443-896A-32D8C7009BFB}" srcOrd="0" destOrd="0" presId="urn:microsoft.com/office/officeart/2005/8/layout/arrow2"/>
    <dgm:cxn modelId="{7A6CF0C9-CBE5-FF49-BB67-706A114D1677}" type="presOf" srcId="{3060D060-D134-954F-9B4C-F495A4D0F077}" destId="{46B59278-E4E4-6A40-9CD8-5DA362171CEF}" srcOrd="0" destOrd="0" presId="urn:microsoft.com/office/officeart/2005/8/layout/arrow2"/>
    <dgm:cxn modelId="{EAA274E5-2404-B34A-8535-36EDCF775C9C}" srcId="{E32B849A-EC1E-044B-BF0E-301F52F85CEE}" destId="{0111021B-008E-CA4E-BBDD-5C39B25329C2}" srcOrd="4" destOrd="0" parTransId="{E75946D0-E955-1248-A752-2CB76681B1B4}" sibTransId="{E1CDD00E-3D9D-3D49-9161-A9B9495E3CF7}"/>
    <dgm:cxn modelId="{47375DE6-E4D3-A147-8595-7DD61CC6E5F4}" type="presOf" srcId="{E2E11EC0-7427-994B-96E6-0F1F5EBE6B55}" destId="{63A6E21F-BF11-F145-80DD-A164A6801433}" srcOrd="0" destOrd="0" presId="urn:microsoft.com/office/officeart/2005/8/layout/arrow2"/>
    <dgm:cxn modelId="{CB4DB67B-864E-2349-BFC2-CF5BC9B2B736}" type="presParOf" srcId="{8B42A066-CAA8-9C48-80CD-54ECD41887C2}" destId="{BCAC3A6C-11E6-4F45-BC83-1E9C0BB489BC}" srcOrd="0" destOrd="0" presId="urn:microsoft.com/office/officeart/2005/8/layout/arrow2"/>
    <dgm:cxn modelId="{68B6A0C4-B371-B349-A159-759DD74D1731}" type="presParOf" srcId="{8B42A066-CAA8-9C48-80CD-54ECD41887C2}" destId="{E0B99053-8E5C-D846-8265-87F12DDA79E5}" srcOrd="1" destOrd="0" presId="urn:microsoft.com/office/officeart/2005/8/layout/arrow2"/>
    <dgm:cxn modelId="{9EC8E00B-D95F-AB46-A969-122655A049B5}" type="presParOf" srcId="{E0B99053-8E5C-D846-8265-87F12DDA79E5}" destId="{185A8E33-B074-1D46-AB47-7FE4034B112E}" srcOrd="0" destOrd="0" presId="urn:microsoft.com/office/officeart/2005/8/layout/arrow2"/>
    <dgm:cxn modelId="{8ED72911-1D38-F548-9DFE-1DEAFA452E8B}" type="presParOf" srcId="{E0B99053-8E5C-D846-8265-87F12DDA79E5}" destId="{46029AA6-5B78-7443-896A-32D8C7009BFB}" srcOrd="1" destOrd="0" presId="urn:microsoft.com/office/officeart/2005/8/layout/arrow2"/>
    <dgm:cxn modelId="{2A4107F7-064D-8E48-919A-9E212A63337C}" type="presParOf" srcId="{E0B99053-8E5C-D846-8265-87F12DDA79E5}" destId="{B5AC27DA-397E-A348-877B-207CD580EDA6}" srcOrd="2" destOrd="0" presId="urn:microsoft.com/office/officeart/2005/8/layout/arrow2"/>
    <dgm:cxn modelId="{2A5465F4-22A6-384D-93F2-0F4F9162736A}" type="presParOf" srcId="{E0B99053-8E5C-D846-8265-87F12DDA79E5}" destId="{63A6E21F-BF11-F145-80DD-A164A6801433}" srcOrd="3" destOrd="0" presId="urn:microsoft.com/office/officeart/2005/8/layout/arrow2"/>
    <dgm:cxn modelId="{3C31C7CE-3D8C-F145-87E5-8409994BAF48}" type="presParOf" srcId="{E0B99053-8E5C-D846-8265-87F12DDA79E5}" destId="{C0C2FE95-0826-7D4A-A56D-CEA71C124229}" srcOrd="4" destOrd="0" presId="urn:microsoft.com/office/officeart/2005/8/layout/arrow2"/>
    <dgm:cxn modelId="{21CB38A0-8B14-EA41-9194-2BCDABF911A4}" type="presParOf" srcId="{E0B99053-8E5C-D846-8265-87F12DDA79E5}" destId="{1BA87CCD-3F66-AC43-990E-54320D22B9E3}" srcOrd="5" destOrd="0" presId="urn:microsoft.com/office/officeart/2005/8/layout/arrow2"/>
    <dgm:cxn modelId="{CD7B9659-5608-7842-BA60-2B86695381C5}" type="presParOf" srcId="{E0B99053-8E5C-D846-8265-87F12DDA79E5}" destId="{9235C874-0C33-3246-983F-AC3E7D2C3A21}" srcOrd="6" destOrd="0" presId="urn:microsoft.com/office/officeart/2005/8/layout/arrow2"/>
    <dgm:cxn modelId="{2F61948D-1531-D44B-869E-4ACB277570F3}" type="presParOf" srcId="{E0B99053-8E5C-D846-8265-87F12DDA79E5}" destId="{46B59278-E4E4-6A40-9CD8-5DA362171CEF}" srcOrd="7" destOrd="0" presId="urn:microsoft.com/office/officeart/2005/8/layout/arrow2"/>
    <dgm:cxn modelId="{2FA8F432-48BB-EF4C-B070-90A55A072075}" type="presParOf" srcId="{E0B99053-8E5C-D846-8265-87F12DDA79E5}" destId="{9B103FFF-A0B4-3045-9276-C1295C4C6E55}" srcOrd="8" destOrd="0" presId="urn:microsoft.com/office/officeart/2005/8/layout/arrow2"/>
    <dgm:cxn modelId="{81EE8226-1159-804B-B8F8-83BF370AA737}" type="presParOf" srcId="{E0B99053-8E5C-D846-8265-87F12DDA79E5}" destId="{99F6A717-598F-ED4D-8B11-2B30D5549E14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9A46B7-5731-492D-82DC-BB59F10E9A73}" type="doc">
      <dgm:prSet loTypeId="urn:microsoft.com/office/officeart/2005/8/layout/chart3" loCatId="cycle" qsTypeId="urn:microsoft.com/office/officeart/2005/8/quickstyle/simple1" qsCatId="simple" csTypeId="urn:microsoft.com/office/officeart/2005/8/colors/colorful3" csCatId="colorful" phldr="1"/>
      <dgm:spPr/>
    </dgm:pt>
    <dgm:pt modelId="{8FA96B96-55BC-4F61-A7F7-B815FF5F18C1}">
      <dgm:prSet phldrT="[Text]" custT="1"/>
      <dgm:spPr/>
      <dgm:t>
        <a:bodyPr/>
        <a:lstStyle/>
        <a:p>
          <a:r>
            <a:rPr lang="cs-CZ" sz="1000" b="1" dirty="0">
              <a:latin typeface="Avenir Next LT Pro" panose="020B0504020202020204" pitchFamily="34" charset="-18"/>
            </a:rPr>
            <a:t>Network</a:t>
          </a:r>
        </a:p>
      </dgm:t>
    </dgm:pt>
    <dgm:pt modelId="{7D4405EA-AB1A-4B9C-B5E5-8182212AEA57}" type="parTrans" cxnId="{BAC32A7C-3112-4B43-BB70-7AD3F5CEB9F7}">
      <dgm:prSet/>
      <dgm:spPr/>
      <dgm:t>
        <a:bodyPr/>
        <a:lstStyle/>
        <a:p>
          <a:endParaRPr lang="cs-CZ"/>
        </a:p>
      </dgm:t>
    </dgm:pt>
    <dgm:pt modelId="{13A17C6A-E80E-4A63-B4E2-6BF23420DC92}" type="sibTrans" cxnId="{BAC32A7C-3112-4B43-BB70-7AD3F5CEB9F7}">
      <dgm:prSet/>
      <dgm:spPr/>
      <dgm:t>
        <a:bodyPr/>
        <a:lstStyle/>
        <a:p>
          <a:endParaRPr lang="cs-CZ"/>
        </a:p>
      </dgm:t>
    </dgm:pt>
    <dgm:pt modelId="{A9AD57FE-FC97-4CBD-8B93-454471F7E742}">
      <dgm:prSet phldrT="[Text]"/>
      <dgm:spPr/>
      <dgm:t>
        <a:bodyPr/>
        <a:lstStyle/>
        <a:p>
          <a:r>
            <a:rPr lang="cs-CZ" dirty="0">
              <a:latin typeface="Avenir Next LT Pro" panose="020B0504020202020204" pitchFamily="34" charset="-18"/>
            </a:rPr>
            <a:t>Identity</a:t>
          </a:r>
        </a:p>
      </dgm:t>
    </dgm:pt>
    <dgm:pt modelId="{40912E6C-7928-4824-B511-C6D9F020A51F}" type="parTrans" cxnId="{2EB94A85-B2A2-492C-8DEE-52C5D20981AE}">
      <dgm:prSet/>
      <dgm:spPr/>
      <dgm:t>
        <a:bodyPr/>
        <a:lstStyle/>
        <a:p>
          <a:endParaRPr lang="cs-CZ"/>
        </a:p>
      </dgm:t>
    </dgm:pt>
    <dgm:pt modelId="{B65D8D0B-0CD4-4571-853D-E5B1F0C7EA4B}" type="sibTrans" cxnId="{2EB94A85-B2A2-492C-8DEE-52C5D20981AE}">
      <dgm:prSet/>
      <dgm:spPr/>
      <dgm:t>
        <a:bodyPr/>
        <a:lstStyle/>
        <a:p>
          <a:endParaRPr lang="cs-CZ"/>
        </a:p>
      </dgm:t>
    </dgm:pt>
    <dgm:pt modelId="{D4CCD197-D3D5-4C5A-8BEE-160C3EACBB94}">
      <dgm:prSet phldrT="[Text]"/>
      <dgm:spPr/>
      <dgm:t>
        <a:bodyPr/>
        <a:lstStyle/>
        <a:p>
          <a:r>
            <a:rPr lang="cs-CZ" dirty="0">
              <a:latin typeface="Avenir Next LT Pro" panose="020B0504020202020204" pitchFamily="34" charset="-18"/>
            </a:rPr>
            <a:t>Computing </a:t>
          </a:r>
          <a:r>
            <a:rPr lang="cs-CZ" dirty="0" err="1">
              <a:latin typeface="Avenir Next LT Pro" panose="020B0504020202020204" pitchFamily="34" charset="-18"/>
            </a:rPr>
            <a:t>power</a:t>
          </a:r>
          <a:endParaRPr lang="cs-CZ" dirty="0">
            <a:latin typeface="Avenir Next LT Pro" panose="020B0504020202020204" pitchFamily="34" charset="-18"/>
          </a:endParaRPr>
        </a:p>
      </dgm:t>
    </dgm:pt>
    <dgm:pt modelId="{DE15A579-C2CB-4615-86BE-87E27F1EC2D0}" type="parTrans" cxnId="{973A8B1F-3FA3-4DA9-AD7D-0D1F3D140338}">
      <dgm:prSet/>
      <dgm:spPr/>
      <dgm:t>
        <a:bodyPr/>
        <a:lstStyle/>
        <a:p>
          <a:endParaRPr lang="cs-CZ"/>
        </a:p>
      </dgm:t>
    </dgm:pt>
    <dgm:pt modelId="{F1BFCA68-9053-4DDE-8F02-C94C683DA0DC}" type="sibTrans" cxnId="{973A8B1F-3FA3-4DA9-AD7D-0D1F3D140338}">
      <dgm:prSet/>
      <dgm:spPr/>
      <dgm:t>
        <a:bodyPr/>
        <a:lstStyle/>
        <a:p>
          <a:endParaRPr lang="cs-CZ"/>
        </a:p>
      </dgm:t>
    </dgm:pt>
    <dgm:pt modelId="{0643BDE8-BB6C-4627-B242-10E44334F032}">
      <dgm:prSet phldrT="[Text]"/>
      <dgm:spPr/>
      <dgm:t>
        <a:bodyPr/>
        <a:lstStyle/>
        <a:p>
          <a:r>
            <a:rPr lang="cs-CZ" dirty="0">
              <a:latin typeface="Avenir Next LT Pro" panose="020B0504020202020204" pitchFamily="34" charset="-18"/>
            </a:rPr>
            <a:t>Data </a:t>
          </a:r>
          <a:r>
            <a:rPr lang="cs-CZ" dirty="0" err="1">
              <a:latin typeface="Avenir Next LT Pro" panose="020B0504020202020204" pitchFamily="34" charset="-18"/>
            </a:rPr>
            <a:t>repositories</a:t>
          </a:r>
          <a:endParaRPr lang="cs-CZ" dirty="0"/>
        </a:p>
      </dgm:t>
    </dgm:pt>
    <dgm:pt modelId="{675564D9-2C5A-411E-AF6F-8DA62AA2469C}" type="parTrans" cxnId="{47979DF9-CB5E-41F2-960C-28168A3FEB34}">
      <dgm:prSet/>
      <dgm:spPr/>
      <dgm:t>
        <a:bodyPr/>
        <a:lstStyle/>
        <a:p>
          <a:endParaRPr lang="cs-CZ"/>
        </a:p>
      </dgm:t>
    </dgm:pt>
    <dgm:pt modelId="{E33FAB83-60CB-4481-837D-36A1060E5F9A}" type="sibTrans" cxnId="{47979DF9-CB5E-41F2-960C-28168A3FEB34}">
      <dgm:prSet/>
      <dgm:spPr/>
      <dgm:t>
        <a:bodyPr/>
        <a:lstStyle/>
        <a:p>
          <a:endParaRPr lang="cs-CZ"/>
        </a:p>
      </dgm:t>
    </dgm:pt>
    <dgm:pt modelId="{18D2B1C0-BD21-489F-AA24-B044A23B3A2B}">
      <dgm:prSet phldrT="[Text]"/>
      <dgm:spPr/>
      <dgm:t>
        <a:bodyPr/>
        <a:lstStyle/>
        <a:p>
          <a:r>
            <a:rPr lang="cs-CZ" dirty="0">
              <a:latin typeface="Avenir Next LT Pro" panose="020B0504020202020204" pitchFamily="34" charset="-18"/>
            </a:rPr>
            <a:t>Security</a:t>
          </a:r>
        </a:p>
      </dgm:t>
    </dgm:pt>
    <dgm:pt modelId="{853DCAE2-F777-4DD9-AE45-6046154C1850}" type="parTrans" cxnId="{A348C67C-E87E-4FDB-BE1B-24C66F0FC7EB}">
      <dgm:prSet/>
      <dgm:spPr/>
      <dgm:t>
        <a:bodyPr/>
        <a:lstStyle/>
        <a:p>
          <a:endParaRPr lang="cs-CZ"/>
        </a:p>
      </dgm:t>
    </dgm:pt>
    <dgm:pt modelId="{66BBBD72-BD72-449A-8644-150BEAACE373}" type="sibTrans" cxnId="{A348C67C-E87E-4FDB-BE1B-24C66F0FC7EB}">
      <dgm:prSet/>
      <dgm:spPr/>
      <dgm:t>
        <a:bodyPr/>
        <a:lstStyle/>
        <a:p>
          <a:endParaRPr lang="cs-CZ"/>
        </a:p>
      </dgm:t>
    </dgm:pt>
    <dgm:pt modelId="{43A59360-08C1-4B20-BEE7-98414052FCA2}">
      <dgm:prSet phldrT="[Text]"/>
      <dgm:spPr/>
      <dgm:t>
        <a:bodyPr/>
        <a:lstStyle/>
        <a:p>
          <a:r>
            <a:rPr lang="cs-CZ" dirty="0">
              <a:latin typeface="Avenir Next LT Pro" panose="020B0504020202020204" pitchFamily="34" charset="-18"/>
            </a:rPr>
            <a:t>Multimedia</a:t>
          </a:r>
        </a:p>
      </dgm:t>
    </dgm:pt>
    <dgm:pt modelId="{BC5F85FC-0C8C-4810-9BB1-B883740202E6}" type="parTrans" cxnId="{C4EFE58F-A0AC-4304-AC7E-DCD1B338799D}">
      <dgm:prSet/>
      <dgm:spPr/>
      <dgm:t>
        <a:bodyPr/>
        <a:lstStyle/>
        <a:p>
          <a:endParaRPr lang="cs-CZ"/>
        </a:p>
      </dgm:t>
    </dgm:pt>
    <dgm:pt modelId="{CCCCDC3B-31A8-4875-88F2-F9BFF675E59F}" type="sibTrans" cxnId="{C4EFE58F-A0AC-4304-AC7E-DCD1B338799D}">
      <dgm:prSet/>
      <dgm:spPr/>
      <dgm:t>
        <a:bodyPr/>
        <a:lstStyle/>
        <a:p>
          <a:endParaRPr lang="cs-CZ"/>
        </a:p>
      </dgm:t>
    </dgm:pt>
    <dgm:pt modelId="{62CA688C-6020-430B-8A04-327B893764C1}" type="pres">
      <dgm:prSet presAssocID="{939A46B7-5731-492D-82DC-BB59F10E9A73}" presName="compositeShape" presStyleCnt="0">
        <dgm:presLayoutVars>
          <dgm:chMax val="7"/>
          <dgm:dir/>
          <dgm:resizeHandles val="exact"/>
        </dgm:presLayoutVars>
      </dgm:prSet>
      <dgm:spPr/>
    </dgm:pt>
    <dgm:pt modelId="{8054E756-833D-45CA-8CB1-B4809C471153}" type="pres">
      <dgm:prSet presAssocID="{939A46B7-5731-492D-82DC-BB59F10E9A73}" presName="wedge1" presStyleLbl="node1" presStyleIdx="0" presStyleCnt="6"/>
      <dgm:spPr/>
    </dgm:pt>
    <dgm:pt modelId="{759393BF-1360-4313-8810-9F4AE7216FED}" type="pres">
      <dgm:prSet presAssocID="{939A46B7-5731-492D-82DC-BB59F10E9A73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CB075C93-058A-4670-8E88-8309888D31B9}" type="pres">
      <dgm:prSet presAssocID="{939A46B7-5731-492D-82DC-BB59F10E9A73}" presName="wedge2" presStyleLbl="node1" presStyleIdx="1" presStyleCnt="6"/>
      <dgm:spPr/>
    </dgm:pt>
    <dgm:pt modelId="{90B531FF-9CA9-4124-9462-DD11B68B4DEA}" type="pres">
      <dgm:prSet presAssocID="{939A46B7-5731-492D-82DC-BB59F10E9A73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75842343-4F80-4F8E-9D01-4C31EF37A745}" type="pres">
      <dgm:prSet presAssocID="{939A46B7-5731-492D-82DC-BB59F10E9A73}" presName="wedge3" presStyleLbl="node1" presStyleIdx="2" presStyleCnt="6"/>
      <dgm:spPr/>
    </dgm:pt>
    <dgm:pt modelId="{062E9C56-5A74-4E4D-9845-66E60B726CD1}" type="pres">
      <dgm:prSet presAssocID="{939A46B7-5731-492D-82DC-BB59F10E9A73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388945EE-0F0E-44D4-BA88-F3E08605A704}" type="pres">
      <dgm:prSet presAssocID="{939A46B7-5731-492D-82DC-BB59F10E9A73}" presName="wedge4" presStyleLbl="node1" presStyleIdx="3" presStyleCnt="6"/>
      <dgm:spPr/>
    </dgm:pt>
    <dgm:pt modelId="{7C5612FE-3553-4630-8A41-C71CA073E68A}" type="pres">
      <dgm:prSet presAssocID="{939A46B7-5731-492D-82DC-BB59F10E9A73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35736B5E-6B80-4982-9E1E-D865FD545F3B}" type="pres">
      <dgm:prSet presAssocID="{939A46B7-5731-492D-82DC-BB59F10E9A73}" presName="wedge5" presStyleLbl="node1" presStyleIdx="4" presStyleCnt="6"/>
      <dgm:spPr/>
    </dgm:pt>
    <dgm:pt modelId="{8DB17874-97DF-4504-AAC8-FC3083CF8138}" type="pres">
      <dgm:prSet presAssocID="{939A46B7-5731-492D-82DC-BB59F10E9A73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AA1D22C0-A17F-4342-AE59-1A2BF372E206}" type="pres">
      <dgm:prSet presAssocID="{939A46B7-5731-492D-82DC-BB59F10E9A73}" presName="wedge6" presStyleLbl="node1" presStyleIdx="5" presStyleCnt="6"/>
      <dgm:spPr/>
    </dgm:pt>
    <dgm:pt modelId="{FA7A3AFA-A694-4472-8C5A-DF0DB7D8FFF7}" type="pres">
      <dgm:prSet presAssocID="{939A46B7-5731-492D-82DC-BB59F10E9A73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973A8B1F-3FA3-4DA9-AD7D-0D1F3D140338}" srcId="{939A46B7-5731-492D-82DC-BB59F10E9A73}" destId="{D4CCD197-D3D5-4C5A-8BEE-160C3EACBB94}" srcOrd="3" destOrd="0" parTransId="{DE15A579-C2CB-4615-86BE-87E27F1EC2D0}" sibTransId="{F1BFCA68-9053-4DDE-8F02-C94C683DA0DC}"/>
    <dgm:cxn modelId="{0D6BFB1F-C303-4180-89DC-B5407DA76295}" type="presOf" srcId="{18D2B1C0-BD21-489F-AA24-B044A23B3A2B}" destId="{FA7A3AFA-A694-4472-8C5A-DF0DB7D8FFF7}" srcOrd="1" destOrd="0" presId="urn:microsoft.com/office/officeart/2005/8/layout/chart3"/>
    <dgm:cxn modelId="{71E0CF25-4F48-41C4-89AA-14E1F3991CAF}" type="presOf" srcId="{939A46B7-5731-492D-82DC-BB59F10E9A73}" destId="{62CA688C-6020-430B-8A04-327B893764C1}" srcOrd="0" destOrd="0" presId="urn:microsoft.com/office/officeart/2005/8/layout/chart3"/>
    <dgm:cxn modelId="{01B69428-5E67-45EA-9A32-56E1F3E42CCF}" type="presOf" srcId="{8FA96B96-55BC-4F61-A7F7-B815FF5F18C1}" destId="{8054E756-833D-45CA-8CB1-B4809C471153}" srcOrd="0" destOrd="0" presId="urn:microsoft.com/office/officeart/2005/8/layout/chart3"/>
    <dgm:cxn modelId="{C942842A-7A54-4A10-8E04-7BEC9522123F}" type="presOf" srcId="{0643BDE8-BB6C-4627-B242-10E44334F032}" destId="{8DB17874-97DF-4504-AAC8-FC3083CF8138}" srcOrd="1" destOrd="0" presId="urn:microsoft.com/office/officeart/2005/8/layout/chart3"/>
    <dgm:cxn modelId="{4CBBC53E-81EE-4F7D-8B0E-E5A17F74C3C5}" type="presOf" srcId="{0643BDE8-BB6C-4627-B242-10E44334F032}" destId="{35736B5E-6B80-4982-9E1E-D865FD545F3B}" srcOrd="0" destOrd="0" presId="urn:microsoft.com/office/officeart/2005/8/layout/chart3"/>
    <dgm:cxn modelId="{15C4375E-0D95-4A98-90DC-988245DBC22D}" type="presOf" srcId="{43A59360-08C1-4B20-BEE7-98414052FCA2}" destId="{062E9C56-5A74-4E4D-9845-66E60B726CD1}" srcOrd="1" destOrd="0" presId="urn:microsoft.com/office/officeart/2005/8/layout/chart3"/>
    <dgm:cxn modelId="{497CF55E-24CD-46E7-AEF9-397C6F70792C}" type="presOf" srcId="{18D2B1C0-BD21-489F-AA24-B044A23B3A2B}" destId="{AA1D22C0-A17F-4342-AE59-1A2BF372E206}" srcOrd="0" destOrd="0" presId="urn:microsoft.com/office/officeart/2005/8/layout/chart3"/>
    <dgm:cxn modelId="{600A214A-0FBC-4905-A027-FF1CAF31581B}" type="presOf" srcId="{8FA96B96-55BC-4F61-A7F7-B815FF5F18C1}" destId="{759393BF-1360-4313-8810-9F4AE7216FED}" srcOrd="1" destOrd="0" presId="urn:microsoft.com/office/officeart/2005/8/layout/chart3"/>
    <dgm:cxn modelId="{BAC32A7C-3112-4B43-BB70-7AD3F5CEB9F7}" srcId="{939A46B7-5731-492D-82DC-BB59F10E9A73}" destId="{8FA96B96-55BC-4F61-A7F7-B815FF5F18C1}" srcOrd="0" destOrd="0" parTransId="{7D4405EA-AB1A-4B9C-B5E5-8182212AEA57}" sibTransId="{13A17C6A-E80E-4A63-B4E2-6BF23420DC92}"/>
    <dgm:cxn modelId="{A348C67C-E87E-4FDB-BE1B-24C66F0FC7EB}" srcId="{939A46B7-5731-492D-82DC-BB59F10E9A73}" destId="{18D2B1C0-BD21-489F-AA24-B044A23B3A2B}" srcOrd="5" destOrd="0" parTransId="{853DCAE2-F777-4DD9-AE45-6046154C1850}" sibTransId="{66BBBD72-BD72-449A-8644-150BEAACE373}"/>
    <dgm:cxn modelId="{2EB94A85-B2A2-492C-8DEE-52C5D20981AE}" srcId="{939A46B7-5731-492D-82DC-BB59F10E9A73}" destId="{A9AD57FE-FC97-4CBD-8B93-454471F7E742}" srcOrd="1" destOrd="0" parTransId="{40912E6C-7928-4824-B511-C6D9F020A51F}" sibTransId="{B65D8D0B-0CD4-4571-853D-E5B1F0C7EA4B}"/>
    <dgm:cxn modelId="{64C2208A-7FCA-4BA0-804F-084548D781C0}" type="presOf" srcId="{D4CCD197-D3D5-4C5A-8BEE-160C3EACBB94}" destId="{388945EE-0F0E-44D4-BA88-F3E08605A704}" srcOrd="0" destOrd="0" presId="urn:microsoft.com/office/officeart/2005/8/layout/chart3"/>
    <dgm:cxn modelId="{C4EFE58F-A0AC-4304-AC7E-DCD1B338799D}" srcId="{939A46B7-5731-492D-82DC-BB59F10E9A73}" destId="{43A59360-08C1-4B20-BEE7-98414052FCA2}" srcOrd="2" destOrd="0" parTransId="{BC5F85FC-0C8C-4810-9BB1-B883740202E6}" sibTransId="{CCCCDC3B-31A8-4875-88F2-F9BFF675E59F}"/>
    <dgm:cxn modelId="{2E29EBBF-8163-4198-924D-74A3F81797D8}" type="presOf" srcId="{43A59360-08C1-4B20-BEE7-98414052FCA2}" destId="{75842343-4F80-4F8E-9D01-4C31EF37A745}" srcOrd="0" destOrd="0" presId="urn:microsoft.com/office/officeart/2005/8/layout/chart3"/>
    <dgm:cxn modelId="{EB2638C2-D246-4774-96AE-B629FA38CCAF}" type="presOf" srcId="{A9AD57FE-FC97-4CBD-8B93-454471F7E742}" destId="{90B531FF-9CA9-4124-9462-DD11B68B4DEA}" srcOrd="1" destOrd="0" presId="urn:microsoft.com/office/officeart/2005/8/layout/chart3"/>
    <dgm:cxn modelId="{F0DE62D6-611E-4C46-9423-D43DAEDE12B2}" type="presOf" srcId="{D4CCD197-D3D5-4C5A-8BEE-160C3EACBB94}" destId="{7C5612FE-3553-4630-8A41-C71CA073E68A}" srcOrd="1" destOrd="0" presId="urn:microsoft.com/office/officeart/2005/8/layout/chart3"/>
    <dgm:cxn modelId="{2C2E48E2-8F9E-4056-9C81-394668BA9FEA}" type="presOf" srcId="{A9AD57FE-FC97-4CBD-8B93-454471F7E742}" destId="{CB075C93-058A-4670-8E88-8309888D31B9}" srcOrd="0" destOrd="0" presId="urn:microsoft.com/office/officeart/2005/8/layout/chart3"/>
    <dgm:cxn modelId="{47979DF9-CB5E-41F2-960C-28168A3FEB34}" srcId="{939A46B7-5731-492D-82DC-BB59F10E9A73}" destId="{0643BDE8-BB6C-4627-B242-10E44334F032}" srcOrd="4" destOrd="0" parTransId="{675564D9-2C5A-411E-AF6F-8DA62AA2469C}" sibTransId="{E33FAB83-60CB-4481-837D-36A1060E5F9A}"/>
    <dgm:cxn modelId="{EA976DFA-162C-4CD3-ACEB-E128730B9E72}" type="presParOf" srcId="{62CA688C-6020-430B-8A04-327B893764C1}" destId="{8054E756-833D-45CA-8CB1-B4809C471153}" srcOrd="0" destOrd="0" presId="urn:microsoft.com/office/officeart/2005/8/layout/chart3"/>
    <dgm:cxn modelId="{0265C14C-D927-449D-A72D-775DAC727E7C}" type="presParOf" srcId="{62CA688C-6020-430B-8A04-327B893764C1}" destId="{759393BF-1360-4313-8810-9F4AE7216FED}" srcOrd="1" destOrd="0" presId="urn:microsoft.com/office/officeart/2005/8/layout/chart3"/>
    <dgm:cxn modelId="{98306BE3-BEE1-4F28-AF98-F3354054DB8F}" type="presParOf" srcId="{62CA688C-6020-430B-8A04-327B893764C1}" destId="{CB075C93-058A-4670-8E88-8309888D31B9}" srcOrd="2" destOrd="0" presId="urn:microsoft.com/office/officeart/2005/8/layout/chart3"/>
    <dgm:cxn modelId="{4600112A-C4F7-4559-8FF3-B4ADD1D90C52}" type="presParOf" srcId="{62CA688C-6020-430B-8A04-327B893764C1}" destId="{90B531FF-9CA9-4124-9462-DD11B68B4DEA}" srcOrd="3" destOrd="0" presId="urn:microsoft.com/office/officeart/2005/8/layout/chart3"/>
    <dgm:cxn modelId="{A3E8A79B-91BE-44ED-8B90-AE6A97C90D6A}" type="presParOf" srcId="{62CA688C-6020-430B-8A04-327B893764C1}" destId="{75842343-4F80-4F8E-9D01-4C31EF37A745}" srcOrd="4" destOrd="0" presId="urn:microsoft.com/office/officeart/2005/8/layout/chart3"/>
    <dgm:cxn modelId="{EAD36FA1-B08D-430D-A970-517388E24066}" type="presParOf" srcId="{62CA688C-6020-430B-8A04-327B893764C1}" destId="{062E9C56-5A74-4E4D-9845-66E60B726CD1}" srcOrd="5" destOrd="0" presId="urn:microsoft.com/office/officeart/2005/8/layout/chart3"/>
    <dgm:cxn modelId="{7E7328A8-7214-4BAD-AB30-90B95CE487A2}" type="presParOf" srcId="{62CA688C-6020-430B-8A04-327B893764C1}" destId="{388945EE-0F0E-44D4-BA88-F3E08605A704}" srcOrd="6" destOrd="0" presId="urn:microsoft.com/office/officeart/2005/8/layout/chart3"/>
    <dgm:cxn modelId="{BAB29D8C-3A8A-47C4-8ED9-1AA119A1FD14}" type="presParOf" srcId="{62CA688C-6020-430B-8A04-327B893764C1}" destId="{7C5612FE-3553-4630-8A41-C71CA073E68A}" srcOrd="7" destOrd="0" presId="urn:microsoft.com/office/officeart/2005/8/layout/chart3"/>
    <dgm:cxn modelId="{E820B883-E782-4D1D-8A1C-CCB997DE26AA}" type="presParOf" srcId="{62CA688C-6020-430B-8A04-327B893764C1}" destId="{35736B5E-6B80-4982-9E1E-D865FD545F3B}" srcOrd="8" destOrd="0" presId="urn:microsoft.com/office/officeart/2005/8/layout/chart3"/>
    <dgm:cxn modelId="{CC4717DA-AA98-4BEE-B6B2-D790AAD985D5}" type="presParOf" srcId="{62CA688C-6020-430B-8A04-327B893764C1}" destId="{8DB17874-97DF-4504-AAC8-FC3083CF8138}" srcOrd="9" destOrd="0" presId="urn:microsoft.com/office/officeart/2005/8/layout/chart3"/>
    <dgm:cxn modelId="{3188F6D6-45C5-4C9D-B840-F392A5061346}" type="presParOf" srcId="{62CA688C-6020-430B-8A04-327B893764C1}" destId="{AA1D22C0-A17F-4342-AE59-1A2BF372E206}" srcOrd="10" destOrd="0" presId="urn:microsoft.com/office/officeart/2005/8/layout/chart3"/>
    <dgm:cxn modelId="{FC15FF2A-0BC4-47AD-9C00-4D81875A6E53}" type="presParOf" srcId="{62CA688C-6020-430B-8A04-327B893764C1}" destId="{FA7A3AFA-A694-4472-8C5A-DF0DB7D8FFF7}" srcOrd="11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9A46B7-5731-492D-82DC-BB59F10E9A73}" type="doc">
      <dgm:prSet loTypeId="urn:microsoft.com/office/officeart/2005/8/layout/chart3" loCatId="cycle" qsTypeId="urn:microsoft.com/office/officeart/2005/8/quickstyle/simple1" qsCatId="simple" csTypeId="urn:microsoft.com/office/officeart/2005/8/colors/colorful2" csCatId="colorful" phldr="1"/>
      <dgm:spPr/>
    </dgm:pt>
    <dgm:pt modelId="{8FA96B96-55BC-4F61-A7F7-B815FF5F18C1}">
      <dgm:prSet phldrT="[Text]" custT="1"/>
      <dgm:spPr/>
      <dgm:t>
        <a:bodyPr/>
        <a:lstStyle/>
        <a:p>
          <a:r>
            <a:rPr lang="cs-CZ" sz="1050" b="1" dirty="0">
              <a:latin typeface="Avenir Next LT Pro" panose="020B0504020202020204" pitchFamily="34" charset="-18"/>
            </a:rPr>
            <a:t>Security</a:t>
          </a:r>
        </a:p>
      </dgm:t>
    </dgm:pt>
    <dgm:pt modelId="{7D4405EA-AB1A-4B9C-B5E5-8182212AEA57}" type="parTrans" cxnId="{BAC32A7C-3112-4B43-BB70-7AD3F5CEB9F7}">
      <dgm:prSet/>
      <dgm:spPr/>
      <dgm:t>
        <a:bodyPr/>
        <a:lstStyle/>
        <a:p>
          <a:endParaRPr lang="cs-CZ"/>
        </a:p>
      </dgm:t>
    </dgm:pt>
    <dgm:pt modelId="{13A17C6A-E80E-4A63-B4E2-6BF23420DC92}" type="sibTrans" cxnId="{BAC32A7C-3112-4B43-BB70-7AD3F5CEB9F7}">
      <dgm:prSet/>
      <dgm:spPr/>
      <dgm:t>
        <a:bodyPr/>
        <a:lstStyle/>
        <a:p>
          <a:endParaRPr lang="cs-CZ"/>
        </a:p>
      </dgm:t>
    </dgm:pt>
    <dgm:pt modelId="{A9AD57FE-FC97-4CBD-8B93-454471F7E742}">
      <dgm:prSet phldrT="[Text]"/>
      <dgm:spPr/>
      <dgm:t>
        <a:bodyPr/>
        <a:lstStyle/>
        <a:p>
          <a:r>
            <a:rPr lang="cs-CZ" dirty="0">
              <a:latin typeface="Avenir Next LT Pro" panose="020B0504020202020204" pitchFamily="34" charset="-18"/>
            </a:rPr>
            <a:t>Identity</a:t>
          </a:r>
        </a:p>
      </dgm:t>
    </dgm:pt>
    <dgm:pt modelId="{40912E6C-7928-4824-B511-C6D9F020A51F}" type="parTrans" cxnId="{2EB94A85-B2A2-492C-8DEE-52C5D20981AE}">
      <dgm:prSet/>
      <dgm:spPr/>
      <dgm:t>
        <a:bodyPr/>
        <a:lstStyle/>
        <a:p>
          <a:endParaRPr lang="cs-CZ"/>
        </a:p>
      </dgm:t>
    </dgm:pt>
    <dgm:pt modelId="{B65D8D0B-0CD4-4571-853D-E5B1F0C7EA4B}" type="sibTrans" cxnId="{2EB94A85-B2A2-492C-8DEE-52C5D20981AE}">
      <dgm:prSet/>
      <dgm:spPr/>
      <dgm:t>
        <a:bodyPr/>
        <a:lstStyle/>
        <a:p>
          <a:endParaRPr lang="cs-CZ"/>
        </a:p>
      </dgm:t>
    </dgm:pt>
    <dgm:pt modelId="{D4CCD197-D3D5-4C5A-8BEE-160C3EACBB94}">
      <dgm:prSet phldrT="[Text]"/>
      <dgm:spPr/>
      <dgm:t>
        <a:bodyPr/>
        <a:lstStyle/>
        <a:p>
          <a:r>
            <a:rPr lang="cs-CZ" dirty="0">
              <a:latin typeface="Avenir Next LT Pro" panose="020B0504020202020204" pitchFamily="34" charset="-18"/>
            </a:rPr>
            <a:t>Computing </a:t>
          </a:r>
          <a:r>
            <a:rPr lang="cs-CZ" dirty="0" err="1">
              <a:latin typeface="Avenir Next LT Pro" panose="020B0504020202020204" pitchFamily="34" charset="-18"/>
            </a:rPr>
            <a:t>power</a:t>
          </a:r>
          <a:endParaRPr lang="cs-CZ" dirty="0">
            <a:latin typeface="Avenir Next LT Pro" panose="020B0504020202020204" pitchFamily="34" charset="-18"/>
          </a:endParaRPr>
        </a:p>
      </dgm:t>
    </dgm:pt>
    <dgm:pt modelId="{DE15A579-C2CB-4615-86BE-87E27F1EC2D0}" type="parTrans" cxnId="{973A8B1F-3FA3-4DA9-AD7D-0D1F3D140338}">
      <dgm:prSet/>
      <dgm:spPr/>
      <dgm:t>
        <a:bodyPr/>
        <a:lstStyle/>
        <a:p>
          <a:endParaRPr lang="cs-CZ"/>
        </a:p>
      </dgm:t>
    </dgm:pt>
    <dgm:pt modelId="{F1BFCA68-9053-4DDE-8F02-C94C683DA0DC}" type="sibTrans" cxnId="{973A8B1F-3FA3-4DA9-AD7D-0D1F3D140338}">
      <dgm:prSet/>
      <dgm:spPr/>
      <dgm:t>
        <a:bodyPr/>
        <a:lstStyle/>
        <a:p>
          <a:endParaRPr lang="cs-CZ"/>
        </a:p>
      </dgm:t>
    </dgm:pt>
    <dgm:pt modelId="{0643BDE8-BB6C-4627-B242-10E44334F032}">
      <dgm:prSet phldrT="[Text]"/>
      <dgm:spPr/>
      <dgm:t>
        <a:bodyPr/>
        <a:lstStyle/>
        <a:p>
          <a:r>
            <a:rPr lang="cs-CZ" dirty="0">
              <a:latin typeface="Avenir Next LT Pro" panose="020B0504020202020204" pitchFamily="34" charset="-18"/>
            </a:rPr>
            <a:t>Data </a:t>
          </a:r>
          <a:r>
            <a:rPr lang="cs-CZ" dirty="0" err="1">
              <a:latin typeface="Avenir Next LT Pro" panose="020B0504020202020204" pitchFamily="34" charset="-18"/>
            </a:rPr>
            <a:t>repositories</a:t>
          </a:r>
          <a:endParaRPr lang="cs-CZ" dirty="0"/>
        </a:p>
      </dgm:t>
    </dgm:pt>
    <dgm:pt modelId="{675564D9-2C5A-411E-AF6F-8DA62AA2469C}" type="parTrans" cxnId="{47979DF9-CB5E-41F2-960C-28168A3FEB34}">
      <dgm:prSet/>
      <dgm:spPr/>
      <dgm:t>
        <a:bodyPr/>
        <a:lstStyle/>
        <a:p>
          <a:endParaRPr lang="cs-CZ"/>
        </a:p>
      </dgm:t>
    </dgm:pt>
    <dgm:pt modelId="{E33FAB83-60CB-4481-837D-36A1060E5F9A}" type="sibTrans" cxnId="{47979DF9-CB5E-41F2-960C-28168A3FEB34}">
      <dgm:prSet/>
      <dgm:spPr/>
      <dgm:t>
        <a:bodyPr/>
        <a:lstStyle/>
        <a:p>
          <a:endParaRPr lang="cs-CZ"/>
        </a:p>
      </dgm:t>
    </dgm:pt>
    <dgm:pt modelId="{18D2B1C0-BD21-489F-AA24-B044A23B3A2B}">
      <dgm:prSet phldrT="[Text]"/>
      <dgm:spPr/>
      <dgm:t>
        <a:bodyPr/>
        <a:lstStyle/>
        <a:p>
          <a:r>
            <a:rPr lang="cs-CZ" dirty="0">
              <a:latin typeface="Avenir Next LT Pro" panose="020B0504020202020204" pitchFamily="34" charset="-18"/>
            </a:rPr>
            <a:t>Network</a:t>
          </a:r>
        </a:p>
      </dgm:t>
    </dgm:pt>
    <dgm:pt modelId="{853DCAE2-F777-4DD9-AE45-6046154C1850}" type="parTrans" cxnId="{A348C67C-E87E-4FDB-BE1B-24C66F0FC7EB}">
      <dgm:prSet/>
      <dgm:spPr/>
      <dgm:t>
        <a:bodyPr/>
        <a:lstStyle/>
        <a:p>
          <a:endParaRPr lang="cs-CZ"/>
        </a:p>
      </dgm:t>
    </dgm:pt>
    <dgm:pt modelId="{66BBBD72-BD72-449A-8644-150BEAACE373}" type="sibTrans" cxnId="{A348C67C-E87E-4FDB-BE1B-24C66F0FC7EB}">
      <dgm:prSet/>
      <dgm:spPr/>
      <dgm:t>
        <a:bodyPr/>
        <a:lstStyle/>
        <a:p>
          <a:endParaRPr lang="cs-CZ"/>
        </a:p>
      </dgm:t>
    </dgm:pt>
    <dgm:pt modelId="{43A59360-08C1-4B20-BEE7-98414052FCA2}">
      <dgm:prSet phldrT="[Text]"/>
      <dgm:spPr/>
      <dgm:t>
        <a:bodyPr/>
        <a:lstStyle/>
        <a:p>
          <a:r>
            <a:rPr lang="cs-CZ" dirty="0">
              <a:latin typeface="Avenir Next LT Pro" panose="020B0504020202020204" pitchFamily="34" charset="-18"/>
            </a:rPr>
            <a:t>Multimedia</a:t>
          </a:r>
        </a:p>
      </dgm:t>
    </dgm:pt>
    <dgm:pt modelId="{BC5F85FC-0C8C-4810-9BB1-B883740202E6}" type="parTrans" cxnId="{C4EFE58F-A0AC-4304-AC7E-DCD1B338799D}">
      <dgm:prSet/>
      <dgm:spPr/>
      <dgm:t>
        <a:bodyPr/>
        <a:lstStyle/>
        <a:p>
          <a:endParaRPr lang="cs-CZ"/>
        </a:p>
      </dgm:t>
    </dgm:pt>
    <dgm:pt modelId="{CCCCDC3B-31A8-4875-88F2-F9BFF675E59F}" type="sibTrans" cxnId="{C4EFE58F-A0AC-4304-AC7E-DCD1B338799D}">
      <dgm:prSet/>
      <dgm:spPr/>
      <dgm:t>
        <a:bodyPr/>
        <a:lstStyle/>
        <a:p>
          <a:endParaRPr lang="cs-CZ"/>
        </a:p>
      </dgm:t>
    </dgm:pt>
    <dgm:pt modelId="{62CA688C-6020-430B-8A04-327B893764C1}" type="pres">
      <dgm:prSet presAssocID="{939A46B7-5731-492D-82DC-BB59F10E9A73}" presName="compositeShape" presStyleCnt="0">
        <dgm:presLayoutVars>
          <dgm:chMax val="7"/>
          <dgm:dir/>
          <dgm:resizeHandles val="exact"/>
        </dgm:presLayoutVars>
      </dgm:prSet>
      <dgm:spPr/>
    </dgm:pt>
    <dgm:pt modelId="{8054E756-833D-45CA-8CB1-B4809C471153}" type="pres">
      <dgm:prSet presAssocID="{939A46B7-5731-492D-82DC-BB59F10E9A73}" presName="wedge1" presStyleLbl="node1" presStyleIdx="0" presStyleCnt="6"/>
      <dgm:spPr/>
    </dgm:pt>
    <dgm:pt modelId="{759393BF-1360-4313-8810-9F4AE7216FED}" type="pres">
      <dgm:prSet presAssocID="{939A46B7-5731-492D-82DC-BB59F10E9A73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CB075C93-058A-4670-8E88-8309888D31B9}" type="pres">
      <dgm:prSet presAssocID="{939A46B7-5731-492D-82DC-BB59F10E9A73}" presName="wedge2" presStyleLbl="node1" presStyleIdx="1" presStyleCnt="6"/>
      <dgm:spPr/>
    </dgm:pt>
    <dgm:pt modelId="{90B531FF-9CA9-4124-9462-DD11B68B4DEA}" type="pres">
      <dgm:prSet presAssocID="{939A46B7-5731-492D-82DC-BB59F10E9A73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75842343-4F80-4F8E-9D01-4C31EF37A745}" type="pres">
      <dgm:prSet presAssocID="{939A46B7-5731-492D-82DC-BB59F10E9A73}" presName="wedge3" presStyleLbl="node1" presStyleIdx="2" presStyleCnt="6"/>
      <dgm:spPr/>
    </dgm:pt>
    <dgm:pt modelId="{062E9C56-5A74-4E4D-9845-66E60B726CD1}" type="pres">
      <dgm:prSet presAssocID="{939A46B7-5731-492D-82DC-BB59F10E9A73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388945EE-0F0E-44D4-BA88-F3E08605A704}" type="pres">
      <dgm:prSet presAssocID="{939A46B7-5731-492D-82DC-BB59F10E9A73}" presName="wedge4" presStyleLbl="node1" presStyleIdx="3" presStyleCnt="6"/>
      <dgm:spPr/>
    </dgm:pt>
    <dgm:pt modelId="{7C5612FE-3553-4630-8A41-C71CA073E68A}" type="pres">
      <dgm:prSet presAssocID="{939A46B7-5731-492D-82DC-BB59F10E9A73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35736B5E-6B80-4982-9E1E-D865FD545F3B}" type="pres">
      <dgm:prSet presAssocID="{939A46B7-5731-492D-82DC-BB59F10E9A73}" presName="wedge5" presStyleLbl="node1" presStyleIdx="4" presStyleCnt="6"/>
      <dgm:spPr/>
    </dgm:pt>
    <dgm:pt modelId="{8DB17874-97DF-4504-AAC8-FC3083CF8138}" type="pres">
      <dgm:prSet presAssocID="{939A46B7-5731-492D-82DC-BB59F10E9A73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AA1D22C0-A17F-4342-AE59-1A2BF372E206}" type="pres">
      <dgm:prSet presAssocID="{939A46B7-5731-492D-82DC-BB59F10E9A73}" presName="wedge6" presStyleLbl="node1" presStyleIdx="5" presStyleCnt="6"/>
      <dgm:spPr/>
    </dgm:pt>
    <dgm:pt modelId="{FA7A3AFA-A694-4472-8C5A-DF0DB7D8FFF7}" type="pres">
      <dgm:prSet presAssocID="{939A46B7-5731-492D-82DC-BB59F10E9A73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973A8B1F-3FA3-4DA9-AD7D-0D1F3D140338}" srcId="{939A46B7-5731-492D-82DC-BB59F10E9A73}" destId="{D4CCD197-D3D5-4C5A-8BEE-160C3EACBB94}" srcOrd="3" destOrd="0" parTransId="{DE15A579-C2CB-4615-86BE-87E27F1EC2D0}" sibTransId="{F1BFCA68-9053-4DDE-8F02-C94C683DA0DC}"/>
    <dgm:cxn modelId="{0D6BFB1F-C303-4180-89DC-B5407DA76295}" type="presOf" srcId="{18D2B1C0-BD21-489F-AA24-B044A23B3A2B}" destId="{FA7A3AFA-A694-4472-8C5A-DF0DB7D8FFF7}" srcOrd="1" destOrd="0" presId="urn:microsoft.com/office/officeart/2005/8/layout/chart3"/>
    <dgm:cxn modelId="{71E0CF25-4F48-41C4-89AA-14E1F3991CAF}" type="presOf" srcId="{939A46B7-5731-492D-82DC-BB59F10E9A73}" destId="{62CA688C-6020-430B-8A04-327B893764C1}" srcOrd="0" destOrd="0" presId="urn:microsoft.com/office/officeart/2005/8/layout/chart3"/>
    <dgm:cxn modelId="{01B69428-5E67-45EA-9A32-56E1F3E42CCF}" type="presOf" srcId="{8FA96B96-55BC-4F61-A7F7-B815FF5F18C1}" destId="{8054E756-833D-45CA-8CB1-B4809C471153}" srcOrd="0" destOrd="0" presId="urn:microsoft.com/office/officeart/2005/8/layout/chart3"/>
    <dgm:cxn modelId="{C942842A-7A54-4A10-8E04-7BEC9522123F}" type="presOf" srcId="{0643BDE8-BB6C-4627-B242-10E44334F032}" destId="{8DB17874-97DF-4504-AAC8-FC3083CF8138}" srcOrd="1" destOrd="0" presId="urn:microsoft.com/office/officeart/2005/8/layout/chart3"/>
    <dgm:cxn modelId="{4CBBC53E-81EE-4F7D-8B0E-E5A17F74C3C5}" type="presOf" srcId="{0643BDE8-BB6C-4627-B242-10E44334F032}" destId="{35736B5E-6B80-4982-9E1E-D865FD545F3B}" srcOrd="0" destOrd="0" presId="urn:microsoft.com/office/officeart/2005/8/layout/chart3"/>
    <dgm:cxn modelId="{15C4375E-0D95-4A98-90DC-988245DBC22D}" type="presOf" srcId="{43A59360-08C1-4B20-BEE7-98414052FCA2}" destId="{062E9C56-5A74-4E4D-9845-66E60B726CD1}" srcOrd="1" destOrd="0" presId="urn:microsoft.com/office/officeart/2005/8/layout/chart3"/>
    <dgm:cxn modelId="{497CF55E-24CD-46E7-AEF9-397C6F70792C}" type="presOf" srcId="{18D2B1C0-BD21-489F-AA24-B044A23B3A2B}" destId="{AA1D22C0-A17F-4342-AE59-1A2BF372E206}" srcOrd="0" destOrd="0" presId="urn:microsoft.com/office/officeart/2005/8/layout/chart3"/>
    <dgm:cxn modelId="{600A214A-0FBC-4905-A027-FF1CAF31581B}" type="presOf" srcId="{8FA96B96-55BC-4F61-A7F7-B815FF5F18C1}" destId="{759393BF-1360-4313-8810-9F4AE7216FED}" srcOrd="1" destOrd="0" presId="urn:microsoft.com/office/officeart/2005/8/layout/chart3"/>
    <dgm:cxn modelId="{BAC32A7C-3112-4B43-BB70-7AD3F5CEB9F7}" srcId="{939A46B7-5731-492D-82DC-BB59F10E9A73}" destId="{8FA96B96-55BC-4F61-A7F7-B815FF5F18C1}" srcOrd="0" destOrd="0" parTransId="{7D4405EA-AB1A-4B9C-B5E5-8182212AEA57}" sibTransId="{13A17C6A-E80E-4A63-B4E2-6BF23420DC92}"/>
    <dgm:cxn modelId="{A348C67C-E87E-4FDB-BE1B-24C66F0FC7EB}" srcId="{939A46B7-5731-492D-82DC-BB59F10E9A73}" destId="{18D2B1C0-BD21-489F-AA24-B044A23B3A2B}" srcOrd="5" destOrd="0" parTransId="{853DCAE2-F777-4DD9-AE45-6046154C1850}" sibTransId="{66BBBD72-BD72-449A-8644-150BEAACE373}"/>
    <dgm:cxn modelId="{2EB94A85-B2A2-492C-8DEE-52C5D20981AE}" srcId="{939A46B7-5731-492D-82DC-BB59F10E9A73}" destId="{A9AD57FE-FC97-4CBD-8B93-454471F7E742}" srcOrd="1" destOrd="0" parTransId="{40912E6C-7928-4824-B511-C6D9F020A51F}" sibTransId="{B65D8D0B-0CD4-4571-853D-E5B1F0C7EA4B}"/>
    <dgm:cxn modelId="{64C2208A-7FCA-4BA0-804F-084548D781C0}" type="presOf" srcId="{D4CCD197-D3D5-4C5A-8BEE-160C3EACBB94}" destId="{388945EE-0F0E-44D4-BA88-F3E08605A704}" srcOrd="0" destOrd="0" presId="urn:microsoft.com/office/officeart/2005/8/layout/chart3"/>
    <dgm:cxn modelId="{C4EFE58F-A0AC-4304-AC7E-DCD1B338799D}" srcId="{939A46B7-5731-492D-82DC-BB59F10E9A73}" destId="{43A59360-08C1-4B20-BEE7-98414052FCA2}" srcOrd="2" destOrd="0" parTransId="{BC5F85FC-0C8C-4810-9BB1-B883740202E6}" sibTransId="{CCCCDC3B-31A8-4875-88F2-F9BFF675E59F}"/>
    <dgm:cxn modelId="{2E29EBBF-8163-4198-924D-74A3F81797D8}" type="presOf" srcId="{43A59360-08C1-4B20-BEE7-98414052FCA2}" destId="{75842343-4F80-4F8E-9D01-4C31EF37A745}" srcOrd="0" destOrd="0" presId="urn:microsoft.com/office/officeart/2005/8/layout/chart3"/>
    <dgm:cxn modelId="{EB2638C2-D246-4774-96AE-B629FA38CCAF}" type="presOf" srcId="{A9AD57FE-FC97-4CBD-8B93-454471F7E742}" destId="{90B531FF-9CA9-4124-9462-DD11B68B4DEA}" srcOrd="1" destOrd="0" presId="urn:microsoft.com/office/officeart/2005/8/layout/chart3"/>
    <dgm:cxn modelId="{F0DE62D6-611E-4C46-9423-D43DAEDE12B2}" type="presOf" srcId="{D4CCD197-D3D5-4C5A-8BEE-160C3EACBB94}" destId="{7C5612FE-3553-4630-8A41-C71CA073E68A}" srcOrd="1" destOrd="0" presId="urn:microsoft.com/office/officeart/2005/8/layout/chart3"/>
    <dgm:cxn modelId="{2C2E48E2-8F9E-4056-9C81-394668BA9FEA}" type="presOf" srcId="{A9AD57FE-FC97-4CBD-8B93-454471F7E742}" destId="{CB075C93-058A-4670-8E88-8309888D31B9}" srcOrd="0" destOrd="0" presId="urn:microsoft.com/office/officeart/2005/8/layout/chart3"/>
    <dgm:cxn modelId="{47979DF9-CB5E-41F2-960C-28168A3FEB34}" srcId="{939A46B7-5731-492D-82DC-BB59F10E9A73}" destId="{0643BDE8-BB6C-4627-B242-10E44334F032}" srcOrd="4" destOrd="0" parTransId="{675564D9-2C5A-411E-AF6F-8DA62AA2469C}" sibTransId="{E33FAB83-60CB-4481-837D-36A1060E5F9A}"/>
    <dgm:cxn modelId="{EA976DFA-162C-4CD3-ACEB-E128730B9E72}" type="presParOf" srcId="{62CA688C-6020-430B-8A04-327B893764C1}" destId="{8054E756-833D-45CA-8CB1-B4809C471153}" srcOrd="0" destOrd="0" presId="urn:microsoft.com/office/officeart/2005/8/layout/chart3"/>
    <dgm:cxn modelId="{0265C14C-D927-449D-A72D-775DAC727E7C}" type="presParOf" srcId="{62CA688C-6020-430B-8A04-327B893764C1}" destId="{759393BF-1360-4313-8810-9F4AE7216FED}" srcOrd="1" destOrd="0" presId="urn:microsoft.com/office/officeart/2005/8/layout/chart3"/>
    <dgm:cxn modelId="{98306BE3-BEE1-4F28-AF98-F3354054DB8F}" type="presParOf" srcId="{62CA688C-6020-430B-8A04-327B893764C1}" destId="{CB075C93-058A-4670-8E88-8309888D31B9}" srcOrd="2" destOrd="0" presId="urn:microsoft.com/office/officeart/2005/8/layout/chart3"/>
    <dgm:cxn modelId="{4600112A-C4F7-4559-8FF3-B4ADD1D90C52}" type="presParOf" srcId="{62CA688C-6020-430B-8A04-327B893764C1}" destId="{90B531FF-9CA9-4124-9462-DD11B68B4DEA}" srcOrd="3" destOrd="0" presId="urn:microsoft.com/office/officeart/2005/8/layout/chart3"/>
    <dgm:cxn modelId="{A3E8A79B-91BE-44ED-8B90-AE6A97C90D6A}" type="presParOf" srcId="{62CA688C-6020-430B-8A04-327B893764C1}" destId="{75842343-4F80-4F8E-9D01-4C31EF37A745}" srcOrd="4" destOrd="0" presId="urn:microsoft.com/office/officeart/2005/8/layout/chart3"/>
    <dgm:cxn modelId="{EAD36FA1-B08D-430D-A970-517388E24066}" type="presParOf" srcId="{62CA688C-6020-430B-8A04-327B893764C1}" destId="{062E9C56-5A74-4E4D-9845-66E60B726CD1}" srcOrd="5" destOrd="0" presId="urn:microsoft.com/office/officeart/2005/8/layout/chart3"/>
    <dgm:cxn modelId="{7E7328A8-7214-4BAD-AB30-90B95CE487A2}" type="presParOf" srcId="{62CA688C-6020-430B-8A04-327B893764C1}" destId="{388945EE-0F0E-44D4-BA88-F3E08605A704}" srcOrd="6" destOrd="0" presId="urn:microsoft.com/office/officeart/2005/8/layout/chart3"/>
    <dgm:cxn modelId="{BAB29D8C-3A8A-47C4-8ED9-1AA119A1FD14}" type="presParOf" srcId="{62CA688C-6020-430B-8A04-327B893764C1}" destId="{7C5612FE-3553-4630-8A41-C71CA073E68A}" srcOrd="7" destOrd="0" presId="urn:microsoft.com/office/officeart/2005/8/layout/chart3"/>
    <dgm:cxn modelId="{E820B883-E782-4D1D-8A1C-CCB997DE26AA}" type="presParOf" srcId="{62CA688C-6020-430B-8A04-327B893764C1}" destId="{35736B5E-6B80-4982-9E1E-D865FD545F3B}" srcOrd="8" destOrd="0" presId="urn:microsoft.com/office/officeart/2005/8/layout/chart3"/>
    <dgm:cxn modelId="{CC4717DA-AA98-4BEE-B6B2-D790AAD985D5}" type="presParOf" srcId="{62CA688C-6020-430B-8A04-327B893764C1}" destId="{8DB17874-97DF-4504-AAC8-FC3083CF8138}" srcOrd="9" destOrd="0" presId="urn:microsoft.com/office/officeart/2005/8/layout/chart3"/>
    <dgm:cxn modelId="{3188F6D6-45C5-4C9D-B840-F392A5061346}" type="presParOf" srcId="{62CA688C-6020-430B-8A04-327B893764C1}" destId="{AA1D22C0-A17F-4342-AE59-1A2BF372E206}" srcOrd="10" destOrd="0" presId="urn:microsoft.com/office/officeart/2005/8/layout/chart3"/>
    <dgm:cxn modelId="{FC15FF2A-0BC4-47AD-9C00-4D81875A6E53}" type="presParOf" srcId="{62CA688C-6020-430B-8A04-327B893764C1}" destId="{FA7A3AFA-A694-4472-8C5A-DF0DB7D8FFF7}" srcOrd="11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FC56608-0061-4A56-A626-F0E40EF75EA0}" type="doc">
      <dgm:prSet loTypeId="urn:microsoft.com/office/officeart/2005/8/layout/target1" loCatId="relationship" qsTypeId="urn:microsoft.com/office/officeart/2005/8/quickstyle/simple5" qsCatId="simple" csTypeId="urn:microsoft.com/office/officeart/2005/8/colors/accent6_4" csCatId="accent6" phldr="1"/>
      <dgm:spPr/>
    </dgm:pt>
    <dgm:pt modelId="{82A6D0B2-21E4-4BFC-93FB-2A188443CE80}">
      <dgm:prSet phldrT="[Text]"/>
      <dgm:spPr/>
      <dgm:t>
        <a:bodyPr/>
        <a:lstStyle/>
        <a:p>
          <a:r>
            <a:rPr lang="cs-CZ" b="1" dirty="0" err="1">
              <a:latin typeface="Avenir Next LT Pro" panose="020B0504020202020204" pitchFamily="34" charset="0"/>
              <a:cs typeface="Calibri" panose="020F0502020204030204" pitchFamily="34" charset="0"/>
            </a:rPr>
            <a:t>Essential</a:t>
          </a:r>
          <a:r>
            <a:rPr lang="cs-CZ" b="1" dirty="0">
              <a:latin typeface="Avenir Next LT Pro" panose="020B0504020202020204" pitchFamily="34" charset="0"/>
              <a:cs typeface="Calibri" panose="020F0502020204030204" pitchFamily="34" charset="0"/>
            </a:rPr>
            <a:t> </a:t>
          </a:r>
          <a:r>
            <a:rPr lang="cs-CZ" b="1" dirty="0" err="1">
              <a:latin typeface="Avenir Next LT Pro" panose="020B0504020202020204" pitchFamily="34" charset="0"/>
              <a:cs typeface="Calibri" panose="020F0502020204030204" pitchFamily="34" charset="0"/>
            </a:rPr>
            <a:t>entities</a:t>
          </a:r>
          <a:endParaRPr lang="cs-CZ" b="1" dirty="0">
            <a:latin typeface="Avenir Next LT Pro" panose="020B0504020202020204" pitchFamily="34" charset="0"/>
            <a:cs typeface="Calibri" panose="020F0502020204030204" pitchFamily="34" charset="0"/>
          </a:endParaRPr>
        </a:p>
      </dgm:t>
    </dgm:pt>
    <dgm:pt modelId="{7E5F35D3-23F0-47DA-8309-42FD2CECDE1E}" type="parTrans" cxnId="{AED22E45-AA42-49A4-AB04-749D3571AC2F}">
      <dgm:prSet/>
      <dgm:spPr/>
      <dgm:t>
        <a:bodyPr/>
        <a:lstStyle/>
        <a:p>
          <a:endParaRPr lang="cs-CZ"/>
        </a:p>
      </dgm:t>
    </dgm:pt>
    <dgm:pt modelId="{AF665490-48AB-4F20-9FDA-BDF78E370828}" type="sibTrans" cxnId="{AED22E45-AA42-49A4-AB04-749D3571AC2F}">
      <dgm:prSet/>
      <dgm:spPr/>
      <dgm:t>
        <a:bodyPr/>
        <a:lstStyle/>
        <a:p>
          <a:endParaRPr lang="cs-CZ"/>
        </a:p>
      </dgm:t>
    </dgm:pt>
    <dgm:pt modelId="{5670BF1B-2608-497E-B071-77EE5A027B74}">
      <dgm:prSet phldrT="[Text]"/>
      <dgm:spPr/>
      <dgm:t>
        <a:bodyPr/>
        <a:lstStyle/>
        <a:p>
          <a:r>
            <a:rPr lang="cs-CZ" b="0" dirty="0" err="1">
              <a:latin typeface="Avenir Next LT Pro" panose="020B0504020202020204" pitchFamily="34" charset="0"/>
            </a:rPr>
            <a:t>Important</a:t>
          </a:r>
          <a:r>
            <a:rPr lang="cs-CZ" b="0" dirty="0">
              <a:latin typeface="Avenir Next LT Pro" panose="020B0504020202020204" pitchFamily="34" charset="0"/>
            </a:rPr>
            <a:t> </a:t>
          </a:r>
          <a:r>
            <a:rPr lang="cs-CZ" b="0" dirty="0" err="1">
              <a:latin typeface="Avenir Next LT Pro" panose="020B0504020202020204" pitchFamily="34" charset="0"/>
            </a:rPr>
            <a:t>entities</a:t>
          </a:r>
          <a:endParaRPr lang="cs-CZ" b="0" dirty="0">
            <a:latin typeface="Avenir Next LT Pro" panose="020B0504020202020204" pitchFamily="34" charset="0"/>
          </a:endParaRPr>
        </a:p>
      </dgm:t>
    </dgm:pt>
    <dgm:pt modelId="{B3429EC8-24C3-4A4F-BE33-29DD5ADAB745}" type="parTrans" cxnId="{E33838A3-A742-4FB7-B6B3-7111FB2E2329}">
      <dgm:prSet/>
      <dgm:spPr/>
      <dgm:t>
        <a:bodyPr/>
        <a:lstStyle/>
        <a:p>
          <a:endParaRPr lang="cs-CZ"/>
        </a:p>
      </dgm:t>
    </dgm:pt>
    <dgm:pt modelId="{F09323A5-BC84-4402-A436-76B3896B682A}" type="sibTrans" cxnId="{E33838A3-A742-4FB7-B6B3-7111FB2E2329}">
      <dgm:prSet/>
      <dgm:spPr/>
      <dgm:t>
        <a:bodyPr/>
        <a:lstStyle/>
        <a:p>
          <a:endParaRPr lang="cs-CZ"/>
        </a:p>
      </dgm:t>
    </dgm:pt>
    <dgm:pt modelId="{0DB6C471-4098-4AFF-A210-7B60855963E0}" type="pres">
      <dgm:prSet presAssocID="{AFC56608-0061-4A56-A626-F0E40EF75EA0}" presName="composite" presStyleCnt="0">
        <dgm:presLayoutVars>
          <dgm:chMax val="5"/>
          <dgm:dir/>
          <dgm:resizeHandles val="exact"/>
        </dgm:presLayoutVars>
      </dgm:prSet>
      <dgm:spPr/>
    </dgm:pt>
    <dgm:pt modelId="{D09BDC41-D5F0-4E3A-A5B3-2DD1C96ED933}" type="pres">
      <dgm:prSet presAssocID="{82A6D0B2-21E4-4BFC-93FB-2A188443CE80}" presName="circle1" presStyleLbl="lnNode1" presStyleIdx="0" presStyleCnt="2" custLinFactNeighborX="521" custLinFactNeighborY="2552"/>
      <dgm:spPr>
        <a:solidFill>
          <a:schemeClr val="tx2">
            <a:lumMod val="60000"/>
            <a:lumOff val="40000"/>
          </a:schemeClr>
        </a:solidFill>
      </dgm:spPr>
    </dgm:pt>
    <dgm:pt modelId="{6A33D869-5B2F-4C14-9586-EBBBE67947E6}" type="pres">
      <dgm:prSet presAssocID="{82A6D0B2-21E4-4BFC-93FB-2A188443CE80}" presName="text1" presStyleLbl="revTx" presStyleIdx="0" presStyleCnt="2">
        <dgm:presLayoutVars>
          <dgm:bulletEnabled val="1"/>
        </dgm:presLayoutVars>
      </dgm:prSet>
      <dgm:spPr/>
    </dgm:pt>
    <dgm:pt modelId="{A072D589-55B8-4614-A726-216AC992F320}" type="pres">
      <dgm:prSet presAssocID="{82A6D0B2-21E4-4BFC-93FB-2A188443CE80}" presName="line1" presStyleLbl="callout" presStyleIdx="0" presStyleCnt="4"/>
      <dgm:spPr/>
    </dgm:pt>
    <dgm:pt modelId="{AEDB258B-5D12-4310-8FEB-F7DAE82DF323}" type="pres">
      <dgm:prSet presAssocID="{82A6D0B2-21E4-4BFC-93FB-2A188443CE80}" presName="d1" presStyleLbl="callout" presStyleIdx="1" presStyleCnt="4"/>
      <dgm:spPr/>
    </dgm:pt>
    <dgm:pt modelId="{6CF4D273-1A26-4970-AA9F-83EE85CFEA89}" type="pres">
      <dgm:prSet presAssocID="{5670BF1B-2608-497E-B071-77EE5A027B74}" presName="circle2" presStyleLbl="lnNode1" presStyleIdx="1" presStyleCnt="2" custLinFactNeighborX="-250" custLinFactNeighborY="499"/>
      <dgm:spPr/>
    </dgm:pt>
    <dgm:pt modelId="{A352C436-0F6F-4BC5-9898-39E388B02073}" type="pres">
      <dgm:prSet presAssocID="{5670BF1B-2608-497E-B071-77EE5A027B74}" presName="text2" presStyleLbl="revTx" presStyleIdx="1" presStyleCnt="2">
        <dgm:presLayoutVars>
          <dgm:bulletEnabled val="1"/>
        </dgm:presLayoutVars>
      </dgm:prSet>
      <dgm:spPr/>
    </dgm:pt>
    <dgm:pt modelId="{828D9307-B590-44B8-AD53-A6DF38066895}" type="pres">
      <dgm:prSet presAssocID="{5670BF1B-2608-497E-B071-77EE5A027B74}" presName="line2" presStyleLbl="callout" presStyleIdx="2" presStyleCnt="4" custLinFactNeighborX="-3533" custLinFactNeighborY="-28439"/>
      <dgm:spPr/>
    </dgm:pt>
    <dgm:pt modelId="{6079ECA4-1260-4B0E-9C1D-AC82B32900DE}" type="pres">
      <dgm:prSet presAssocID="{5670BF1B-2608-497E-B071-77EE5A027B74}" presName="d2" presStyleLbl="callout" presStyleIdx="3" presStyleCnt="4"/>
      <dgm:spPr/>
    </dgm:pt>
  </dgm:ptLst>
  <dgm:cxnLst>
    <dgm:cxn modelId="{72EB5E3A-8B2C-450F-B6B7-C6F8AA618592}" type="presOf" srcId="{5670BF1B-2608-497E-B071-77EE5A027B74}" destId="{A352C436-0F6F-4BC5-9898-39E388B02073}" srcOrd="0" destOrd="0" presId="urn:microsoft.com/office/officeart/2005/8/layout/target1"/>
    <dgm:cxn modelId="{AED22E45-AA42-49A4-AB04-749D3571AC2F}" srcId="{AFC56608-0061-4A56-A626-F0E40EF75EA0}" destId="{82A6D0B2-21E4-4BFC-93FB-2A188443CE80}" srcOrd="0" destOrd="0" parTransId="{7E5F35D3-23F0-47DA-8309-42FD2CECDE1E}" sibTransId="{AF665490-48AB-4F20-9FDA-BDF78E370828}"/>
    <dgm:cxn modelId="{E7738E51-063F-4B8E-85C2-86878F34B0DE}" type="presOf" srcId="{AFC56608-0061-4A56-A626-F0E40EF75EA0}" destId="{0DB6C471-4098-4AFF-A210-7B60855963E0}" srcOrd="0" destOrd="0" presId="urn:microsoft.com/office/officeart/2005/8/layout/target1"/>
    <dgm:cxn modelId="{E33838A3-A742-4FB7-B6B3-7111FB2E2329}" srcId="{AFC56608-0061-4A56-A626-F0E40EF75EA0}" destId="{5670BF1B-2608-497E-B071-77EE5A027B74}" srcOrd="1" destOrd="0" parTransId="{B3429EC8-24C3-4A4F-BE33-29DD5ADAB745}" sibTransId="{F09323A5-BC84-4402-A436-76B3896B682A}"/>
    <dgm:cxn modelId="{A35836E3-083D-4B19-B7B1-5F438FF1F4E7}" type="presOf" srcId="{82A6D0B2-21E4-4BFC-93FB-2A188443CE80}" destId="{6A33D869-5B2F-4C14-9586-EBBBE67947E6}" srcOrd="0" destOrd="0" presId="urn:microsoft.com/office/officeart/2005/8/layout/target1"/>
    <dgm:cxn modelId="{63762A9E-C90F-42D6-9B8B-143EDC4518AA}" type="presParOf" srcId="{0DB6C471-4098-4AFF-A210-7B60855963E0}" destId="{D09BDC41-D5F0-4E3A-A5B3-2DD1C96ED933}" srcOrd="0" destOrd="0" presId="urn:microsoft.com/office/officeart/2005/8/layout/target1"/>
    <dgm:cxn modelId="{2DC2600C-1231-4543-B5FE-40CEFDF67977}" type="presParOf" srcId="{0DB6C471-4098-4AFF-A210-7B60855963E0}" destId="{6A33D869-5B2F-4C14-9586-EBBBE67947E6}" srcOrd="1" destOrd="0" presId="urn:microsoft.com/office/officeart/2005/8/layout/target1"/>
    <dgm:cxn modelId="{A5B309E6-3027-4CA7-8DDD-753F18C76E09}" type="presParOf" srcId="{0DB6C471-4098-4AFF-A210-7B60855963E0}" destId="{A072D589-55B8-4614-A726-216AC992F320}" srcOrd="2" destOrd="0" presId="urn:microsoft.com/office/officeart/2005/8/layout/target1"/>
    <dgm:cxn modelId="{07FD9587-255A-4C89-A577-D373F704B211}" type="presParOf" srcId="{0DB6C471-4098-4AFF-A210-7B60855963E0}" destId="{AEDB258B-5D12-4310-8FEB-F7DAE82DF323}" srcOrd="3" destOrd="0" presId="urn:microsoft.com/office/officeart/2005/8/layout/target1"/>
    <dgm:cxn modelId="{BFD65296-CB05-4801-96A5-4EE9EBB61E5D}" type="presParOf" srcId="{0DB6C471-4098-4AFF-A210-7B60855963E0}" destId="{6CF4D273-1A26-4970-AA9F-83EE85CFEA89}" srcOrd="4" destOrd="0" presId="urn:microsoft.com/office/officeart/2005/8/layout/target1"/>
    <dgm:cxn modelId="{E5D98035-53ED-41EC-846F-67E499721ED0}" type="presParOf" srcId="{0DB6C471-4098-4AFF-A210-7B60855963E0}" destId="{A352C436-0F6F-4BC5-9898-39E388B02073}" srcOrd="5" destOrd="0" presId="urn:microsoft.com/office/officeart/2005/8/layout/target1"/>
    <dgm:cxn modelId="{075C5788-DBDE-4D5E-8E42-48AFA4FB2944}" type="presParOf" srcId="{0DB6C471-4098-4AFF-A210-7B60855963E0}" destId="{828D9307-B590-44B8-AD53-A6DF38066895}" srcOrd="6" destOrd="0" presId="urn:microsoft.com/office/officeart/2005/8/layout/target1"/>
    <dgm:cxn modelId="{307F3607-C76E-428E-A42E-0E2F0A055986}" type="presParOf" srcId="{0DB6C471-4098-4AFF-A210-7B60855963E0}" destId="{6079ECA4-1260-4B0E-9C1D-AC82B32900DE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FC56608-0061-4A56-A626-F0E40EF75EA0}" type="doc">
      <dgm:prSet loTypeId="urn:microsoft.com/office/officeart/2005/8/layout/target1" loCatId="relationship" qsTypeId="urn:microsoft.com/office/officeart/2005/8/quickstyle/simple5" qsCatId="simple" csTypeId="urn:microsoft.com/office/officeart/2005/8/colors/accent6_4" csCatId="accent6" phldr="1"/>
      <dgm:spPr/>
    </dgm:pt>
    <dgm:pt modelId="{82A6D0B2-21E4-4BFC-93FB-2A188443CE80}">
      <dgm:prSet phldrT="[Text]"/>
      <dgm:spPr/>
      <dgm:t>
        <a:bodyPr/>
        <a:lstStyle/>
        <a:p>
          <a:r>
            <a:rPr lang="cs-CZ" b="1" dirty="0" err="1">
              <a:latin typeface="Avenir Next LT Pro" panose="020B0504020202020204" pitchFamily="34" charset="0"/>
              <a:cs typeface="Calibri" panose="020F0502020204030204" pitchFamily="34" charset="0"/>
            </a:rPr>
            <a:t>Essential</a:t>
          </a:r>
          <a:r>
            <a:rPr lang="cs-CZ" b="1" dirty="0">
              <a:latin typeface="Avenir Next LT Pro" panose="020B0504020202020204" pitchFamily="34" charset="0"/>
              <a:cs typeface="Calibri" panose="020F0502020204030204" pitchFamily="34" charset="0"/>
            </a:rPr>
            <a:t> </a:t>
          </a:r>
          <a:r>
            <a:rPr lang="cs-CZ" b="1" dirty="0" err="1">
              <a:latin typeface="Avenir Next LT Pro" panose="020B0504020202020204" pitchFamily="34" charset="0"/>
              <a:cs typeface="Calibri" panose="020F0502020204030204" pitchFamily="34" charset="0"/>
            </a:rPr>
            <a:t>entities</a:t>
          </a:r>
          <a:endParaRPr lang="cs-CZ" b="1" dirty="0">
            <a:latin typeface="Avenir Next LT Pro" panose="020B0504020202020204" pitchFamily="34" charset="0"/>
            <a:cs typeface="Calibri" panose="020F0502020204030204" pitchFamily="34" charset="0"/>
          </a:endParaRPr>
        </a:p>
      </dgm:t>
    </dgm:pt>
    <dgm:pt modelId="{7E5F35D3-23F0-47DA-8309-42FD2CECDE1E}" type="parTrans" cxnId="{AED22E45-AA42-49A4-AB04-749D3571AC2F}">
      <dgm:prSet/>
      <dgm:spPr/>
      <dgm:t>
        <a:bodyPr/>
        <a:lstStyle/>
        <a:p>
          <a:endParaRPr lang="cs-CZ"/>
        </a:p>
      </dgm:t>
    </dgm:pt>
    <dgm:pt modelId="{AF665490-48AB-4F20-9FDA-BDF78E370828}" type="sibTrans" cxnId="{AED22E45-AA42-49A4-AB04-749D3571AC2F}">
      <dgm:prSet/>
      <dgm:spPr/>
      <dgm:t>
        <a:bodyPr/>
        <a:lstStyle/>
        <a:p>
          <a:endParaRPr lang="cs-CZ"/>
        </a:p>
      </dgm:t>
    </dgm:pt>
    <dgm:pt modelId="{5670BF1B-2608-497E-B071-77EE5A027B74}">
      <dgm:prSet phldrT="[Text]"/>
      <dgm:spPr/>
      <dgm:t>
        <a:bodyPr/>
        <a:lstStyle/>
        <a:p>
          <a:r>
            <a:rPr lang="cs-CZ" b="0" dirty="0" err="1">
              <a:latin typeface="Avenir Next LT Pro" panose="020B0504020202020204" pitchFamily="34" charset="0"/>
            </a:rPr>
            <a:t>Important</a:t>
          </a:r>
          <a:r>
            <a:rPr lang="cs-CZ" b="0" dirty="0">
              <a:latin typeface="Avenir Next LT Pro" panose="020B0504020202020204" pitchFamily="34" charset="0"/>
            </a:rPr>
            <a:t> </a:t>
          </a:r>
          <a:r>
            <a:rPr lang="cs-CZ" b="0" dirty="0" err="1">
              <a:latin typeface="Avenir Next LT Pro" panose="020B0504020202020204" pitchFamily="34" charset="0"/>
            </a:rPr>
            <a:t>entities</a:t>
          </a:r>
          <a:endParaRPr lang="cs-CZ" b="0" dirty="0">
            <a:latin typeface="Avenir Next LT Pro" panose="020B0504020202020204" pitchFamily="34" charset="0"/>
          </a:endParaRPr>
        </a:p>
      </dgm:t>
    </dgm:pt>
    <dgm:pt modelId="{B3429EC8-24C3-4A4F-BE33-29DD5ADAB745}" type="parTrans" cxnId="{E33838A3-A742-4FB7-B6B3-7111FB2E2329}">
      <dgm:prSet/>
      <dgm:spPr/>
      <dgm:t>
        <a:bodyPr/>
        <a:lstStyle/>
        <a:p>
          <a:endParaRPr lang="cs-CZ"/>
        </a:p>
      </dgm:t>
    </dgm:pt>
    <dgm:pt modelId="{F09323A5-BC84-4402-A436-76B3896B682A}" type="sibTrans" cxnId="{E33838A3-A742-4FB7-B6B3-7111FB2E2329}">
      <dgm:prSet/>
      <dgm:spPr/>
      <dgm:t>
        <a:bodyPr/>
        <a:lstStyle/>
        <a:p>
          <a:endParaRPr lang="cs-CZ"/>
        </a:p>
      </dgm:t>
    </dgm:pt>
    <dgm:pt modelId="{0DB6C471-4098-4AFF-A210-7B60855963E0}" type="pres">
      <dgm:prSet presAssocID="{AFC56608-0061-4A56-A626-F0E40EF75EA0}" presName="composite" presStyleCnt="0">
        <dgm:presLayoutVars>
          <dgm:chMax val="5"/>
          <dgm:dir/>
          <dgm:resizeHandles val="exact"/>
        </dgm:presLayoutVars>
      </dgm:prSet>
      <dgm:spPr/>
    </dgm:pt>
    <dgm:pt modelId="{D09BDC41-D5F0-4E3A-A5B3-2DD1C96ED933}" type="pres">
      <dgm:prSet presAssocID="{82A6D0B2-21E4-4BFC-93FB-2A188443CE80}" presName="circle1" presStyleLbl="lnNode1" presStyleIdx="0" presStyleCnt="2" custLinFactNeighborX="521" custLinFactNeighborY="2552"/>
      <dgm:spPr>
        <a:solidFill>
          <a:schemeClr val="tx2">
            <a:lumMod val="60000"/>
            <a:lumOff val="40000"/>
          </a:schemeClr>
        </a:solidFill>
      </dgm:spPr>
    </dgm:pt>
    <dgm:pt modelId="{6A33D869-5B2F-4C14-9586-EBBBE67947E6}" type="pres">
      <dgm:prSet presAssocID="{82A6D0B2-21E4-4BFC-93FB-2A188443CE80}" presName="text1" presStyleLbl="revTx" presStyleIdx="0" presStyleCnt="2">
        <dgm:presLayoutVars>
          <dgm:bulletEnabled val="1"/>
        </dgm:presLayoutVars>
      </dgm:prSet>
      <dgm:spPr/>
    </dgm:pt>
    <dgm:pt modelId="{A072D589-55B8-4614-A726-216AC992F320}" type="pres">
      <dgm:prSet presAssocID="{82A6D0B2-21E4-4BFC-93FB-2A188443CE80}" presName="line1" presStyleLbl="callout" presStyleIdx="0" presStyleCnt="4"/>
      <dgm:spPr/>
    </dgm:pt>
    <dgm:pt modelId="{AEDB258B-5D12-4310-8FEB-F7DAE82DF323}" type="pres">
      <dgm:prSet presAssocID="{82A6D0B2-21E4-4BFC-93FB-2A188443CE80}" presName="d1" presStyleLbl="callout" presStyleIdx="1" presStyleCnt="4"/>
      <dgm:spPr/>
    </dgm:pt>
    <dgm:pt modelId="{6CF4D273-1A26-4970-AA9F-83EE85CFEA89}" type="pres">
      <dgm:prSet presAssocID="{5670BF1B-2608-497E-B071-77EE5A027B74}" presName="circle2" presStyleLbl="lnNode1" presStyleIdx="1" presStyleCnt="2" custLinFactNeighborX="-250" custLinFactNeighborY="499"/>
      <dgm:spPr/>
    </dgm:pt>
    <dgm:pt modelId="{A352C436-0F6F-4BC5-9898-39E388B02073}" type="pres">
      <dgm:prSet presAssocID="{5670BF1B-2608-497E-B071-77EE5A027B74}" presName="text2" presStyleLbl="revTx" presStyleIdx="1" presStyleCnt="2">
        <dgm:presLayoutVars>
          <dgm:bulletEnabled val="1"/>
        </dgm:presLayoutVars>
      </dgm:prSet>
      <dgm:spPr/>
    </dgm:pt>
    <dgm:pt modelId="{828D9307-B590-44B8-AD53-A6DF38066895}" type="pres">
      <dgm:prSet presAssocID="{5670BF1B-2608-497E-B071-77EE5A027B74}" presName="line2" presStyleLbl="callout" presStyleIdx="2" presStyleCnt="4"/>
      <dgm:spPr/>
    </dgm:pt>
    <dgm:pt modelId="{6079ECA4-1260-4B0E-9C1D-AC82B32900DE}" type="pres">
      <dgm:prSet presAssocID="{5670BF1B-2608-497E-B071-77EE5A027B74}" presName="d2" presStyleLbl="callout" presStyleIdx="3" presStyleCnt="4"/>
      <dgm:spPr/>
    </dgm:pt>
  </dgm:ptLst>
  <dgm:cxnLst>
    <dgm:cxn modelId="{72EB5E3A-8B2C-450F-B6B7-C6F8AA618592}" type="presOf" srcId="{5670BF1B-2608-497E-B071-77EE5A027B74}" destId="{A352C436-0F6F-4BC5-9898-39E388B02073}" srcOrd="0" destOrd="0" presId="urn:microsoft.com/office/officeart/2005/8/layout/target1"/>
    <dgm:cxn modelId="{AED22E45-AA42-49A4-AB04-749D3571AC2F}" srcId="{AFC56608-0061-4A56-A626-F0E40EF75EA0}" destId="{82A6D0B2-21E4-4BFC-93FB-2A188443CE80}" srcOrd="0" destOrd="0" parTransId="{7E5F35D3-23F0-47DA-8309-42FD2CECDE1E}" sibTransId="{AF665490-48AB-4F20-9FDA-BDF78E370828}"/>
    <dgm:cxn modelId="{E7738E51-063F-4B8E-85C2-86878F34B0DE}" type="presOf" srcId="{AFC56608-0061-4A56-A626-F0E40EF75EA0}" destId="{0DB6C471-4098-4AFF-A210-7B60855963E0}" srcOrd="0" destOrd="0" presId="urn:microsoft.com/office/officeart/2005/8/layout/target1"/>
    <dgm:cxn modelId="{E33838A3-A742-4FB7-B6B3-7111FB2E2329}" srcId="{AFC56608-0061-4A56-A626-F0E40EF75EA0}" destId="{5670BF1B-2608-497E-B071-77EE5A027B74}" srcOrd="1" destOrd="0" parTransId="{B3429EC8-24C3-4A4F-BE33-29DD5ADAB745}" sibTransId="{F09323A5-BC84-4402-A436-76B3896B682A}"/>
    <dgm:cxn modelId="{A35836E3-083D-4B19-B7B1-5F438FF1F4E7}" type="presOf" srcId="{82A6D0B2-21E4-4BFC-93FB-2A188443CE80}" destId="{6A33D869-5B2F-4C14-9586-EBBBE67947E6}" srcOrd="0" destOrd="0" presId="urn:microsoft.com/office/officeart/2005/8/layout/target1"/>
    <dgm:cxn modelId="{63762A9E-C90F-42D6-9B8B-143EDC4518AA}" type="presParOf" srcId="{0DB6C471-4098-4AFF-A210-7B60855963E0}" destId="{D09BDC41-D5F0-4E3A-A5B3-2DD1C96ED933}" srcOrd="0" destOrd="0" presId="urn:microsoft.com/office/officeart/2005/8/layout/target1"/>
    <dgm:cxn modelId="{2DC2600C-1231-4543-B5FE-40CEFDF67977}" type="presParOf" srcId="{0DB6C471-4098-4AFF-A210-7B60855963E0}" destId="{6A33D869-5B2F-4C14-9586-EBBBE67947E6}" srcOrd="1" destOrd="0" presId="urn:microsoft.com/office/officeart/2005/8/layout/target1"/>
    <dgm:cxn modelId="{A5B309E6-3027-4CA7-8DDD-753F18C76E09}" type="presParOf" srcId="{0DB6C471-4098-4AFF-A210-7B60855963E0}" destId="{A072D589-55B8-4614-A726-216AC992F320}" srcOrd="2" destOrd="0" presId="urn:microsoft.com/office/officeart/2005/8/layout/target1"/>
    <dgm:cxn modelId="{07FD9587-255A-4C89-A577-D373F704B211}" type="presParOf" srcId="{0DB6C471-4098-4AFF-A210-7B60855963E0}" destId="{AEDB258B-5D12-4310-8FEB-F7DAE82DF323}" srcOrd="3" destOrd="0" presId="urn:microsoft.com/office/officeart/2005/8/layout/target1"/>
    <dgm:cxn modelId="{BFD65296-CB05-4801-96A5-4EE9EBB61E5D}" type="presParOf" srcId="{0DB6C471-4098-4AFF-A210-7B60855963E0}" destId="{6CF4D273-1A26-4970-AA9F-83EE85CFEA89}" srcOrd="4" destOrd="0" presId="urn:microsoft.com/office/officeart/2005/8/layout/target1"/>
    <dgm:cxn modelId="{E5D98035-53ED-41EC-846F-67E499721ED0}" type="presParOf" srcId="{0DB6C471-4098-4AFF-A210-7B60855963E0}" destId="{A352C436-0F6F-4BC5-9898-39E388B02073}" srcOrd="5" destOrd="0" presId="urn:microsoft.com/office/officeart/2005/8/layout/target1"/>
    <dgm:cxn modelId="{075C5788-DBDE-4D5E-8E42-48AFA4FB2944}" type="presParOf" srcId="{0DB6C471-4098-4AFF-A210-7B60855963E0}" destId="{828D9307-B590-44B8-AD53-A6DF38066895}" srcOrd="6" destOrd="0" presId="urn:microsoft.com/office/officeart/2005/8/layout/target1"/>
    <dgm:cxn modelId="{307F3607-C76E-428E-A42E-0E2F0A055986}" type="presParOf" srcId="{0DB6C471-4098-4AFF-A210-7B60855963E0}" destId="{6079ECA4-1260-4B0E-9C1D-AC82B32900DE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AC3A6C-11E6-4F45-BC83-1E9C0BB489BC}">
      <dsp:nvSpPr>
        <dsp:cNvPr id="0" name=""/>
        <dsp:cNvSpPr/>
      </dsp:nvSpPr>
      <dsp:spPr>
        <a:xfrm>
          <a:off x="1226871" y="0"/>
          <a:ext cx="7027979" cy="439248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5A8E33-B074-1D46-AB47-7FE4034B112E}">
      <dsp:nvSpPr>
        <dsp:cNvPr id="0" name=""/>
        <dsp:cNvSpPr/>
      </dsp:nvSpPr>
      <dsp:spPr>
        <a:xfrm>
          <a:off x="1930794" y="3266253"/>
          <a:ext cx="161643" cy="1616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029AA6-5B78-7443-896A-32D8C7009BFB}">
      <dsp:nvSpPr>
        <dsp:cNvPr id="0" name=""/>
        <dsp:cNvSpPr/>
      </dsp:nvSpPr>
      <dsp:spPr>
        <a:xfrm>
          <a:off x="936104" y="2664300"/>
          <a:ext cx="895825" cy="521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652" tIns="0" rIns="0" bIns="0" numCol="1" spcCol="1270" anchor="t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latin typeface="Avenir Next LT Pro" panose="020B0504020202020204" pitchFamily="34" charset="-18"/>
            </a:rPr>
            <a:t>1996</a:t>
          </a:r>
        </a:p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b="1" kern="1200" dirty="0">
              <a:solidFill>
                <a:srgbClr val="FF0000"/>
              </a:solidFill>
              <a:latin typeface="Avenir Next LT Pro" panose="020B0504020202020204" pitchFamily="34" charset="-18"/>
            </a:rPr>
            <a:t>1</a:t>
          </a:r>
          <a:r>
            <a:rPr lang="cs-CZ" sz="1600" kern="1200" dirty="0">
              <a:latin typeface="Avenir Next LT Pro" panose="020B0504020202020204" pitchFamily="34" charset="-18"/>
            </a:rPr>
            <a:t> </a:t>
          </a:r>
          <a:r>
            <a:rPr lang="cs-CZ" sz="1600" kern="1200" dirty="0" err="1">
              <a:latin typeface="Avenir Next LT Pro" panose="020B0504020202020204" pitchFamily="34" charset="-18"/>
            </a:rPr>
            <a:t>service</a:t>
          </a:r>
          <a:endParaRPr lang="cs-CZ" sz="1600" kern="1200" dirty="0">
            <a:latin typeface="Avenir Next LT Pro" panose="020B0504020202020204" pitchFamily="34" charset="-18"/>
          </a:endParaRPr>
        </a:p>
      </dsp:txBody>
      <dsp:txXfrm>
        <a:off x="936104" y="2664300"/>
        <a:ext cx="895825" cy="521796"/>
      </dsp:txXfrm>
    </dsp:sp>
    <dsp:sp modelId="{B5AC27DA-397E-A348-877B-207CD580EDA6}">
      <dsp:nvSpPr>
        <dsp:cNvPr id="0" name=""/>
        <dsp:cNvSpPr/>
      </dsp:nvSpPr>
      <dsp:spPr>
        <a:xfrm>
          <a:off x="2527145" y="2625272"/>
          <a:ext cx="253007" cy="2530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A6E21F-BF11-F145-80DD-A164A6801433}">
      <dsp:nvSpPr>
        <dsp:cNvPr id="0" name=""/>
        <dsp:cNvSpPr/>
      </dsp:nvSpPr>
      <dsp:spPr>
        <a:xfrm>
          <a:off x="2604092" y="3010215"/>
          <a:ext cx="1166644" cy="662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063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latin typeface="Avenir Next LT Pro" panose="020B0504020202020204" pitchFamily="34" charset="-18"/>
            </a:rPr>
            <a:t>2000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latin typeface="Avenir Next LT Pro" panose="020B0504020202020204" pitchFamily="34" charset="-18"/>
            </a:rPr>
            <a:t>14</a:t>
          </a:r>
          <a:r>
            <a:rPr lang="cs-CZ" sz="1600" kern="1200" dirty="0">
              <a:latin typeface="Avenir Next LT Pro" panose="020B0504020202020204" pitchFamily="34" charset="-18"/>
            </a:rPr>
            <a:t> </a:t>
          </a:r>
          <a:r>
            <a:rPr lang="cs-CZ" sz="1600" kern="1200" dirty="0" err="1">
              <a:latin typeface="Avenir Next LT Pro" panose="020B0504020202020204" pitchFamily="34" charset="-18"/>
            </a:rPr>
            <a:t>services</a:t>
          </a:r>
          <a:endParaRPr lang="cs-CZ" sz="1600" kern="1200" dirty="0">
            <a:latin typeface="Avenir Next LT Pro" panose="020B0504020202020204" pitchFamily="34" charset="-18"/>
          </a:endParaRPr>
        </a:p>
      </dsp:txBody>
      <dsp:txXfrm>
        <a:off x="2604092" y="3010215"/>
        <a:ext cx="1166644" cy="662305"/>
      </dsp:txXfrm>
    </dsp:sp>
    <dsp:sp modelId="{C0C2FE95-0826-7D4A-A56D-CEA71C124229}">
      <dsp:nvSpPr>
        <dsp:cNvPr id="0" name=""/>
        <dsp:cNvSpPr/>
      </dsp:nvSpPr>
      <dsp:spPr>
        <a:xfrm>
          <a:off x="3378027" y="2024356"/>
          <a:ext cx="337343" cy="337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A87CCD-3F66-AC43-990E-54320D22B9E3}">
      <dsp:nvSpPr>
        <dsp:cNvPr id="0" name=""/>
        <dsp:cNvSpPr/>
      </dsp:nvSpPr>
      <dsp:spPr>
        <a:xfrm>
          <a:off x="3574378" y="2494372"/>
          <a:ext cx="1356399" cy="635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751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latin typeface="Avenir Next LT Pro" panose="020B0504020202020204" pitchFamily="34" charset="-18"/>
            </a:rPr>
            <a:t>2005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latin typeface="Avenir Next LT Pro" panose="020B0504020202020204" pitchFamily="34" charset="-18"/>
            </a:rPr>
            <a:t>24</a:t>
          </a:r>
          <a:r>
            <a:rPr lang="cs-CZ" sz="1600" kern="1200" dirty="0">
              <a:latin typeface="Avenir Next LT Pro" panose="020B0504020202020204" pitchFamily="34" charset="-18"/>
            </a:rPr>
            <a:t> </a:t>
          </a:r>
          <a:r>
            <a:rPr lang="cs-CZ" sz="1600" kern="1200" dirty="0" err="1">
              <a:latin typeface="Avenir Next LT Pro" panose="020B0504020202020204" pitchFamily="34" charset="-18"/>
            </a:rPr>
            <a:t>services</a:t>
          </a:r>
          <a:endParaRPr lang="cs-CZ" sz="1600" kern="1200" dirty="0">
            <a:latin typeface="Avenir Next LT Pro" panose="020B0504020202020204" pitchFamily="34" charset="-18"/>
          </a:endParaRPr>
        </a:p>
      </dsp:txBody>
      <dsp:txXfrm>
        <a:off x="3574378" y="2494372"/>
        <a:ext cx="1356399" cy="635905"/>
      </dsp:txXfrm>
    </dsp:sp>
    <dsp:sp modelId="{9235C874-0C33-3246-983F-AC3E7D2C3A21}">
      <dsp:nvSpPr>
        <dsp:cNvPr id="0" name=""/>
        <dsp:cNvSpPr/>
      </dsp:nvSpPr>
      <dsp:spPr>
        <a:xfrm>
          <a:off x="4462652" y="1440161"/>
          <a:ext cx="435734" cy="4357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B59278-E4E4-6A40-9CD8-5DA362171CEF}">
      <dsp:nvSpPr>
        <dsp:cNvPr id="0" name=""/>
        <dsp:cNvSpPr/>
      </dsp:nvSpPr>
      <dsp:spPr>
        <a:xfrm>
          <a:off x="4556166" y="2101637"/>
          <a:ext cx="1405595" cy="717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0887" tIns="0" rIns="0" bIns="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latin typeface="Avenir Next LT Pro" panose="020B0504020202020204" pitchFamily="34" charset="-18"/>
            </a:rPr>
            <a:t>2010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latin typeface="Avenir Next LT Pro" panose="020B0504020202020204" pitchFamily="34" charset="-18"/>
            </a:rPr>
            <a:t>27</a:t>
          </a:r>
          <a:r>
            <a:rPr lang="cs-CZ" sz="1600" kern="1200" dirty="0">
              <a:latin typeface="Avenir Next LT Pro" panose="020B0504020202020204" pitchFamily="34" charset="-18"/>
            </a:rPr>
            <a:t> </a:t>
          </a:r>
          <a:r>
            <a:rPr lang="cs-CZ" sz="1600" kern="1200" dirty="0" err="1">
              <a:latin typeface="Avenir Next LT Pro" panose="020B0504020202020204" pitchFamily="34" charset="-18"/>
            </a:rPr>
            <a:t>services</a:t>
          </a:r>
          <a:endParaRPr lang="cs-CZ" sz="1600" kern="1200" dirty="0">
            <a:latin typeface="Avenir Next LT Pro" panose="020B0504020202020204" pitchFamily="34" charset="-18"/>
          </a:endParaRPr>
        </a:p>
      </dsp:txBody>
      <dsp:txXfrm>
        <a:off x="4556166" y="2101637"/>
        <a:ext cx="1405595" cy="717583"/>
      </dsp:txXfrm>
    </dsp:sp>
    <dsp:sp modelId="{9B103FFF-A0B4-3045-9276-C1295C4C6E55}">
      <dsp:nvSpPr>
        <dsp:cNvPr id="0" name=""/>
        <dsp:cNvSpPr/>
      </dsp:nvSpPr>
      <dsp:spPr>
        <a:xfrm>
          <a:off x="5472607" y="1121895"/>
          <a:ext cx="555210" cy="5552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F6A717-598F-ED4D-8B11-2B30D5549E14}">
      <dsp:nvSpPr>
        <dsp:cNvPr id="0" name=""/>
        <dsp:cNvSpPr/>
      </dsp:nvSpPr>
      <dsp:spPr>
        <a:xfrm>
          <a:off x="5472502" y="1839844"/>
          <a:ext cx="1405595" cy="614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4194" tIns="0" rIns="0" bIns="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latin typeface="Avenir Next LT Pro" panose="020B0504020202020204" pitchFamily="34" charset="-18"/>
            </a:rPr>
            <a:t>2015</a:t>
          </a:r>
          <a:br>
            <a:rPr lang="cs-CZ" sz="1600" kern="1200" dirty="0">
              <a:latin typeface="Avenir Next LT Pro" panose="020B0504020202020204" pitchFamily="34" charset="-18"/>
            </a:rPr>
          </a:br>
          <a:r>
            <a:rPr lang="cs-CZ" sz="1600" b="1" kern="1200" dirty="0">
              <a:solidFill>
                <a:srgbClr val="FF0000"/>
              </a:solidFill>
              <a:latin typeface="Avenir Next LT Pro" panose="020B0504020202020204" pitchFamily="34" charset="-18"/>
            </a:rPr>
            <a:t>38</a:t>
          </a:r>
          <a:r>
            <a:rPr lang="cs-CZ" sz="1600" kern="1200" dirty="0">
              <a:latin typeface="Avenir Next LT Pro" panose="020B0504020202020204" pitchFamily="34" charset="-18"/>
            </a:rPr>
            <a:t> </a:t>
          </a:r>
          <a:r>
            <a:rPr lang="cs-CZ" sz="1600" kern="1200" dirty="0" err="1">
              <a:latin typeface="Avenir Next LT Pro" panose="020B0504020202020204" pitchFamily="34" charset="-18"/>
            </a:rPr>
            <a:t>services</a:t>
          </a:r>
          <a:endParaRPr lang="cs-CZ" sz="1600" kern="1200" dirty="0">
            <a:latin typeface="Avenir Next LT Pro" panose="020B0504020202020204" pitchFamily="34" charset="-18"/>
          </a:endParaRPr>
        </a:p>
      </dsp:txBody>
      <dsp:txXfrm>
        <a:off x="5472502" y="1839844"/>
        <a:ext cx="1405595" cy="6147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54E756-833D-45CA-8CB1-B4809C471153}">
      <dsp:nvSpPr>
        <dsp:cNvPr id="0" name=""/>
        <dsp:cNvSpPr/>
      </dsp:nvSpPr>
      <dsp:spPr>
        <a:xfrm>
          <a:off x="463998" y="134913"/>
          <a:ext cx="1942203" cy="1942203"/>
        </a:xfrm>
        <a:prstGeom prst="pie">
          <a:avLst>
            <a:gd name="adj1" fmla="val 16200000"/>
            <a:gd name="adj2" fmla="val 198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b="1" kern="1200" dirty="0">
              <a:latin typeface="Avenir Next LT Pro" panose="020B0504020202020204" pitchFamily="34" charset="-18"/>
            </a:rPr>
            <a:t>Network</a:t>
          </a:r>
        </a:p>
      </dsp:txBody>
      <dsp:txXfrm>
        <a:off x="1455909" y="343007"/>
        <a:ext cx="566476" cy="416186"/>
      </dsp:txXfrm>
    </dsp:sp>
    <dsp:sp modelId="{CB075C93-058A-4670-8E88-8309888D31B9}">
      <dsp:nvSpPr>
        <dsp:cNvPr id="0" name=""/>
        <dsp:cNvSpPr/>
      </dsp:nvSpPr>
      <dsp:spPr>
        <a:xfrm>
          <a:off x="406194" y="235029"/>
          <a:ext cx="1942203" cy="1942203"/>
        </a:xfrm>
        <a:prstGeom prst="pie">
          <a:avLst>
            <a:gd name="adj1" fmla="val 19800000"/>
            <a:gd name="adj2" fmla="val 1800000"/>
          </a:avLst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kern="1200" dirty="0">
              <a:latin typeface="Avenir Next LT Pro" panose="020B0504020202020204" pitchFamily="34" charset="-18"/>
            </a:rPr>
            <a:t>Identity</a:t>
          </a:r>
        </a:p>
      </dsp:txBody>
      <dsp:txXfrm>
        <a:off x="1735679" y="1009598"/>
        <a:ext cx="587285" cy="393064"/>
      </dsp:txXfrm>
    </dsp:sp>
    <dsp:sp modelId="{75842343-4F80-4F8E-9D01-4C31EF37A745}">
      <dsp:nvSpPr>
        <dsp:cNvPr id="0" name=""/>
        <dsp:cNvSpPr/>
      </dsp:nvSpPr>
      <dsp:spPr>
        <a:xfrm>
          <a:off x="406194" y="235029"/>
          <a:ext cx="1942203" cy="1942203"/>
        </a:xfrm>
        <a:prstGeom prst="pie">
          <a:avLst>
            <a:gd name="adj1" fmla="val 1800000"/>
            <a:gd name="adj2" fmla="val 5400000"/>
          </a:avLst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kern="1200" dirty="0">
              <a:latin typeface="Avenir Next LT Pro" panose="020B0504020202020204" pitchFamily="34" charset="-18"/>
            </a:rPr>
            <a:t>Multimedia</a:t>
          </a:r>
        </a:p>
      </dsp:txBody>
      <dsp:txXfrm>
        <a:off x="1398105" y="1552953"/>
        <a:ext cx="566476" cy="416186"/>
      </dsp:txXfrm>
    </dsp:sp>
    <dsp:sp modelId="{388945EE-0F0E-44D4-BA88-F3E08605A704}">
      <dsp:nvSpPr>
        <dsp:cNvPr id="0" name=""/>
        <dsp:cNvSpPr/>
      </dsp:nvSpPr>
      <dsp:spPr>
        <a:xfrm>
          <a:off x="406194" y="235029"/>
          <a:ext cx="1942203" cy="1942203"/>
        </a:xfrm>
        <a:prstGeom prst="pie">
          <a:avLst>
            <a:gd name="adj1" fmla="val 5400000"/>
            <a:gd name="adj2" fmla="val 9000000"/>
          </a:avLst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kern="1200" dirty="0">
              <a:latin typeface="Avenir Next LT Pro" panose="020B0504020202020204" pitchFamily="34" charset="-18"/>
            </a:rPr>
            <a:t>Computing </a:t>
          </a:r>
          <a:r>
            <a:rPr lang="cs-CZ" sz="800" kern="1200" dirty="0" err="1">
              <a:latin typeface="Avenir Next LT Pro" panose="020B0504020202020204" pitchFamily="34" charset="-18"/>
            </a:rPr>
            <a:t>power</a:t>
          </a:r>
          <a:endParaRPr lang="cs-CZ" sz="800" kern="1200" dirty="0">
            <a:latin typeface="Avenir Next LT Pro" panose="020B0504020202020204" pitchFamily="34" charset="-18"/>
          </a:endParaRPr>
        </a:p>
      </dsp:txBody>
      <dsp:txXfrm>
        <a:off x="790011" y="1552953"/>
        <a:ext cx="566476" cy="416186"/>
      </dsp:txXfrm>
    </dsp:sp>
    <dsp:sp modelId="{35736B5E-6B80-4982-9E1E-D865FD545F3B}">
      <dsp:nvSpPr>
        <dsp:cNvPr id="0" name=""/>
        <dsp:cNvSpPr/>
      </dsp:nvSpPr>
      <dsp:spPr>
        <a:xfrm>
          <a:off x="406194" y="235029"/>
          <a:ext cx="1942203" cy="1942203"/>
        </a:xfrm>
        <a:prstGeom prst="pie">
          <a:avLst>
            <a:gd name="adj1" fmla="val 9000000"/>
            <a:gd name="adj2" fmla="val 12600000"/>
          </a:avLst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kern="1200" dirty="0">
              <a:latin typeface="Avenir Next LT Pro" panose="020B0504020202020204" pitchFamily="34" charset="-18"/>
            </a:rPr>
            <a:t>Data </a:t>
          </a:r>
          <a:r>
            <a:rPr lang="cs-CZ" sz="800" kern="1200" dirty="0" err="1">
              <a:latin typeface="Avenir Next LT Pro" panose="020B0504020202020204" pitchFamily="34" charset="-18"/>
            </a:rPr>
            <a:t>repositories</a:t>
          </a:r>
          <a:endParaRPr lang="cs-CZ" sz="800" kern="1200" dirty="0"/>
        </a:p>
      </dsp:txBody>
      <dsp:txXfrm>
        <a:off x="436252" y="1009598"/>
        <a:ext cx="587285" cy="393064"/>
      </dsp:txXfrm>
    </dsp:sp>
    <dsp:sp modelId="{AA1D22C0-A17F-4342-AE59-1A2BF372E206}">
      <dsp:nvSpPr>
        <dsp:cNvPr id="0" name=""/>
        <dsp:cNvSpPr/>
      </dsp:nvSpPr>
      <dsp:spPr>
        <a:xfrm>
          <a:off x="406194" y="235029"/>
          <a:ext cx="1942203" cy="1942203"/>
        </a:xfrm>
        <a:prstGeom prst="pie">
          <a:avLst>
            <a:gd name="adj1" fmla="val 12600000"/>
            <a:gd name="adj2" fmla="val 1620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kern="1200" dirty="0">
              <a:latin typeface="Avenir Next LT Pro" panose="020B0504020202020204" pitchFamily="34" charset="-18"/>
            </a:rPr>
            <a:t>Security</a:t>
          </a:r>
        </a:p>
      </dsp:txBody>
      <dsp:txXfrm>
        <a:off x="790011" y="443122"/>
        <a:ext cx="566476" cy="4161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54E756-833D-45CA-8CB1-B4809C471153}">
      <dsp:nvSpPr>
        <dsp:cNvPr id="0" name=""/>
        <dsp:cNvSpPr/>
      </dsp:nvSpPr>
      <dsp:spPr>
        <a:xfrm>
          <a:off x="463998" y="134913"/>
          <a:ext cx="1942203" cy="1942203"/>
        </a:xfrm>
        <a:prstGeom prst="pie">
          <a:avLst>
            <a:gd name="adj1" fmla="val 16200000"/>
            <a:gd name="adj2" fmla="val 19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b="1" kern="1200" dirty="0">
              <a:latin typeface="Avenir Next LT Pro" panose="020B0504020202020204" pitchFamily="34" charset="-18"/>
            </a:rPr>
            <a:t>Security</a:t>
          </a:r>
        </a:p>
      </dsp:txBody>
      <dsp:txXfrm>
        <a:off x="1455909" y="343007"/>
        <a:ext cx="566476" cy="416186"/>
      </dsp:txXfrm>
    </dsp:sp>
    <dsp:sp modelId="{CB075C93-058A-4670-8E88-8309888D31B9}">
      <dsp:nvSpPr>
        <dsp:cNvPr id="0" name=""/>
        <dsp:cNvSpPr/>
      </dsp:nvSpPr>
      <dsp:spPr>
        <a:xfrm>
          <a:off x="406194" y="235029"/>
          <a:ext cx="1942203" cy="1942203"/>
        </a:xfrm>
        <a:prstGeom prst="pie">
          <a:avLst>
            <a:gd name="adj1" fmla="val 19800000"/>
            <a:gd name="adj2" fmla="val 1800000"/>
          </a:avLst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kern="1200" dirty="0">
              <a:latin typeface="Avenir Next LT Pro" panose="020B0504020202020204" pitchFamily="34" charset="-18"/>
            </a:rPr>
            <a:t>Identity</a:t>
          </a:r>
        </a:p>
      </dsp:txBody>
      <dsp:txXfrm>
        <a:off x="1735679" y="1009598"/>
        <a:ext cx="587285" cy="393064"/>
      </dsp:txXfrm>
    </dsp:sp>
    <dsp:sp modelId="{75842343-4F80-4F8E-9D01-4C31EF37A745}">
      <dsp:nvSpPr>
        <dsp:cNvPr id="0" name=""/>
        <dsp:cNvSpPr/>
      </dsp:nvSpPr>
      <dsp:spPr>
        <a:xfrm>
          <a:off x="406194" y="235029"/>
          <a:ext cx="1942203" cy="1942203"/>
        </a:xfrm>
        <a:prstGeom prst="pie">
          <a:avLst>
            <a:gd name="adj1" fmla="val 1800000"/>
            <a:gd name="adj2" fmla="val 5400000"/>
          </a:avLst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kern="1200" dirty="0">
              <a:latin typeface="Avenir Next LT Pro" panose="020B0504020202020204" pitchFamily="34" charset="-18"/>
            </a:rPr>
            <a:t>Multimedia</a:t>
          </a:r>
        </a:p>
      </dsp:txBody>
      <dsp:txXfrm>
        <a:off x="1398105" y="1552953"/>
        <a:ext cx="566476" cy="416186"/>
      </dsp:txXfrm>
    </dsp:sp>
    <dsp:sp modelId="{388945EE-0F0E-44D4-BA88-F3E08605A704}">
      <dsp:nvSpPr>
        <dsp:cNvPr id="0" name=""/>
        <dsp:cNvSpPr/>
      </dsp:nvSpPr>
      <dsp:spPr>
        <a:xfrm>
          <a:off x="406194" y="235029"/>
          <a:ext cx="1942203" cy="1942203"/>
        </a:xfrm>
        <a:prstGeom prst="pie">
          <a:avLst>
            <a:gd name="adj1" fmla="val 5400000"/>
            <a:gd name="adj2" fmla="val 9000000"/>
          </a:avLst>
        </a:prstGeom>
        <a:solidFill>
          <a:schemeClr val="accent2">
            <a:hueOff val="2808911"/>
            <a:satOff val="-3503"/>
            <a:lumOff val="8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kern="1200" dirty="0">
              <a:latin typeface="Avenir Next LT Pro" panose="020B0504020202020204" pitchFamily="34" charset="-18"/>
            </a:rPr>
            <a:t>Computing </a:t>
          </a:r>
          <a:r>
            <a:rPr lang="cs-CZ" sz="800" kern="1200" dirty="0" err="1">
              <a:latin typeface="Avenir Next LT Pro" panose="020B0504020202020204" pitchFamily="34" charset="-18"/>
            </a:rPr>
            <a:t>power</a:t>
          </a:r>
          <a:endParaRPr lang="cs-CZ" sz="800" kern="1200" dirty="0">
            <a:latin typeface="Avenir Next LT Pro" panose="020B0504020202020204" pitchFamily="34" charset="-18"/>
          </a:endParaRPr>
        </a:p>
      </dsp:txBody>
      <dsp:txXfrm>
        <a:off x="790011" y="1552953"/>
        <a:ext cx="566476" cy="416186"/>
      </dsp:txXfrm>
    </dsp:sp>
    <dsp:sp modelId="{35736B5E-6B80-4982-9E1E-D865FD545F3B}">
      <dsp:nvSpPr>
        <dsp:cNvPr id="0" name=""/>
        <dsp:cNvSpPr/>
      </dsp:nvSpPr>
      <dsp:spPr>
        <a:xfrm>
          <a:off x="406194" y="235029"/>
          <a:ext cx="1942203" cy="1942203"/>
        </a:xfrm>
        <a:prstGeom prst="pie">
          <a:avLst>
            <a:gd name="adj1" fmla="val 9000000"/>
            <a:gd name="adj2" fmla="val 12600000"/>
          </a:avLst>
        </a:prstGeom>
        <a:solidFill>
          <a:schemeClr val="accent2">
            <a:hueOff val="3745215"/>
            <a:satOff val="-4671"/>
            <a:lumOff val="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kern="1200" dirty="0">
              <a:latin typeface="Avenir Next LT Pro" panose="020B0504020202020204" pitchFamily="34" charset="-18"/>
            </a:rPr>
            <a:t>Data </a:t>
          </a:r>
          <a:r>
            <a:rPr lang="cs-CZ" sz="800" kern="1200" dirty="0" err="1">
              <a:latin typeface="Avenir Next LT Pro" panose="020B0504020202020204" pitchFamily="34" charset="-18"/>
            </a:rPr>
            <a:t>repositories</a:t>
          </a:r>
          <a:endParaRPr lang="cs-CZ" sz="800" kern="1200" dirty="0"/>
        </a:p>
      </dsp:txBody>
      <dsp:txXfrm>
        <a:off x="436252" y="1009598"/>
        <a:ext cx="587285" cy="393064"/>
      </dsp:txXfrm>
    </dsp:sp>
    <dsp:sp modelId="{AA1D22C0-A17F-4342-AE59-1A2BF372E206}">
      <dsp:nvSpPr>
        <dsp:cNvPr id="0" name=""/>
        <dsp:cNvSpPr/>
      </dsp:nvSpPr>
      <dsp:spPr>
        <a:xfrm>
          <a:off x="406194" y="235029"/>
          <a:ext cx="1942203" cy="1942203"/>
        </a:xfrm>
        <a:prstGeom prst="pie">
          <a:avLst>
            <a:gd name="adj1" fmla="val 12600000"/>
            <a:gd name="adj2" fmla="val 1620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kern="1200" dirty="0">
              <a:latin typeface="Avenir Next LT Pro" panose="020B0504020202020204" pitchFamily="34" charset="-18"/>
            </a:rPr>
            <a:t>Network</a:t>
          </a:r>
        </a:p>
      </dsp:txBody>
      <dsp:txXfrm>
        <a:off x="790011" y="443122"/>
        <a:ext cx="566476" cy="4161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F4D273-1A26-4970-AA9F-83EE85CFEA89}">
      <dsp:nvSpPr>
        <dsp:cNvPr id="0" name=""/>
        <dsp:cNvSpPr/>
      </dsp:nvSpPr>
      <dsp:spPr>
        <a:xfrm>
          <a:off x="324081" y="888758"/>
          <a:ext cx="2666276" cy="2666276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-461695"/>
                <a:satOff val="30780"/>
                <a:lumOff val="40185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-461695"/>
                <a:satOff val="30780"/>
                <a:lumOff val="40185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-461695"/>
                <a:satOff val="30780"/>
                <a:lumOff val="4018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09BDC41-D5F0-4E3A-A5B3-2DD1C96ED933}">
      <dsp:nvSpPr>
        <dsp:cNvPr id="0" name=""/>
        <dsp:cNvSpPr/>
      </dsp:nvSpPr>
      <dsp:spPr>
        <a:xfrm>
          <a:off x="1224136" y="1800198"/>
          <a:ext cx="888758" cy="888758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A33D869-5B2F-4C14-9586-EBBBE67947E6}">
      <dsp:nvSpPr>
        <dsp:cNvPr id="0" name=""/>
        <dsp:cNvSpPr/>
      </dsp:nvSpPr>
      <dsp:spPr>
        <a:xfrm>
          <a:off x="3441402" y="0"/>
          <a:ext cx="1333138" cy="1110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 err="1">
              <a:latin typeface="Avenir Next LT Pro" panose="020B0504020202020204" pitchFamily="34" charset="0"/>
              <a:cs typeface="Calibri" panose="020F0502020204030204" pitchFamily="34" charset="0"/>
            </a:rPr>
            <a:t>Essential</a:t>
          </a:r>
          <a:r>
            <a:rPr lang="cs-CZ" sz="2000" b="1" kern="1200" dirty="0">
              <a:latin typeface="Avenir Next LT Pro" panose="020B0504020202020204" pitchFamily="34" charset="0"/>
              <a:cs typeface="Calibri" panose="020F0502020204030204" pitchFamily="34" charset="0"/>
            </a:rPr>
            <a:t> </a:t>
          </a:r>
          <a:r>
            <a:rPr lang="cs-CZ" sz="2000" b="1" kern="1200" dirty="0" err="1">
              <a:latin typeface="Avenir Next LT Pro" panose="020B0504020202020204" pitchFamily="34" charset="0"/>
              <a:cs typeface="Calibri" panose="020F0502020204030204" pitchFamily="34" charset="0"/>
            </a:rPr>
            <a:t>entities</a:t>
          </a:r>
          <a:endParaRPr lang="cs-CZ" sz="2000" b="1" kern="1200" dirty="0">
            <a:latin typeface="Avenir Next LT Pro" panose="020B0504020202020204" pitchFamily="34" charset="0"/>
            <a:cs typeface="Calibri" panose="020F0502020204030204" pitchFamily="34" charset="0"/>
          </a:endParaRPr>
        </a:p>
      </dsp:txBody>
      <dsp:txXfrm>
        <a:off x="3441402" y="0"/>
        <a:ext cx="1333138" cy="1110948"/>
      </dsp:txXfrm>
    </dsp:sp>
    <dsp:sp modelId="{A072D589-55B8-4614-A726-216AC992F320}">
      <dsp:nvSpPr>
        <dsp:cNvPr id="0" name=""/>
        <dsp:cNvSpPr/>
      </dsp:nvSpPr>
      <dsp:spPr>
        <a:xfrm>
          <a:off x="3108118" y="555474"/>
          <a:ext cx="333284" cy="0"/>
        </a:xfrm>
        <a:prstGeom prst="line">
          <a:avLst/>
        </a:pr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AEDB258B-5D12-4310-8FEB-F7DAE82DF323}">
      <dsp:nvSpPr>
        <dsp:cNvPr id="0" name=""/>
        <dsp:cNvSpPr/>
      </dsp:nvSpPr>
      <dsp:spPr>
        <a:xfrm rot="5400000">
          <a:off x="1551790" y="666680"/>
          <a:ext cx="1667311" cy="1443122"/>
        </a:xfrm>
        <a:prstGeom prst="line">
          <a:avLst/>
        </a:pr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A352C436-0F6F-4BC5-9898-39E388B02073}">
      <dsp:nvSpPr>
        <dsp:cNvPr id="0" name=""/>
        <dsp:cNvSpPr/>
      </dsp:nvSpPr>
      <dsp:spPr>
        <a:xfrm>
          <a:off x="3441402" y="1110948"/>
          <a:ext cx="1333138" cy="1110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 dirty="0" err="1">
              <a:latin typeface="Avenir Next LT Pro" panose="020B0504020202020204" pitchFamily="34" charset="0"/>
            </a:rPr>
            <a:t>Important</a:t>
          </a:r>
          <a:r>
            <a:rPr lang="cs-CZ" sz="2000" b="0" kern="1200" dirty="0">
              <a:latin typeface="Avenir Next LT Pro" panose="020B0504020202020204" pitchFamily="34" charset="0"/>
            </a:rPr>
            <a:t> </a:t>
          </a:r>
          <a:r>
            <a:rPr lang="cs-CZ" sz="2000" b="0" kern="1200" dirty="0" err="1">
              <a:latin typeface="Avenir Next LT Pro" panose="020B0504020202020204" pitchFamily="34" charset="0"/>
            </a:rPr>
            <a:t>entities</a:t>
          </a:r>
          <a:endParaRPr lang="cs-CZ" sz="2000" b="0" kern="1200" dirty="0">
            <a:latin typeface="Avenir Next LT Pro" panose="020B0504020202020204" pitchFamily="34" charset="0"/>
          </a:endParaRPr>
        </a:p>
      </dsp:txBody>
      <dsp:txXfrm>
        <a:off x="3441402" y="1110948"/>
        <a:ext cx="1333138" cy="1110948"/>
      </dsp:txXfrm>
    </dsp:sp>
    <dsp:sp modelId="{828D9307-B590-44B8-AD53-A6DF38066895}">
      <dsp:nvSpPr>
        <dsp:cNvPr id="0" name=""/>
        <dsp:cNvSpPr/>
      </dsp:nvSpPr>
      <dsp:spPr>
        <a:xfrm>
          <a:off x="3096343" y="1656184"/>
          <a:ext cx="333284" cy="0"/>
        </a:xfrm>
        <a:prstGeom prst="line">
          <a:avLst/>
        </a:pr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6079ECA4-1260-4B0E-9C1D-AC82B32900DE}">
      <dsp:nvSpPr>
        <dsp:cNvPr id="0" name=""/>
        <dsp:cNvSpPr/>
      </dsp:nvSpPr>
      <dsp:spPr>
        <a:xfrm rot="5400000">
          <a:off x="2120173" y="1848307"/>
          <a:ext cx="1167117" cy="806548"/>
        </a:xfrm>
        <a:prstGeom prst="line">
          <a:avLst/>
        </a:pr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F4D273-1A26-4970-AA9F-83EE85CFEA89}">
      <dsp:nvSpPr>
        <dsp:cNvPr id="0" name=""/>
        <dsp:cNvSpPr/>
      </dsp:nvSpPr>
      <dsp:spPr>
        <a:xfrm>
          <a:off x="324081" y="888758"/>
          <a:ext cx="2666276" cy="2666276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-461695"/>
                <a:satOff val="30780"/>
                <a:lumOff val="40185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-461695"/>
                <a:satOff val="30780"/>
                <a:lumOff val="40185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-461695"/>
                <a:satOff val="30780"/>
                <a:lumOff val="4018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09BDC41-D5F0-4E3A-A5B3-2DD1C96ED933}">
      <dsp:nvSpPr>
        <dsp:cNvPr id="0" name=""/>
        <dsp:cNvSpPr/>
      </dsp:nvSpPr>
      <dsp:spPr>
        <a:xfrm>
          <a:off x="1224136" y="1800198"/>
          <a:ext cx="888758" cy="888758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A33D869-5B2F-4C14-9586-EBBBE67947E6}">
      <dsp:nvSpPr>
        <dsp:cNvPr id="0" name=""/>
        <dsp:cNvSpPr/>
      </dsp:nvSpPr>
      <dsp:spPr>
        <a:xfrm>
          <a:off x="3441402" y="0"/>
          <a:ext cx="1333138" cy="1110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 err="1">
              <a:latin typeface="Avenir Next LT Pro" panose="020B0504020202020204" pitchFamily="34" charset="0"/>
              <a:cs typeface="Calibri" panose="020F0502020204030204" pitchFamily="34" charset="0"/>
            </a:rPr>
            <a:t>Essential</a:t>
          </a:r>
          <a:r>
            <a:rPr lang="cs-CZ" sz="2000" b="1" kern="1200" dirty="0">
              <a:latin typeface="Avenir Next LT Pro" panose="020B0504020202020204" pitchFamily="34" charset="0"/>
              <a:cs typeface="Calibri" panose="020F0502020204030204" pitchFamily="34" charset="0"/>
            </a:rPr>
            <a:t> </a:t>
          </a:r>
          <a:r>
            <a:rPr lang="cs-CZ" sz="2000" b="1" kern="1200" dirty="0" err="1">
              <a:latin typeface="Avenir Next LT Pro" panose="020B0504020202020204" pitchFamily="34" charset="0"/>
              <a:cs typeface="Calibri" panose="020F0502020204030204" pitchFamily="34" charset="0"/>
            </a:rPr>
            <a:t>entities</a:t>
          </a:r>
          <a:endParaRPr lang="cs-CZ" sz="2000" b="1" kern="1200" dirty="0">
            <a:latin typeface="Avenir Next LT Pro" panose="020B0504020202020204" pitchFamily="34" charset="0"/>
            <a:cs typeface="Calibri" panose="020F0502020204030204" pitchFamily="34" charset="0"/>
          </a:endParaRPr>
        </a:p>
      </dsp:txBody>
      <dsp:txXfrm>
        <a:off x="3441402" y="0"/>
        <a:ext cx="1333138" cy="1110948"/>
      </dsp:txXfrm>
    </dsp:sp>
    <dsp:sp modelId="{A072D589-55B8-4614-A726-216AC992F320}">
      <dsp:nvSpPr>
        <dsp:cNvPr id="0" name=""/>
        <dsp:cNvSpPr/>
      </dsp:nvSpPr>
      <dsp:spPr>
        <a:xfrm>
          <a:off x="3108118" y="555474"/>
          <a:ext cx="333284" cy="0"/>
        </a:xfrm>
        <a:prstGeom prst="line">
          <a:avLst/>
        </a:pr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AEDB258B-5D12-4310-8FEB-F7DAE82DF323}">
      <dsp:nvSpPr>
        <dsp:cNvPr id="0" name=""/>
        <dsp:cNvSpPr/>
      </dsp:nvSpPr>
      <dsp:spPr>
        <a:xfrm rot="5400000">
          <a:off x="1551790" y="666680"/>
          <a:ext cx="1667311" cy="1443122"/>
        </a:xfrm>
        <a:prstGeom prst="line">
          <a:avLst/>
        </a:pr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A352C436-0F6F-4BC5-9898-39E388B02073}">
      <dsp:nvSpPr>
        <dsp:cNvPr id="0" name=""/>
        <dsp:cNvSpPr/>
      </dsp:nvSpPr>
      <dsp:spPr>
        <a:xfrm>
          <a:off x="3441402" y="1110948"/>
          <a:ext cx="1333138" cy="1110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 dirty="0" err="1">
              <a:latin typeface="Avenir Next LT Pro" panose="020B0504020202020204" pitchFamily="34" charset="0"/>
            </a:rPr>
            <a:t>Important</a:t>
          </a:r>
          <a:r>
            <a:rPr lang="cs-CZ" sz="2000" b="0" kern="1200" dirty="0">
              <a:latin typeface="Avenir Next LT Pro" panose="020B0504020202020204" pitchFamily="34" charset="0"/>
            </a:rPr>
            <a:t> </a:t>
          </a:r>
          <a:r>
            <a:rPr lang="cs-CZ" sz="2000" b="0" kern="1200" dirty="0" err="1">
              <a:latin typeface="Avenir Next LT Pro" panose="020B0504020202020204" pitchFamily="34" charset="0"/>
            </a:rPr>
            <a:t>entities</a:t>
          </a:r>
          <a:endParaRPr lang="cs-CZ" sz="2000" b="0" kern="1200" dirty="0">
            <a:latin typeface="Avenir Next LT Pro" panose="020B0504020202020204" pitchFamily="34" charset="0"/>
          </a:endParaRPr>
        </a:p>
      </dsp:txBody>
      <dsp:txXfrm>
        <a:off x="3441402" y="1110948"/>
        <a:ext cx="1333138" cy="1110948"/>
      </dsp:txXfrm>
    </dsp:sp>
    <dsp:sp modelId="{828D9307-B590-44B8-AD53-A6DF38066895}">
      <dsp:nvSpPr>
        <dsp:cNvPr id="0" name=""/>
        <dsp:cNvSpPr/>
      </dsp:nvSpPr>
      <dsp:spPr>
        <a:xfrm>
          <a:off x="3108118" y="1666422"/>
          <a:ext cx="333284" cy="0"/>
        </a:xfrm>
        <a:prstGeom prst="line">
          <a:avLst/>
        </a:pr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6079ECA4-1260-4B0E-9C1D-AC82B32900DE}">
      <dsp:nvSpPr>
        <dsp:cNvPr id="0" name=""/>
        <dsp:cNvSpPr/>
      </dsp:nvSpPr>
      <dsp:spPr>
        <a:xfrm rot="5400000">
          <a:off x="2120173" y="1848307"/>
          <a:ext cx="1167117" cy="806548"/>
        </a:xfrm>
        <a:prstGeom prst="line">
          <a:avLst/>
        </a:pr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93E1EF-A40D-422D-9194-7CC9635C4CBC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50390-D353-4BEF-994D-89F73A49CA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306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EE394-A9B8-4C79-90D7-588945FCA908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6808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50390-D353-4BEF-994D-89F73A49CACB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947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50390-D353-4BEF-994D-89F73A49CACB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9097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50390-D353-4BEF-994D-89F73A49CACB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7134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50390-D353-4BEF-994D-89F73A49CACB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0537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sz="1200" b="0" i="1" u="none" strike="noStrike" baseline="0" dirty="0">
                <a:latin typeface="Avenir Next LT Pro" panose="020B0504020202020204" pitchFamily="34" charset="-18"/>
              </a:rPr>
              <a:t>Extrakce strukturovaných dat z elektronické zdravotní dokumentace pomocí velkých jazykových modelů</a:t>
            </a:r>
          </a:p>
          <a:p>
            <a:pPr algn="l"/>
            <a:r>
              <a:rPr lang="cs-CZ" sz="1200" b="0" i="0" u="none" strike="noStrike" baseline="0" dirty="0">
                <a:latin typeface="Avenir Next LT Pro" panose="020B0504020202020204" pitchFamily="34" charset="-18"/>
              </a:rPr>
              <a:t>MUDr. Martin Černý; pplk. MUDr. Martin Májovský, Ph.D., FEBNS; prof. MUDr. David </a:t>
            </a:r>
            <a:r>
              <a:rPr lang="cs-CZ" sz="1200" b="0" i="0" u="none" strike="noStrike" baseline="0" dirty="0" err="1">
                <a:latin typeface="Avenir Next LT Pro" panose="020B0504020202020204" pitchFamily="34" charset="-18"/>
              </a:rPr>
              <a:t>Netuka</a:t>
            </a:r>
            <a:r>
              <a:rPr lang="cs-CZ" sz="1200" b="0" i="0" u="none" strike="noStrike" baseline="0" dirty="0">
                <a:latin typeface="Avenir Next LT Pro" panose="020B0504020202020204" pitchFamily="34" charset="-18"/>
              </a:rPr>
              <a:t>, Ph.D.</a:t>
            </a:r>
          </a:p>
          <a:p>
            <a:pPr algn="l"/>
            <a:r>
              <a:rPr lang="cs-CZ" sz="1200" dirty="0">
                <a:effectLst/>
                <a:latin typeface="Avenir Next LT Pro" panose="020B0504020202020204" pitchFamily="34" charset="-18"/>
              </a:rPr>
              <a:t>Konference: Moderní postupy v distanční péči a rehabilitačním lékařství</a:t>
            </a:r>
            <a:endParaRPr lang="cs-CZ" sz="1200" dirty="0">
              <a:latin typeface="Avenir Next LT Pro" panose="020B0504020202020204" pitchFamily="34" charset="-18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50390-D353-4BEF-994D-89F73A49CACB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9480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2A10A-7738-2C49-85B0-4104D95F6863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7494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sz="2600" b="1" i="0" cap="all" baseline="0">
                <a:solidFill>
                  <a:schemeClr val="bg1"/>
                </a:solidFill>
                <a:latin typeface="Avenir LT Pro 55 Roman" panose="020B0503020203020204" pitchFamily="34" charset="-18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sz="1400" b="0" strike="noStrike" spc="-1" dirty="0">
                <a:solidFill>
                  <a:srgbClr val="0068A2"/>
                </a:solidFill>
                <a:latin typeface="Avenir LT Pro 55 Roman"/>
              </a:rPr>
              <a:t>&lt;datum/čas&gt;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algn="r"/>
            <a:r>
              <a:rPr lang="cs-CZ" sz="1400" b="0" strike="noStrike" spc="-1">
                <a:solidFill>
                  <a:srgbClr val="0068A2"/>
                </a:solidFill>
                <a:latin typeface="Avenir LT Pro 55 Roman"/>
              </a:rPr>
              <a:t>&lt;zápatí&gt;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98569879-EE06-45AA-8420-F8FA86BD00AC}" type="slidenum">
              <a:rPr lang="cs-CZ" sz="1400" b="0" strike="noStrike" spc="-1" smtClean="0">
                <a:solidFill>
                  <a:srgbClr val="0068A2"/>
                </a:solidFill>
                <a:latin typeface="Avenir LT Pro 55 Roman"/>
              </a:rPr>
              <a:t>‹#›</a:t>
            </a:fld>
            <a:endParaRPr lang="cs-CZ" sz="1400" b="0" strike="noStrike" spc="-1">
              <a:solidFill>
                <a:srgbClr val="0068A2"/>
              </a:solidFill>
              <a:latin typeface="Avenir LT Pro 55 Roman"/>
            </a:endParaRP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3"/>
          </p:nvPr>
        </p:nvSpPr>
        <p:spPr>
          <a:xfrm>
            <a:off x="791840" y="1251099"/>
            <a:ext cx="8784976" cy="3744416"/>
          </a:xfrm>
        </p:spPr>
        <p:txBody>
          <a:bodyPr/>
          <a:lstStyle>
            <a:lvl1pPr>
              <a:defRPr sz="2200" b="1" i="0" baseline="0">
                <a:solidFill>
                  <a:srgbClr val="0068A2"/>
                </a:solidFill>
                <a:latin typeface="Avenir LT Pro 55 Roman" panose="020B0503020203020204" pitchFamily="34" charset="-18"/>
              </a:defRPr>
            </a:lvl1pPr>
            <a:lvl2pPr marL="644400" indent="-285750">
              <a:buClr>
                <a:srgbClr val="5A5A5A"/>
              </a:buClr>
              <a:buFontTx/>
              <a:buChar char="■"/>
              <a:defRPr baseline="0">
                <a:solidFill>
                  <a:srgbClr val="5A5A5A"/>
                </a:solidFill>
                <a:latin typeface="Avenir LT Pro 55 Roman" panose="020B0503020203020204" pitchFamily="34" charset="-18"/>
              </a:defRPr>
            </a:lvl2pPr>
            <a:lvl3pPr marL="936000" indent="-285750">
              <a:buClr>
                <a:srgbClr val="5A5A5A"/>
              </a:buClr>
              <a:buFontTx/>
              <a:buChar char="■"/>
              <a:defRPr sz="1600">
                <a:solidFill>
                  <a:srgbClr val="5A5A5A"/>
                </a:solidFill>
                <a:latin typeface="Avenir LT Pro 55 Roman" panose="020B0503020203020204" pitchFamily="34" charset="-18"/>
              </a:defRPr>
            </a:lvl3pPr>
            <a:lvl4pPr marL="1188000" indent="-285750">
              <a:buClr>
                <a:srgbClr val="5A5A5A"/>
              </a:buClr>
              <a:buFontTx/>
              <a:buChar char="■"/>
              <a:defRPr sz="1500">
                <a:solidFill>
                  <a:srgbClr val="5A5A5A"/>
                </a:solidFill>
                <a:latin typeface="Avenir LT Pro 55 Roman" panose="020B0503020203020204" pitchFamily="34" charset="-18"/>
              </a:defRPr>
            </a:lvl4pPr>
            <a:lvl5pPr marL="1476000" indent="-285750">
              <a:buClr>
                <a:srgbClr val="5A5A5A"/>
              </a:buClr>
              <a:buFontTx/>
              <a:buChar char="■"/>
              <a:defRPr sz="1500">
                <a:solidFill>
                  <a:srgbClr val="5A5A5A"/>
                </a:solidFill>
                <a:latin typeface="Avenir LT Pro 55 Roman" panose="020B0503020203020204" pitchFamily="34" charset="-18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941653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1152001" y="1656001"/>
            <a:ext cx="8423640" cy="1872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600" b="1" strike="noStrike" cap="all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1152001" y="3744000"/>
            <a:ext cx="411048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5468401" y="3744000"/>
            <a:ext cx="411048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1152001" y="4383361"/>
            <a:ext cx="842364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152001" y="1656001"/>
            <a:ext cx="8423640" cy="1872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600" b="1" strike="noStrike" cap="all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1152001" y="3744000"/>
            <a:ext cx="842364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1152001" y="4383361"/>
            <a:ext cx="842364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1152001" y="1656001"/>
            <a:ext cx="8423640" cy="1872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600" b="1" strike="noStrike" cap="all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1152001" y="3744000"/>
            <a:ext cx="411048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5468401" y="3744000"/>
            <a:ext cx="411048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5468401" y="4383361"/>
            <a:ext cx="411048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1152001" y="4383361"/>
            <a:ext cx="411048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1152001" y="1656001"/>
            <a:ext cx="8423640" cy="1872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600" b="1" strike="noStrike" cap="all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1152001" y="3744000"/>
            <a:ext cx="271224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000321" y="3744000"/>
            <a:ext cx="271224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6848640" y="3744000"/>
            <a:ext cx="271224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6848640" y="4383361"/>
            <a:ext cx="271224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body"/>
          </p:nvPr>
        </p:nvSpPr>
        <p:spPr>
          <a:xfrm>
            <a:off x="4000321" y="4383361"/>
            <a:ext cx="271224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body"/>
          </p:nvPr>
        </p:nvSpPr>
        <p:spPr>
          <a:xfrm>
            <a:off x="1152001" y="4383361"/>
            <a:ext cx="271224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6. 5. 2021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Metamorfosa 2022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2A75-4CC3-416A-9394-F087DCD919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1812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152001" y="1656001"/>
            <a:ext cx="8423640" cy="1872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600" b="1" strike="noStrike" cap="all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1152001" y="3744001"/>
            <a:ext cx="8423640" cy="1224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152001" y="1656001"/>
            <a:ext cx="8423640" cy="1872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600" b="1" strike="noStrike" cap="all" spc="-1" dirty="0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1152001" y="3744001"/>
            <a:ext cx="8423640" cy="1224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 dirty="0">
              <a:solidFill>
                <a:srgbClr val="FFFFFF"/>
              </a:solidFill>
              <a:latin typeface="Avenir LT Pro 55 Roman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1152001" y="1656001"/>
            <a:ext cx="8423640" cy="1872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600" b="1" strike="noStrike" cap="all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1152001" y="3744001"/>
            <a:ext cx="4110480" cy="1224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5468401" y="3744001"/>
            <a:ext cx="4110480" cy="1224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152001" y="1656001"/>
            <a:ext cx="8423640" cy="1872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600" b="1" strike="noStrike" cap="all" spc="-1">
              <a:solidFill>
                <a:srgbClr val="FFFFFF"/>
              </a:solidFill>
              <a:latin typeface="Avenir LT Pro 55 Roma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1152001" y="1656000"/>
            <a:ext cx="8423640" cy="8678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152001" y="1656001"/>
            <a:ext cx="8423640" cy="1872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600" b="1" strike="noStrike" cap="all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1152001" y="3744000"/>
            <a:ext cx="411048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1152001" y="4383361"/>
            <a:ext cx="411048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468401" y="3744001"/>
            <a:ext cx="4110480" cy="1224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152001" y="1656001"/>
            <a:ext cx="8423640" cy="1872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600" b="1" strike="noStrike" cap="all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1152001" y="3744001"/>
            <a:ext cx="4110480" cy="1224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468401" y="3744000"/>
            <a:ext cx="411048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468401" y="4383361"/>
            <a:ext cx="411048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152001" y="1656001"/>
            <a:ext cx="8423640" cy="1872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600" b="1" strike="noStrike" cap="all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1152001" y="3744000"/>
            <a:ext cx="411048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468401" y="3744000"/>
            <a:ext cx="411048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1152001" y="4383361"/>
            <a:ext cx="842364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1152001" y="1656001"/>
            <a:ext cx="8423640" cy="1872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600" b="1" strike="noStrike" cap="all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1152001" y="3744000"/>
            <a:ext cx="842364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1152001" y="4383361"/>
            <a:ext cx="842364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1152001" y="1656001"/>
            <a:ext cx="8423640" cy="1872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600" b="1" strike="noStrike" cap="all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1152001" y="3744000"/>
            <a:ext cx="411048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5468401" y="3744000"/>
            <a:ext cx="411048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5468401" y="4383361"/>
            <a:ext cx="411048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1152001" y="4383361"/>
            <a:ext cx="411048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1152001" y="1656001"/>
            <a:ext cx="8423640" cy="1872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600" b="1" strike="noStrike" cap="all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1152001" y="3744000"/>
            <a:ext cx="271224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000321" y="3744000"/>
            <a:ext cx="271224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6848640" y="3744000"/>
            <a:ext cx="271224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6848640" y="4383361"/>
            <a:ext cx="271224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4000321" y="4383361"/>
            <a:ext cx="271224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1152001" y="4383361"/>
            <a:ext cx="271224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6. 5. 2021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Metamorfosa 2022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2A75-4CC3-416A-9394-F087DCD919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0574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sz="2600" b="1" i="0" cap="all" baseline="0">
                <a:solidFill>
                  <a:schemeClr val="bg1"/>
                </a:solidFill>
                <a:latin typeface="Avenir LT Pro 55 Roman" panose="020B0503020203020204" pitchFamily="34" charset="-18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cs-CZ" sz="1400" b="0" strike="noStrike" spc="-1">
                <a:solidFill>
                  <a:srgbClr val="0068A2"/>
                </a:solidFill>
                <a:latin typeface="Avenir LT Pro 55 Roman"/>
              </a:rPr>
              <a:t>6. 5. 2021</a:t>
            </a:r>
            <a:endParaRPr lang="cs-CZ" sz="1400" b="0" strike="noStrike" spc="-1" dirty="0">
              <a:solidFill>
                <a:srgbClr val="0068A2"/>
              </a:solidFill>
              <a:latin typeface="Avenir LT Pro 55 Roman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algn="r"/>
            <a:r>
              <a:rPr lang="cs-CZ" sz="1400" b="0" strike="noStrike" spc="-1">
                <a:solidFill>
                  <a:srgbClr val="0068A2"/>
                </a:solidFill>
                <a:latin typeface="Avenir LT Pro 55 Roman"/>
              </a:rPr>
              <a:t>Metamorfosa 2022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98569879-EE06-45AA-8420-F8FA86BD00AC}" type="slidenum">
              <a:rPr lang="cs-CZ" sz="1400" b="0" strike="noStrike" spc="-1" smtClean="0">
                <a:solidFill>
                  <a:srgbClr val="0068A2"/>
                </a:solidFill>
                <a:latin typeface="Avenir LT Pro 55 Roman"/>
              </a:rPr>
              <a:t>‹#›</a:t>
            </a:fld>
            <a:endParaRPr lang="cs-CZ" sz="1400" b="0" strike="noStrike" spc="-1">
              <a:solidFill>
                <a:srgbClr val="0068A2"/>
              </a:solidFill>
              <a:latin typeface="Avenir LT Pro 55 Roman"/>
            </a:endParaRP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3"/>
          </p:nvPr>
        </p:nvSpPr>
        <p:spPr>
          <a:xfrm>
            <a:off x="791840" y="1251099"/>
            <a:ext cx="8784976" cy="3744416"/>
          </a:xfrm>
        </p:spPr>
        <p:txBody>
          <a:bodyPr/>
          <a:lstStyle>
            <a:lvl1pPr>
              <a:defRPr sz="2200" b="1" i="0" baseline="0">
                <a:solidFill>
                  <a:srgbClr val="0068A2"/>
                </a:solidFill>
                <a:latin typeface="Avenir LT Pro 55 Roman" panose="020B0503020203020204" pitchFamily="34" charset="-18"/>
              </a:defRPr>
            </a:lvl1pPr>
            <a:lvl2pPr marL="644400" indent="-285750">
              <a:buClr>
                <a:srgbClr val="5A5A5A"/>
              </a:buClr>
              <a:buFontTx/>
              <a:buChar char="■"/>
              <a:defRPr baseline="0">
                <a:solidFill>
                  <a:srgbClr val="5A5A5A"/>
                </a:solidFill>
                <a:latin typeface="Avenir LT Pro 55 Roman" panose="020B0503020203020204" pitchFamily="34" charset="-18"/>
              </a:defRPr>
            </a:lvl2pPr>
            <a:lvl3pPr marL="936000" indent="-285750">
              <a:buClr>
                <a:srgbClr val="5A5A5A"/>
              </a:buClr>
              <a:buFontTx/>
              <a:buChar char="■"/>
              <a:defRPr sz="1600">
                <a:solidFill>
                  <a:srgbClr val="5A5A5A"/>
                </a:solidFill>
                <a:latin typeface="Avenir LT Pro 55 Roman" panose="020B0503020203020204" pitchFamily="34" charset="-18"/>
              </a:defRPr>
            </a:lvl3pPr>
            <a:lvl4pPr marL="1188000" indent="-285750">
              <a:buClr>
                <a:srgbClr val="5A5A5A"/>
              </a:buClr>
              <a:buFontTx/>
              <a:buChar char="■"/>
              <a:defRPr sz="1500">
                <a:solidFill>
                  <a:srgbClr val="5A5A5A"/>
                </a:solidFill>
                <a:latin typeface="Avenir LT Pro 55 Roman" panose="020B0503020203020204" pitchFamily="34" charset="-18"/>
              </a:defRPr>
            </a:lvl4pPr>
            <a:lvl5pPr marL="1476000" indent="-285750">
              <a:buClr>
                <a:srgbClr val="5A5A5A"/>
              </a:buClr>
              <a:buFontTx/>
              <a:buChar char="■"/>
              <a:defRPr sz="1500">
                <a:solidFill>
                  <a:srgbClr val="5A5A5A"/>
                </a:solidFill>
                <a:latin typeface="Avenir LT Pro 55 Roman" panose="020B0503020203020204" pitchFamily="34" charset="-18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8726920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4031" y="1323129"/>
            <a:ext cx="4452276" cy="3742301"/>
          </a:xfrm>
        </p:spPr>
        <p:txBody>
          <a:bodyPr/>
          <a:lstStyle>
            <a:lvl1pPr>
              <a:defRPr sz="2315"/>
            </a:lvl1pPr>
            <a:lvl2pPr>
              <a:defRPr sz="1985"/>
            </a:lvl2pPr>
            <a:lvl3pPr>
              <a:defRPr sz="1654"/>
            </a:lvl3pPr>
            <a:lvl4pPr>
              <a:defRPr sz="1488"/>
            </a:lvl4pPr>
            <a:lvl5pPr>
              <a:defRPr sz="1488"/>
            </a:lvl5pPr>
            <a:lvl6pPr>
              <a:defRPr sz="1488"/>
            </a:lvl6pPr>
            <a:lvl7pPr>
              <a:defRPr sz="1488"/>
            </a:lvl7pPr>
            <a:lvl8pPr>
              <a:defRPr sz="1488"/>
            </a:lvl8pPr>
            <a:lvl9pPr>
              <a:defRPr sz="1488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24318" y="1323129"/>
            <a:ext cx="4452276" cy="3742301"/>
          </a:xfrm>
        </p:spPr>
        <p:txBody>
          <a:bodyPr/>
          <a:lstStyle>
            <a:lvl1pPr>
              <a:defRPr sz="2315"/>
            </a:lvl1pPr>
            <a:lvl2pPr>
              <a:defRPr sz="1985"/>
            </a:lvl2pPr>
            <a:lvl3pPr>
              <a:defRPr sz="1654"/>
            </a:lvl3pPr>
            <a:lvl4pPr>
              <a:defRPr sz="1488"/>
            </a:lvl4pPr>
            <a:lvl5pPr>
              <a:defRPr sz="1488"/>
            </a:lvl5pPr>
            <a:lvl6pPr>
              <a:defRPr sz="1488"/>
            </a:lvl6pPr>
            <a:lvl7pPr>
              <a:defRPr sz="1488"/>
            </a:lvl7pPr>
            <a:lvl8pPr>
              <a:defRPr sz="1488"/>
            </a:lvl8pPr>
            <a:lvl9pPr>
              <a:defRPr sz="1488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6. 5. 2021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Dny prevence 2021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2A75-4CC3-416A-9394-F087DCD919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197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1152001" y="1656001"/>
            <a:ext cx="8423640" cy="1872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600" b="1" strike="noStrike" cap="all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1152001" y="3744001"/>
            <a:ext cx="8423640" cy="1224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 dirty="0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152001" y="1656001"/>
            <a:ext cx="8423640" cy="1872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600" b="1" strike="noStrike" cap="all" spc="-1" dirty="0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1152001" y="3744001"/>
            <a:ext cx="8423640" cy="1224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 dirty="0">
              <a:solidFill>
                <a:srgbClr val="FFFFFF"/>
              </a:solidFill>
              <a:latin typeface="Avenir LT Pro 55 Roma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152001" y="1656001"/>
            <a:ext cx="8423640" cy="1872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600" b="1" strike="noStrike" cap="all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1152001" y="3744001"/>
            <a:ext cx="4110480" cy="1224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468401" y="3744001"/>
            <a:ext cx="4110480" cy="1224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152001" y="1656001"/>
            <a:ext cx="8423640" cy="1872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600" b="1" strike="noStrike" cap="all" spc="-1">
              <a:solidFill>
                <a:srgbClr val="FFFFFF"/>
              </a:solidFill>
              <a:latin typeface="Avenir LT Pro 55 Roma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1152001" y="1656000"/>
            <a:ext cx="8423640" cy="8678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1152001" y="1656001"/>
            <a:ext cx="8423640" cy="1872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600" b="1" strike="noStrike" cap="all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1152001" y="3744000"/>
            <a:ext cx="411048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1152001" y="4383361"/>
            <a:ext cx="411048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5468401" y="3744001"/>
            <a:ext cx="4110480" cy="1224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1152001" y="1656001"/>
            <a:ext cx="8423640" cy="1872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600" b="1" strike="noStrike" cap="all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1152001" y="3744001"/>
            <a:ext cx="4110480" cy="1224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 dirty="0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5468401" y="3744000"/>
            <a:ext cx="411048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5468401" y="4383361"/>
            <a:ext cx="4110480" cy="583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400" b="0" strike="noStrike" spc="-1">
              <a:solidFill>
                <a:srgbClr val="FFFFFF"/>
              </a:solidFill>
              <a:latin typeface="Avenir LT Pro 55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/>
          <p:nvPr/>
        </p:nvPicPr>
        <p:blipFill>
          <a:blip r:embed="rId16"/>
          <a:stretch/>
        </p:blipFill>
        <p:spPr>
          <a:xfrm>
            <a:off x="1" y="0"/>
            <a:ext cx="10080000" cy="1048680"/>
          </a:xfrm>
          <a:prstGeom prst="rect">
            <a:avLst/>
          </a:prstGeom>
          <a:ln>
            <a:noFill/>
          </a:ln>
        </p:spPr>
      </p:pic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2880000" y="72000"/>
            <a:ext cx="6696000" cy="94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r>
              <a:rPr lang="cs-CZ" sz="2600" b="1" strike="noStrike" cap="all" spc="-1">
                <a:solidFill>
                  <a:srgbClr val="FFFFFF"/>
                </a:solidFill>
                <a:latin typeface="Avenir LT Pro 55 Roman"/>
              </a:rPr>
              <a:t>Klikněte pro úpravu formátu textu nadpisu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792000" y="1326600"/>
            <a:ext cx="8783640" cy="364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324000" indent="-324000">
              <a:spcBef>
                <a:spcPts val="972"/>
              </a:spcBef>
              <a:buClr>
                <a:srgbClr val="0068A2"/>
              </a:buClr>
              <a:buFont typeface="Wingdings" charset="2"/>
              <a:buChar char=""/>
            </a:pPr>
            <a:r>
              <a:rPr lang="cs-CZ" sz="2200" b="1" strike="noStrike" spc="-1" dirty="0">
                <a:solidFill>
                  <a:srgbClr val="0068A2"/>
                </a:solidFill>
                <a:latin typeface="Avenir LT Pro 55 Roman"/>
              </a:rPr>
              <a:t>Klikněte pro úpravu formátu textu osnovy</a:t>
            </a:r>
          </a:p>
          <a:p>
            <a:pPr marL="647920" lvl="1" indent="-323960">
              <a:spcBef>
                <a:spcPts val="848"/>
              </a:spcBef>
              <a:buClr>
                <a:srgbClr val="5A5A5A"/>
              </a:buClr>
              <a:buSzPct val="75000"/>
              <a:buFont typeface="Wingdings" charset="2"/>
              <a:buChar char=""/>
            </a:pPr>
            <a:r>
              <a:rPr lang="cs-CZ" sz="1800" b="0" strike="noStrike" spc="-1" dirty="0">
                <a:solidFill>
                  <a:srgbClr val="5A5A5A"/>
                </a:solidFill>
                <a:latin typeface="Avenir LT Pro 55 Roman"/>
              </a:rPr>
              <a:t>Druhá úroveň</a:t>
            </a:r>
          </a:p>
          <a:p>
            <a:pPr marL="935885" lvl="2" indent="-287965">
              <a:spcBef>
                <a:spcPts val="635"/>
              </a:spcBef>
              <a:buClr>
                <a:srgbClr val="5A5A5A"/>
              </a:buClr>
              <a:buSzPct val="70000"/>
              <a:buFont typeface="Wingdings" charset="2"/>
              <a:buChar char=""/>
            </a:pPr>
            <a:r>
              <a:rPr lang="cs-CZ" sz="1700" b="0" strike="noStrike" spc="-1" dirty="0">
                <a:solidFill>
                  <a:srgbClr val="5A5A5A"/>
                </a:solidFill>
                <a:latin typeface="Avenir LT Pro 55 Roman"/>
              </a:rPr>
              <a:t>Třetí úroveň</a:t>
            </a:r>
          </a:p>
          <a:p>
            <a:pPr marL="1151858" lvl="3" indent="-215973">
              <a:spcBef>
                <a:spcPts val="422"/>
              </a:spcBef>
              <a:buClr>
                <a:srgbClr val="5A5A5A"/>
              </a:buClr>
              <a:buSzPct val="70000"/>
              <a:buFont typeface="Wingdings" charset="2"/>
              <a:buChar char=""/>
            </a:pPr>
            <a:r>
              <a:rPr lang="cs-CZ" sz="1500" b="0" strike="noStrike" spc="-1" dirty="0">
                <a:solidFill>
                  <a:srgbClr val="5A5A5A"/>
                </a:solidFill>
                <a:latin typeface="Avenir LT Pro 55 Roman"/>
              </a:rPr>
              <a:t>Čtvrtá úroveň osnovy</a:t>
            </a:r>
          </a:p>
          <a:p>
            <a:pPr marL="1367831" lvl="4" indent="-215973">
              <a:spcBef>
                <a:spcPts val="209"/>
              </a:spcBef>
              <a:buClr>
                <a:srgbClr val="5A5A5A"/>
              </a:buClr>
              <a:buSzPct val="70000"/>
              <a:buFont typeface="Wingdings" charset="2"/>
              <a:buChar char=""/>
            </a:pPr>
            <a:r>
              <a:rPr lang="cs-CZ" sz="1500" b="0" strike="noStrike" spc="-1" dirty="0">
                <a:solidFill>
                  <a:srgbClr val="5A5A5A"/>
                </a:solidFill>
                <a:latin typeface="Avenir LT Pro 55 Roman"/>
              </a:rPr>
              <a:t>Pátá úroveň osnovy</a:t>
            </a:r>
          </a:p>
          <a:p>
            <a:pPr marL="1583805" lvl="5" indent="-215973">
              <a:spcBef>
                <a:spcPts val="209"/>
              </a:spcBef>
              <a:buClr>
                <a:srgbClr val="5A5A5A"/>
              </a:buClr>
              <a:buSzPct val="70000"/>
              <a:buFont typeface="Wingdings" charset="2"/>
              <a:buChar char=""/>
            </a:pPr>
            <a:r>
              <a:rPr lang="cs-CZ" sz="1500" b="0" strike="noStrike" spc="-1" dirty="0">
                <a:solidFill>
                  <a:srgbClr val="5A5A5A"/>
                </a:solidFill>
                <a:latin typeface="Avenir LT Pro 55 Roman"/>
              </a:rPr>
              <a:t>Šestá úroveň</a:t>
            </a:r>
          </a:p>
          <a:p>
            <a:pPr marL="1799778" lvl="6" indent="-215973">
              <a:spcBef>
                <a:spcPts val="209"/>
              </a:spcBef>
              <a:buClr>
                <a:srgbClr val="5A5A5A"/>
              </a:buClr>
              <a:buSzPct val="70000"/>
              <a:buFont typeface="Wingdings" charset="2"/>
              <a:buChar char=""/>
            </a:pPr>
            <a:r>
              <a:rPr lang="cs-CZ" sz="1500" b="0" strike="noStrike" spc="-1" dirty="0">
                <a:solidFill>
                  <a:srgbClr val="5A5A5A"/>
                </a:solidFill>
                <a:latin typeface="Avenir LT Pro 55 Roman"/>
              </a:rPr>
              <a:t>Sedmá úroveň</a:t>
            </a:r>
          </a:p>
        </p:txBody>
      </p:sp>
      <p:sp>
        <p:nvSpPr>
          <p:cNvPr id="3" name="PlaceHolder 3"/>
          <p:cNvSpPr>
            <a:spLocks noGrp="1"/>
          </p:cNvSpPr>
          <p:nvPr>
            <p:ph type="dt"/>
          </p:nvPr>
        </p:nvSpPr>
        <p:spPr>
          <a:xfrm>
            <a:off x="792001" y="5184000"/>
            <a:ext cx="2348280" cy="216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1400" b="0" strike="noStrike" spc="-1">
                <a:solidFill>
                  <a:srgbClr val="0068A2"/>
                </a:solidFill>
                <a:latin typeface="Avenir LT Pro 55 Roman"/>
              </a:rPr>
              <a:t>&lt;datum/čas&gt;</a:t>
            </a:r>
          </a:p>
        </p:txBody>
      </p:sp>
      <p:sp>
        <p:nvSpPr>
          <p:cNvPr id="4" name="PlaceHolder 4"/>
          <p:cNvSpPr>
            <a:spLocks noGrp="1"/>
          </p:cNvSpPr>
          <p:nvPr>
            <p:ph type="ftr"/>
          </p:nvPr>
        </p:nvSpPr>
        <p:spPr>
          <a:xfrm>
            <a:off x="3456000" y="5184000"/>
            <a:ext cx="6120000" cy="21600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cs-CZ" sz="1400" b="0" strike="noStrike" spc="-1">
                <a:solidFill>
                  <a:srgbClr val="0068A2"/>
                </a:solidFill>
                <a:latin typeface="Avenir LT Pro 55 Roman"/>
              </a:rPr>
              <a:t>&lt;zápatí&gt;</a:t>
            </a:r>
          </a:p>
        </p:txBody>
      </p:sp>
      <p:sp>
        <p:nvSpPr>
          <p:cNvPr id="5" name="PlaceHolder 5"/>
          <p:cNvSpPr>
            <a:spLocks noGrp="1"/>
          </p:cNvSpPr>
          <p:nvPr>
            <p:ph type="sldNum"/>
          </p:nvPr>
        </p:nvSpPr>
        <p:spPr>
          <a:xfrm>
            <a:off x="144001" y="5184000"/>
            <a:ext cx="432000" cy="21600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98569879-EE06-45AA-8420-F8FA86BD00AC}" type="slidenum">
              <a:rPr lang="cs-CZ" sz="1400" b="0" strike="noStrike" spc="-1">
                <a:solidFill>
                  <a:srgbClr val="0068A2"/>
                </a:solidFill>
                <a:latin typeface="Avenir LT Pro 55 Roman"/>
              </a:rPr>
              <a:t>‹#›</a:t>
            </a:fld>
            <a:endParaRPr lang="cs-CZ" sz="1400" b="0" strike="noStrike" spc="-1">
              <a:solidFill>
                <a:srgbClr val="0068A2"/>
              </a:solidFill>
              <a:latin typeface="Avenir LT Pro 55 Roman"/>
            </a:endParaRPr>
          </a:p>
        </p:txBody>
      </p:sp>
      <p:pic>
        <p:nvPicPr>
          <p:cNvPr id="6" name="Obrázek 5"/>
          <p:cNvPicPr/>
          <p:nvPr/>
        </p:nvPicPr>
        <p:blipFill>
          <a:blip r:embed="rId17"/>
          <a:stretch/>
        </p:blipFill>
        <p:spPr>
          <a:xfrm>
            <a:off x="775081" y="288000"/>
            <a:ext cx="1372680" cy="504000"/>
          </a:xfrm>
          <a:prstGeom prst="rect">
            <a:avLst/>
          </a:prstGeom>
          <a:ln>
            <a:noFill/>
          </a:ln>
        </p:spPr>
      </p:pic>
      <p:pic>
        <p:nvPicPr>
          <p:cNvPr id="7" name="Obrázek 6"/>
          <p:cNvPicPr/>
          <p:nvPr/>
        </p:nvPicPr>
        <p:blipFill>
          <a:blip r:embed="rId18"/>
          <a:stretch/>
        </p:blipFill>
        <p:spPr>
          <a:xfrm>
            <a:off x="792001" y="5492160"/>
            <a:ext cx="9287999" cy="17784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75" r:id="rId14"/>
  </p:sldLayoutIdLst>
  <p:txStyles>
    <p:titleStyle/>
    <p:bodyStyle>
      <a:lvl1pPr marL="357178" indent="-357178">
        <a:spcBef>
          <a:spcPts val="1072"/>
        </a:spcBef>
        <a:buClr>
          <a:srgbClr val="0068A2"/>
        </a:buClr>
        <a:buFont typeface="Wingdings" charset="2"/>
        <a:buChar char=""/>
        <a:defRPr/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152001" y="1656001"/>
            <a:ext cx="8423640" cy="18720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 sz="3600" b="1" strike="noStrike" cap="all" spc="-1">
                <a:solidFill>
                  <a:srgbClr val="FFFFFF"/>
                </a:solidFill>
                <a:latin typeface="Avenir LT Pro 55 Roman"/>
              </a:rPr>
              <a:t>Klikněte pro úpravu formátu textu nadpisu</a:t>
            </a: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1152001" y="3744001"/>
            <a:ext cx="8423640" cy="1224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063"/>
              </a:spcBef>
              <a:buClr>
                <a:srgbClr val="FFFFFF"/>
              </a:buClr>
              <a:buSzPct val="80000"/>
              <a:buFont typeface="Wingdings" charset="2"/>
              <a:buChar char=""/>
            </a:pPr>
            <a:r>
              <a:rPr lang="cs-CZ" sz="2400" b="0" strike="noStrike" spc="-1">
                <a:solidFill>
                  <a:srgbClr val="FFFFFF"/>
                </a:solidFill>
                <a:latin typeface="Avenir LT Pro 55 Roman"/>
              </a:rPr>
              <a:t>Klikněte pro úpravu formátu textu osnovy</a:t>
            </a:r>
          </a:p>
          <a:p>
            <a:pPr marL="863894" lvl="1" indent="-323960">
              <a:spcBef>
                <a:spcPts val="848"/>
              </a:spcBef>
              <a:buClr>
                <a:srgbClr val="FFFFFF"/>
              </a:buClr>
              <a:buSzPct val="80000"/>
              <a:buFont typeface="Wingdings" charset="2"/>
              <a:buChar char=""/>
            </a:pPr>
            <a:r>
              <a:rPr lang="cs-CZ" sz="2100" b="0" strike="noStrike" spc="-1">
                <a:solidFill>
                  <a:srgbClr val="FFFFFF"/>
                </a:solidFill>
                <a:latin typeface="Avenir LT Pro 55 Roman"/>
              </a:rPr>
              <a:t>Druhá úroveň</a:t>
            </a:r>
          </a:p>
          <a:p>
            <a:pPr marL="1295840" lvl="2" indent="-287965">
              <a:spcBef>
                <a:spcPts val="635"/>
              </a:spcBef>
              <a:buClr>
                <a:srgbClr val="FFFFFF"/>
              </a:buClr>
              <a:buSzPct val="80000"/>
              <a:buFont typeface="Wingdings" charset="2"/>
              <a:buChar char=""/>
            </a:pPr>
            <a:r>
              <a:rPr lang="cs-CZ" sz="1800" b="0" strike="noStrike" spc="-1">
                <a:solidFill>
                  <a:srgbClr val="FFFFFF"/>
                </a:solidFill>
                <a:latin typeface="Avenir LT Pro 55 Roman"/>
              </a:rPr>
              <a:t>Třetí úroveň</a:t>
            </a:r>
          </a:p>
          <a:p>
            <a:pPr marL="1727787" lvl="3" indent="-215973">
              <a:spcBef>
                <a:spcPts val="422"/>
              </a:spcBef>
              <a:buClr>
                <a:srgbClr val="FFFFFF"/>
              </a:buClr>
              <a:buSzPct val="80000"/>
              <a:buFont typeface="Wingdings" charset="2"/>
              <a:buChar char=""/>
            </a:pPr>
            <a:r>
              <a:rPr lang="cs-CZ" sz="1500" b="0" strike="noStrike" spc="-1">
                <a:solidFill>
                  <a:srgbClr val="FFFFFF"/>
                </a:solidFill>
                <a:latin typeface="Avenir LT Pro 55 Roman"/>
              </a:rPr>
              <a:t>Čtvrtá úroveň osnovy</a:t>
            </a:r>
          </a:p>
          <a:p>
            <a:pPr marL="2159734" lvl="4" indent="-215973">
              <a:spcBef>
                <a:spcPts val="209"/>
              </a:spcBef>
              <a:buClr>
                <a:srgbClr val="FFFFFF"/>
              </a:buClr>
              <a:buSzPct val="80000"/>
              <a:buFont typeface="Wingdings" charset="2"/>
              <a:buChar char=""/>
            </a:pPr>
            <a:r>
              <a:rPr lang="cs-CZ" sz="1500" b="0" strike="noStrike" spc="-1">
                <a:solidFill>
                  <a:srgbClr val="FFFFFF"/>
                </a:solidFill>
                <a:latin typeface="Avenir LT Pro 55 Roman"/>
              </a:rPr>
              <a:t>Pátá úroveň osnovy</a:t>
            </a:r>
          </a:p>
          <a:p>
            <a:pPr marL="2591681" lvl="5" indent="-215973">
              <a:spcBef>
                <a:spcPts val="209"/>
              </a:spcBef>
              <a:buClr>
                <a:srgbClr val="FFFFFF"/>
              </a:buClr>
              <a:buSzPct val="80000"/>
              <a:buFont typeface="Wingdings" charset="2"/>
              <a:buChar char=""/>
            </a:pPr>
            <a:r>
              <a:rPr lang="cs-CZ" sz="1500" b="0" strike="noStrike" spc="-1">
                <a:solidFill>
                  <a:srgbClr val="FFFFFF"/>
                </a:solidFill>
                <a:latin typeface="Avenir LT Pro 55 Roman"/>
              </a:rPr>
              <a:t>Šestá úroveň</a:t>
            </a:r>
          </a:p>
          <a:p>
            <a:pPr marL="3023627" lvl="6" indent="-215973">
              <a:spcBef>
                <a:spcPts val="209"/>
              </a:spcBef>
              <a:buClr>
                <a:srgbClr val="FFFFFF"/>
              </a:buClr>
              <a:buSzPct val="80000"/>
              <a:buFont typeface="Wingdings" charset="2"/>
              <a:buChar char=""/>
            </a:pPr>
            <a:r>
              <a:rPr lang="cs-CZ" sz="1500" b="0" strike="noStrike" spc="-1">
                <a:solidFill>
                  <a:srgbClr val="FFFFFF"/>
                </a:solidFill>
                <a:latin typeface="Avenir LT Pro 55 Roman"/>
              </a:rPr>
              <a:t>Sedmá úroveň</a:t>
            </a:r>
          </a:p>
        </p:txBody>
      </p:sp>
      <p:pic>
        <p:nvPicPr>
          <p:cNvPr id="46" name="Obrázek 45"/>
          <p:cNvPicPr/>
          <p:nvPr/>
        </p:nvPicPr>
        <p:blipFill>
          <a:blip r:embed="rId18"/>
          <a:stretch/>
        </p:blipFill>
        <p:spPr>
          <a:xfrm>
            <a:off x="1152001" y="5499000"/>
            <a:ext cx="8928000" cy="171000"/>
          </a:xfrm>
          <a:prstGeom prst="rect">
            <a:avLst/>
          </a:prstGeom>
          <a:ln>
            <a:noFill/>
          </a:ln>
        </p:spPr>
      </p:pic>
      <p:pic>
        <p:nvPicPr>
          <p:cNvPr id="47" name="Obrázek 46"/>
          <p:cNvPicPr/>
          <p:nvPr/>
        </p:nvPicPr>
        <p:blipFill>
          <a:blip r:embed="rId19"/>
          <a:stretch/>
        </p:blipFill>
        <p:spPr>
          <a:xfrm>
            <a:off x="1152000" y="360000"/>
            <a:ext cx="1960920" cy="720001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7" r:id="rId13"/>
    <p:sldLayoutId id="2147483678" r:id="rId14"/>
    <p:sldLayoutId id="2147483679" r:id="rId15"/>
  </p:sldLayoutIdLst>
  <p:txStyles>
    <p:titleStyle/>
    <p:bodyStyle>
      <a:lvl1pPr marL="476237" indent="-357178">
        <a:spcBef>
          <a:spcPts val="1172"/>
        </a:spcBef>
        <a:buClr>
          <a:srgbClr val="FFFFFF"/>
        </a:buClr>
        <a:buSzPct val="80000"/>
        <a:buFont typeface="Wingdings" charset="2"/>
        <a:buChar char=""/>
        <a:defRPr/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scworldemporium.com/product/the-sunshine-sanctuary-for-sick-dragons-print/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6782%2Fjmcms.spl.7%2F2020.02.00006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n.wikipedia.org/wiki/Doi_(identifier)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osveta.nukib.cz/pluginfile.php/58365/mod_page/content/323/Priloha-1_Graficke-znazorneni-bez-nazvu_logo_v1.0.pdf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eur-lex.europa.eu/legal-content/CS/TXT/?uri=CELEX:52021PC0206" TargetMode="Externa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practicalhealthpsychology.com/cz/2020/05/stop-being-an-ostrich-the-benefits-of-helping-people-to-monitor-their-progress/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png"/><Relationship Id="rId18" Type="http://schemas.openxmlformats.org/officeDocument/2006/relationships/image" Target="../media/image81.jpeg"/><Relationship Id="rId26" Type="http://schemas.openxmlformats.org/officeDocument/2006/relationships/image" Target="../media/image88.png"/><Relationship Id="rId3" Type="http://schemas.openxmlformats.org/officeDocument/2006/relationships/image" Target="../media/image67.jpeg"/><Relationship Id="rId21" Type="http://schemas.openxmlformats.org/officeDocument/2006/relationships/image" Target="../media/image83.pn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17" Type="http://schemas.openxmlformats.org/officeDocument/2006/relationships/hyperlink" Target="https://www.agilus.ai/difference-between-vendor-and-supplier/" TargetMode="External"/><Relationship Id="rId25" Type="http://schemas.openxmlformats.org/officeDocument/2006/relationships/image" Target="../media/image87.png"/><Relationship Id="rId2" Type="http://schemas.openxmlformats.org/officeDocument/2006/relationships/image" Target="../media/image66.jpeg"/><Relationship Id="rId16" Type="http://schemas.openxmlformats.org/officeDocument/2006/relationships/image" Target="../media/image80.jpeg"/><Relationship Id="rId20" Type="http://schemas.openxmlformats.org/officeDocument/2006/relationships/image" Target="../media/image82.pn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75.png"/><Relationship Id="rId24" Type="http://schemas.openxmlformats.org/officeDocument/2006/relationships/image" Target="../media/image86.png"/><Relationship Id="rId5" Type="http://schemas.openxmlformats.org/officeDocument/2006/relationships/image" Target="../media/image69.jpeg"/><Relationship Id="rId15" Type="http://schemas.openxmlformats.org/officeDocument/2006/relationships/image" Target="../media/image79.png"/><Relationship Id="rId23" Type="http://schemas.openxmlformats.org/officeDocument/2006/relationships/image" Target="../media/image85.png"/><Relationship Id="rId28" Type="http://schemas.openxmlformats.org/officeDocument/2006/relationships/image" Target="../media/image49.png"/><Relationship Id="rId10" Type="http://schemas.openxmlformats.org/officeDocument/2006/relationships/image" Target="../media/image74.jpeg"/><Relationship Id="rId19" Type="http://schemas.openxmlformats.org/officeDocument/2006/relationships/hyperlink" Target="https://www.irozhlas.cz/zpravy-domov/konci-moznost-rychle-zmeny-zdravotni-pojistovny_201111301143_mkopp" TargetMode="External"/><Relationship Id="rId4" Type="http://schemas.openxmlformats.org/officeDocument/2006/relationships/image" Target="../media/image68.jpeg"/><Relationship Id="rId9" Type="http://schemas.openxmlformats.org/officeDocument/2006/relationships/image" Target="../media/image73.jpeg"/><Relationship Id="rId14" Type="http://schemas.openxmlformats.org/officeDocument/2006/relationships/image" Target="../media/image78.png"/><Relationship Id="rId22" Type="http://schemas.openxmlformats.org/officeDocument/2006/relationships/image" Target="../media/image84.png"/><Relationship Id="rId27" Type="http://schemas.openxmlformats.org/officeDocument/2006/relationships/image" Target="../media/image89.png"/><Relationship Id="rId30" Type="http://schemas.openxmlformats.org/officeDocument/2006/relationships/image" Target="../media/image9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diagramLayout" Target="../diagrams/layout5.xml"/><Relationship Id="rId7" Type="http://schemas.openxmlformats.org/officeDocument/2006/relationships/image" Target="../media/image104.png"/><Relationship Id="rId12" Type="http://schemas.openxmlformats.org/officeDocument/2006/relationships/image" Target="../media/image109.sv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11" Type="http://schemas.openxmlformats.org/officeDocument/2006/relationships/image" Target="../media/image108.png"/><Relationship Id="rId5" Type="http://schemas.openxmlformats.org/officeDocument/2006/relationships/diagramColors" Target="../diagrams/colors5.xml"/><Relationship Id="rId10" Type="http://schemas.openxmlformats.org/officeDocument/2006/relationships/image" Target="../media/image107.sv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06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s://www.lupa.cz/clanky/nukib-trapi-velke-mnozstvi-odchodu-malo-placenych-zamestnancu-situaci-zachranuji-srdcari/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hyperlink" Target="mailto:jan.kolouch@cesnet.cz" TargetMode="Externa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2"/>
          <p:cNvSpPr txBox="1"/>
          <p:nvPr/>
        </p:nvSpPr>
        <p:spPr>
          <a:xfrm>
            <a:off x="1152360" y="3904562"/>
            <a:ext cx="8423640" cy="18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br>
              <a:rPr dirty="0">
                <a:latin typeface="Avenir Next LT Pro" panose="020B0504020202020204" pitchFamily="34" charset="-18"/>
              </a:rPr>
            </a:br>
            <a:r>
              <a:rPr lang="cs-CZ" b="1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11</a:t>
            </a:r>
            <a:r>
              <a:rPr lang="cs-CZ" b="1" spc="-1" baseline="30000" dirty="0">
                <a:solidFill>
                  <a:srgbClr val="FFFFFF"/>
                </a:solidFill>
                <a:latin typeface="Avenir Next LT Pro" panose="020B0504020202020204" pitchFamily="34" charset="-18"/>
              </a:rPr>
              <a:t>th</a:t>
            </a:r>
            <a:r>
              <a:rPr lang="cs-CZ" b="1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 </a:t>
            </a:r>
            <a:r>
              <a:rPr lang="cs-CZ" b="1" spc="-1" dirty="0" err="1">
                <a:solidFill>
                  <a:srgbClr val="FFFFFF"/>
                </a:solidFill>
                <a:latin typeface="Avenir Next LT Pro" panose="020B0504020202020204" pitchFamily="34" charset="-18"/>
              </a:rPr>
              <a:t>april</a:t>
            </a:r>
            <a:r>
              <a:rPr lang="cs-CZ" b="1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 2024</a:t>
            </a:r>
            <a:br>
              <a:rPr dirty="0">
                <a:latin typeface="Avenir Next LT Pro" panose="020B0504020202020204" pitchFamily="34" charset="-18"/>
              </a:rPr>
            </a:br>
            <a:r>
              <a:rPr lang="cs-CZ" b="1" dirty="0">
                <a:solidFill>
                  <a:schemeClr val="bg1"/>
                </a:solidFill>
                <a:effectLst/>
                <a:latin typeface="Avenir Next LT Pro" panose="020B0504020202020204" pitchFamily="34" charset="-18"/>
              </a:rPr>
              <a:t>GÉANT Security </a:t>
            </a:r>
            <a:r>
              <a:rPr lang="cs-CZ" b="1" dirty="0" err="1">
                <a:solidFill>
                  <a:schemeClr val="bg1"/>
                </a:solidFill>
                <a:effectLst/>
                <a:latin typeface="Avenir Next LT Pro" panose="020B0504020202020204" pitchFamily="34" charset="-18"/>
              </a:rPr>
              <a:t>Days</a:t>
            </a:r>
            <a:endParaRPr lang="cs-CZ" b="1" dirty="0">
              <a:solidFill>
                <a:schemeClr val="bg1"/>
              </a:solidFill>
              <a:effectLst/>
              <a:latin typeface="Avenir Next LT Pro" panose="020B0504020202020204" pitchFamily="34" charset="-18"/>
            </a:endParaRPr>
          </a:p>
          <a:p>
            <a:endParaRPr lang="cs-CZ" b="1" cap="all" spc="-1" dirty="0">
              <a:solidFill>
                <a:schemeClr val="bg1"/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86" name="Line 3"/>
          <p:cNvSpPr/>
          <p:nvPr/>
        </p:nvSpPr>
        <p:spPr>
          <a:xfrm>
            <a:off x="1152360" y="4491459"/>
            <a:ext cx="3167640" cy="0"/>
          </a:xfrm>
          <a:prstGeom prst="line">
            <a:avLst/>
          </a:prstGeom>
          <a:ln w="126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AEAEB44-BE36-9D86-7DDA-6D86EEF9BA3A}"/>
              </a:ext>
            </a:extLst>
          </p:cNvPr>
          <p:cNvSpPr txBox="1"/>
          <p:nvPr/>
        </p:nvSpPr>
        <p:spPr>
          <a:xfrm>
            <a:off x="1007864" y="1824557"/>
            <a:ext cx="88565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000" b="1" spc="-1" dirty="0">
                <a:solidFill>
                  <a:srgbClr val="FFFFFF"/>
                </a:solidFill>
                <a:latin typeface="Avenir Next LT Pro" panose="020B0504020202020204" pitchFamily="34" charset="0"/>
              </a:rPr>
              <a:t>New Security </a:t>
            </a:r>
            <a:r>
              <a:rPr lang="cs-CZ" sz="4000" b="1" spc="-1" dirty="0" err="1">
                <a:solidFill>
                  <a:srgbClr val="FFFFFF"/>
                </a:solidFill>
                <a:latin typeface="Avenir Next LT Pro" panose="020B0504020202020204" pitchFamily="34" charset="0"/>
              </a:rPr>
              <a:t>Challenges</a:t>
            </a:r>
            <a:r>
              <a:rPr lang="cs-CZ" sz="4000" b="1" spc="-1" dirty="0">
                <a:solidFill>
                  <a:srgbClr val="FFFFFF"/>
                </a:solidFill>
                <a:latin typeface="Avenir Next LT Pro" panose="020B0504020202020204" pitchFamily="34" charset="0"/>
              </a:rPr>
              <a:t> </a:t>
            </a:r>
            <a:r>
              <a:rPr lang="cs-CZ" sz="4000" b="1" spc="-1" dirty="0" err="1">
                <a:solidFill>
                  <a:srgbClr val="FFFFFF"/>
                </a:solidFill>
                <a:latin typeface="Avenir Next LT Pro" panose="020B0504020202020204" pitchFamily="34" charset="0"/>
              </a:rPr>
              <a:t>for</a:t>
            </a:r>
            <a:r>
              <a:rPr lang="cs-CZ" sz="4000" b="1" spc="-1" dirty="0">
                <a:solidFill>
                  <a:srgbClr val="FFFFFF"/>
                </a:solidFill>
                <a:latin typeface="Avenir Next LT Pro" panose="020B0504020202020204" pitchFamily="34" charset="0"/>
              </a:rPr>
              <a:t> NRENS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50C6AF0-DC05-5363-2200-7EB05E7B5AD9}"/>
              </a:ext>
            </a:extLst>
          </p:cNvPr>
          <p:cNvSpPr txBox="1"/>
          <p:nvPr/>
        </p:nvSpPr>
        <p:spPr>
          <a:xfrm>
            <a:off x="1079872" y="3771379"/>
            <a:ext cx="50406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Jan Kolouch</a:t>
            </a:r>
            <a:br>
              <a:rPr lang="cs-CZ" dirty="0">
                <a:latin typeface="Avenir Next LT Pro" panose="020B0504020202020204" pitchFamily="34" charset="-18"/>
              </a:rPr>
            </a:br>
            <a:r>
              <a:rPr lang="cs-CZ" b="1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CESNET</a:t>
            </a: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ED9F2CF-31C1-F6DC-BE89-3DB0176C36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00" y="4471217"/>
            <a:ext cx="2288261" cy="80089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F5D62514-53DD-4608-B521-2A513E5292F0}"/>
              </a:ext>
            </a:extLst>
          </p:cNvPr>
          <p:cNvSpPr txBox="1"/>
          <p:nvPr/>
        </p:nvSpPr>
        <p:spPr>
          <a:xfrm>
            <a:off x="7400090" y="4559512"/>
            <a:ext cx="266317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i="0" dirty="0">
                <a:effectLst/>
                <a:latin typeface="Avenir Next LT Pro" panose="020B0504020202020204" pitchFamily="34" charset="-18"/>
              </a:rPr>
              <a:t>/</a:t>
            </a:r>
            <a:r>
              <a:rPr lang="cs-CZ" sz="1000" i="0" dirty="0" err="1">
                <a:effectLst/>
                <a:latin typeface="Avenir Next LT Pro" panose="020B0504020202020204" pitchFamily="34" charset="-18"/>
              </a:rPr>
              <a:t>imagine</a:t>
            </a:r>
            <a:r>
              <a:rPr lang="cs-CZ" sz="1000" i="0" dirty="0">
                <a:effectLst/>
                <a:latin typeface="Avenir Next LT Pro" panose="020B0504020202020204" pitchFamily="34" charset="-18"/>
              </a:rPr>
              <a:t> prompt </a:t>
            </a:r>
          </a:p>
          <a:p>
            <a:r>
              <a:rPr lang="en-US" sz="1000" i="0" dirty="0">
                <a:effectLst/>
                <a:latin typeface="Avenir Next LT Pro" panose="020B0504020202020204" pitchFamily="34" charset="-18"/>
              </a:rPr>
              <a:t>crazy cartoon orangutan </a:t>
            </a:r>
            <a:r>
              <a:rPr lang="en-US" sz="1000" i="0" dirty="0" err="1">
                <a:effectLst/>
                <a:latin typeface="Avenir Next LT Pro" panose="020B0504020202020204" pitchFamily="34" charset="-18"/>
              </a:rPr>
              <a:t>ballancing</a:t>
            </a:r>
            <a:r>
              <a:rPr lang="en-US" sz="1000" i="0" dirty="0">
                <a:effectLst/>
                <a:latin typeface="Avenir Next LT Pro" panose="020B0504020202020204" pitchFamily="34" charset="-18"/>
              </a:rPr>
              <a:t> on one leg, holding 100 strings connected to small computers with one hand and trying to grab one more str</a:t>
            </a:r>
            <a:r>
              <a:rPr lang="cs-CZ" sz="1000" i="0" dirty="0">
                <a:effectLst/>
                <a:latin typeface="Avenir Next LT Pro" panose="020B0504020202020204" pitchFamily="34" charset="-18"/>
              </a:rPr>
              <a:t>i</a:t>
            </a:r>
            <a:r>
              <a:rPr lang="en-US" sz="1000" i="0" dirty="0">
                <a:effectLst/>
                <a:latin typeface="Avenir Next LT Pro" panose="020B0504020202020204" pitchFamily="34" charset="-18"/>
              </a:rPr>
              <a:t>ng with second hand </a:t>
            </a:r>
            <a:endParaRPr lang="cs-CZ" sz="1000" dirty="0">
              <a:latin typeface="Avenir Next LT Pro" panose="020B0504020202020204" pitchFamily="34" charset="-18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AA3BB20-D237-9CE4-A07A-D194C60AC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933" y="1057093"/>
            <a:ext cx="4372742" cy="436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30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E794A2-1449-815C-5D0D-5D47FDDD3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5000" b="1" dirty="0">
                <a:solidFill>
                  <a:schemeClr val="bg1"/>
                </a:solidFill>
                <a:latin typeface="Avenir Next LT Pro" panose="020B0504020202020204" pitchFamily="34" charset="-18"/>
              </a:rPr>
              <a:t>CESNET - NREN </a:t>
            </a:r>
          </a:p>
        </p:txBody>
      </p:sp>
    </p:spTree>
    <p:extLst>
      <p:ext uri="{BB962C8B-B14F-4D97-AF65-F5344CB8AC3E}">
        <p14:creationId xmlns:p14="http://schemas.microsoft.com/office/powerpoint/2010/main" val="865797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text 2">
            <a:extLst>
              <a:ext uri="{FF2B5EF4-FFF2-40B4-BE49-F238E27FC236}">
                <a16:creationId xmlns:a16="http://schemas.microsoft.com/office/drawing/2014/main" id="{CC962E58-02D7-463A-B7B6-44A5AF6EF91E}"/>
              </a:ext>
            </a:extLst>
          </p:cNvPr>
          <p:cNvSpPr txBox="1">
            <a:spLocks/>
          </p:cNvSpPr>
          <p:nvPr/>
        </p:nvSpPr>
        <p:spPr>
          <a:xfrm>
            <a:off x="4533160" y="2183754"/>
            <a:ext cx="1371248" cy="3928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57178" indent="-357178">
              <a:spcBef>
                <a:spcPts val="1072"/>
              </a:spcBef>
              <a:buClr>
                <a:srgbClr val="0068A2"/>
              </a:buClr>
              <a:buFont typeface="Wingdings" charset="2"/>
              <a:buChar char=""/>
              <a:defRPr sz="2200" b="1" i="0" baseline="0">
                <a:solidFill>
                  <a:srgbClr val="0068A2"/>
                </a:solidFill>
                <a:latin typeface="Avenir LT Pro 55 Roman" panose="020B0503020203020204" pitchFamily="34" charset="-18"/>
              </a:defRPr>
            </a:lvl1pPr>
            <a:lvl2pPr marL="644400" indent="-285750">
              <a:buClr>
                <a:srgbClr val="5A5A5A"/>
              </a:buClr>
              <a:buFontTx/>
              <a:buChar char="■"/>
              <a:defRPr baseline="0">
                <a:solidFill>
                  <a:srgbClr val="5A5A5A"/>
                </a:solidFill>
                <a:latin typeface="Avenir LT Pro 55 Roman" panose="020B0503020203020204" pitchFamily="34" charset="-18"/>
              </a:defRPr>
            </a:lvl2pPr>
            <a:lvl3pPr marL="936000" indent="-285750">
              <a:buClr>
                <a:srgbClr val="5A5A5A"/>
              </a:buClr>
              <a:buFontTx/>
              <a:buChar char="■"/>
              <a:defRPr sz="1600">
                <a:solidFill>
                  <a:srgbClr val="5A5A5A"/>
                </a:solidFill>
                <a:latin typeface="Avenir LT Pro 55 Roman" panose="020B0503020203020204" pitchFamily="34" charset="-18"/>
              </a:defRPr>
            </a:lvl3pPr>
            <a:lvl4pPr marL="1188000" indent="-285750">
              <a:buClr>
                <a:srgbClr val="5A5A5A"/>
              </a:buClr>
              <a:buFontTx/>
              <a:buChar char="■"/>
              <a:defRPr sz="1500">
                <a:solidFill>
                  <a:srgbClr val="5A5A5A"/>
                </a:solidFill>
                <a:latin typeface="Avenir LT Pro 55 Roman" panose="020B0503020203020204" pitchFamily="34" charset="-18"/>
              </a:defRPr>
            </a:lvl4pPr>
            <a:lvl5pPr marL="1476000" indent="-285750">
              <a:buClr>
                <a:srgbClr val="5A5A5A"/>
              </a:buClr>
              <a:buFontTx/>
              <a:buChar char="■"/>
              <a:defRPr sz="1500">
                <a:solidFill>
                  <a:srgbClr val="5A5A5A"/>
                </a:solidFill>
                <a:latin typeface="Avenir LT Pro 55 Roman" panose="020B0503020203020204" pitchFamily="34" charset="-18"/>
              </a:defRPr>
            </a:lvl5pPr>
          </a:lstStyle>
          <a:p>
            <a:pPr marL="71428" indent="0" defTabSz="914400">
              <a:buNone/>
            </a:pPr>
            <a:r>
              <a:rPr lang="cs-CZ" b="1" kern="0" dirty="0">
                <a:solidFill>
                  <a:srgbClr val="002060"/>
                </a:solidFill>
                <a:latin typeface="Avenir Next LT Pro" panose="020B0504020202020204" pitchFamily="34" charset="-18"/>
              </a:rPr>
              <a:t>400 Gb/s</a:t>
            </a:r>
          </a:p>
        </p:txBody>
      </p:sp>
      <p:sp>
        <p:nvSpPr>
          <p:cNvPr id="21" name="Zástupný symbol pro text 2">
            <a:extLst>
              <a:ext uri="{FF2B5EF4-FFF2-40B4-BE49-F238E27FC236}">
                <a16:creationId xmlns:a16="http://schemas.microsoft.com/office/drawing/2014/main" id="{88F0CB7F-64EB-4AAD-9251-A1C61384DF23}"/>
              </a:ext>
            </a:extLst>
          </p:cNvPr>
          <p:cNvSpPr txBox="1">
            <a:spLocks/>
          </p:cNvSpPr>
          <p:nvPr/>
        </p:nvSpPr>
        <p:spPr>
          <a:xfrm>
            <a:off x="4533160" y="3122757"/>
            <a:ext cx="1371248" cy="3928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57178" indent="-357178">
              <a:spcBef>
                <a:spcPts val="1072"/>
              </a:spcBef>
              <a:buClr>
                <a:srgbClr val="0068A2"/>
              </a:buClr>
              <a:buFont typeface="Wingdings" charset="2"/>
              <a:buChar char=""/>
              <a:defRPr sz="2200" b="1" i="0" baseline="0">
                <a:solidFill>
                  <a:srgbClr val="0068A2"/>
                </a:solidFill>
                <a:latin typeface="Avenir LT Pro 55 Roman" panose="020B0503020203020204" pitchFamily="34" charset="-18"/>
              </a:defRPr>
            </a:lvl1pPr>
            <a:lvl2pPr marL="644400" indent="-285750">
              <a:buClr>
                <a:srgbClr val="5A5A5A"/>
              </a:buClr>
              <a:buFontTx/>
              <a:buChar char="■"/>
              <a:defRPr baseline="0">
                <a:solidFill>
                  <a:srgbClr val="5A5A5A"/>
                </a:solidFill>
                <a:latin typeface="Avenir LT Pro 55 Roman" panose="020B0503020203020204" pitchFamily="34" charset="-18"/>
              </a:defRPr>
            </a:lvl2pPr>
            <a:lvl3pPr marL="936000" indent="-285750">
              <a:buClr>
                <a:srgbClr val="5A5A5A"/>
              </a:buClr>
              <a:buFontTx/>
              <a:buChar char="■"/>
              <a:defRPr sz="1600">
                <a:solidFill>
                  <a:srgbClr val="5A5A5A"/>
                </a:solidFill>
                <a:latin typeface="Avenir LT Pro 55 Roman" panose="020B0503020203020204" pitchFamily="34" charset="-18"/>
              </a:defRPr>
            </a:lvl3pPr>
            <a:lvl4pPr marL="1188000" indent="-285750">
              <a:buClr>
                <a:srgbClr val="5A5A5A"/>
              </a:buClr>
              <a:buFontTx/>
              <a:buChar char="■"/>
              <a:defRPr sz="1500">
                <a:solidFill>
                  <a:srgbClr val="5A5A5A"/>
                </a:solidFill>
                <a:latin typeface="Avenir LT Pro 55 Roman" panose="020B0503020203020204" pitchFamily="34" charset="-18"/>
              </a:defRPr>
            </a:lvl4pPr>
            <a:lvl5pPr marL="1476000" indent="-285750">
              <a:buClr>
                <a:srgbClr val="5A5A5A"/>
              </a:buClr>
              <a:buFontTx/>
              <a:buChar char="■"/>
              <a:defRPr sz="1500">
                <a:solidFill>
                  <a:srgbClr val="5A5A5A"/>
                </a:solidFill>
                <a:latin typeface="Avenir LT Pro 55 Roman" panose="020B0503020203020204" pitchFamily="34" charset="-18"/>
              </a:defRPr>
            </a:lvl5pPr>
          </a:lstStyle>
          <a:p>
            <a:pPr marL="71428" indent="0" defTabSz="914400">
              <a:buNone/>
            </a:pPr>
            <a:r>
              <a:rPr lang="cs-CZ" b="1" kern="0" dirty="0">
                <a:solidFill>
                  <a:srgbClr val="002060"/>
                </a:solidFill>
                <a:latin typeface="Avenir Next LT Pro" panose="020B0504020202020204" pitchFamily="34" charset="-18"/>
              </a:rPr>
              <a:t>103 PB</a:t>
            </a:r>
          </a:p>
        </p:txBody>
      </p:sp>
      <p:sp>
        <p:nvSpPr>
          <p:cNvPr id="23" name="Zástupný symbol pro text 2">
            <a:extLst>
              <a:ext uri="{FF2B5EF4-FFF2-40B4-BE49-F238E27FC236}">
                <a16:creationId xmlns:a16="http://schemas.microsoft.com/office/drawing/2014/main" id="{1745DC48-9CD9-4074-8A1D-054D42362596}"/>
              </a:ext>
            </a:extLst>
          </p:cNvPr>
          <p:cNvSpPr txBox="1">
            <a:spLocks/>
          </p:cNvSpPr>
          <p:nvPr/>
        </p:nvSpPr>
        <p:spPr>
          <a:xfrm>
            <a:off x="4533160" y="4061759"/>
            <a:ext cx="1731288" cy="3928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57178" indent="-357178">
              <a:spcBef>
                <a:spcPts val="1072"/>
              </a:spcBef>
              <a:buClr>
                <a:srgbClr val="0068A2"/>
              </a:buClr>
              <a:buFont typeface="Wingdings" charset="2"/>
              <a:buChar char=""/>
              <a:defRPr sz="2200" b="1" i="0" baseline="0">
                <a:solidFill>
                  <a:srgbClr val="0068A2"/>
                </a:solidFill>
                <a:latin typeface="Avenir LT Pro 55 Roman" panose="020B0503020203020204" pitchFamily="34" charset="-18"/>
              </a:defRPr>
            </a:lvl1pPr>
            <a:lvl2pPr marL="644400" indent="-285750">
              <a:buClr>
                <a:srgbClr val="5A5A5A"/>
              </a:buClr>
              <a:buFontTx/>
              <a:buChar char="■"/>
              <a:defRPr baseline="0">
                <a:solidFill>
                  <a:srgbClr val="5A5A5A"/>
                </a:solidFill>
                <a:latin typeface="Avenir LT Pro 55 Roman" panose="020B0503020203020204" pitchFamily="34" charset="-18"/>
              </a:defRPr>
            </a:lvl2pPr>
            <a:lvl3pPr marL="936000" indent="-285750">
              <a:buClr>
                <a:srgbClr val="5A5A5A"/>
              </a:buClr>
              <a:buFontTx/>
              <a:buChar char="■"/>
              <a:defRPr sz="1600">
                <a:solidFill>
                  <a:srgbClr val="5A5A5A"/>
                </a:solidFill>
                <a:latin typeface="Avenir LT Pro 55 Roman" panose="020B0503020203020204" pitchFamily="34" charset="-18"/>
              </a:defRPr>
            </a:lvl3pPr>
            <a:lvl4pPr marL="1188000" indent="-285750">
              <a:buClr>
                <a:srgbClr val="5A5A5A"/>
              </a:buClr>
              <a:buFontTx/>
              <a:buChar char="■"/>
              <a:defRPr sz="1500">
                <a:solidFill>
                  <a:srgbClr val="5A5A5A"/>
                </a:solidFill>
                <a:latin typeface="Avenir LT Pro 55 Roman" panose="020B0503020203020204" pitchFamily="34" charset="-18"/>
              </a:defRPr>
            </a:lvl4pPr>
            <a:lvl5pPr marL="1476000" indent="-285750">
              <a:buClr>
                <a:srgbClr val="5A5A5A"/>
              </a:buClr>
              <a:buFontTx/>
              <a:buChar char="■"/>
              <a:defRPr sz="1500">
                <a:solidFill>
                  <a:srgbClr val="5A5A5A"/>
                </a:solidFill>
                <a:latin typeface="Avenir LT Pro 55 Roman" panose="020B0503020203020204" pitchFamily="34" charset="-18"/>
              </a:defRPr>
            </a:lvl5pPr>
          </a:lstStyle>
          <a:p>
            <a:pPr marL="71428" indent="0" defTabSz="914400">
              <a:buNone/>
            </a:pPr>
            <a:r>
              <a:rPr lang="cs-CZ" b="1" kern="0" dirty="0">
                <a:solidFill>
                  <a:srgbClr val="002060"/>
                </a:solidFill>
                <a:latin typeface="Avenir Next LT Pro" panose="020B0504020202020204" pitchFamily="34" charset="-18"/>
              </a:rPr>
              <a:t>37 628 CPU</a:t>
            </a:r>
          </a:p>
        </p:txBody>
      </p:sp>
      <p:pic>
        <p:nvPicPr>
          <p:cNvPr id="8" name="Grafický objekt 7" descr="Síť">
            <a:extLst>
              <a:ext uri="{FF2B5EF4-FFF2-40B4-BE49-F238E27FC236}">
                <a16:creationId xmlns:a16="http://schemas.microsoft.com/office/drawing/2014/main" id="{A10A239D-007C-4397-BC39-D66FCDB99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9319" y="1899171"/>
            <a:ext cx="828188" cy="828188"/>
          </a:xfrm>
          <a:prstGeom prst="rect">
            <a:avLst/>
          </a:prstGeom>
        </p:spPr>
      </p:pic>
      <p:pic>
        <p:nvPicPr>
          <p:cNvPr id="12" name="Grafický objekt 11" descr="Krabice">
            <a:extLst>
              <a:ext uri="{FF2B5EF4-FFF2-40B4-BE49-F238E27FC236}">
                <a16:creationId xmlns:a16="http://schemas.microsoft.com/office/drawing/2014/main" id="{A10CAE3C-9809-4AC2-B17B-B39DBAF13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9319" y="2841080"/>
            <a:ext cx="828188" cy="828188"/>
          </a:xfrm>
          <a:prstGeom prst="rect">
            <a:avLst/>
          </a:prstGeom>
        </p:spPr>
      </p:pic>
      <p:pic>
        <p:nvPicPr>
          <p:cNvPr id="14" name="Grafický objekt 13" descr="Cloud Computing">
            <a:extLst>
              <a:ext uri="{FF2B5EF4-FFF2-40B4-BE49-F238E27FC236}">
                <a16:creationId xmlns:a16="http://schemas.microsoft.com/office/drawing/2014/main" id="{BB49E5B3-9D8D-41B2-8BE5-60421F2220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5507" y="3800981"/>
            <a:ext cx="828188" cy="82818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8AF90A2-8BB0-46FC-8618-4867617D73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7" b="13325"/>
          <a:stretch/>
        </p:blipFill>
        <p:spPr>
          <a:xfrm>
            <a:off x="6336456" y="2101804"/>
            <a:ext cx="3384376" cy="230674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none" dirty="0">
                <a:latin typeface="Avenir Next LT Pro" panose="020B0504020202020204" pitchFamily="34" charset="-18"/>
              </a:rPr>
              <a:t>#</a:t>
            </a:r>
            <a:r>
              <a:rPr lang="cs-CZ" cap="none" dirty="0" err="1">
                <a:latin typeface="Avenir Next LT Pro" panose="020B0504020202020204" pitchFamily="34" charset="-18"/>
              </a:rPr>
              <a:t>Together</a:t>
            </a:r>
            <a:r>
              <a:rPr lang="cs-CZ" cap="none" dirty="0">
                <a:latin typeface="Avenir Next LT Pro" panose="020B0504020202020204" pitchFamily="34" charset="-18"/>
              </a:rPr>
              <a:t> </a:t>
            </a:r>
            <a:r>
              <a:rPr lang="cs-CZ" cap="none" dirty="0" err="1">
                <a:latin typeface="Avenir Next LT Pro" panose="020B0504020202020204" pitchFamily="34" charset="-18"/>
              </a:rPr>
              <a:t>for</a:t>
            </a:r>
            <a:r>
              <a:rPr lang="cs-CZ" cap="none" dirty="0">
                <a:latin typeface="Avenir Next LT Pro" panose="020B0504020202020204" pitchFamily="34" charset="-18"/>
              </a:rPr>
              <a:t> </a:t>
            </a:r>
            <a:r>
              <a:rPr lang="cs-CZ" cap="none" dirty="0" err="1">
                <a:latin typeface="Avenir Next LT Pro" panose="020B0504020202020204" pitchFamily="34" charset="-18"/>
              </a:rPr>
              <a:t>Sience</a:t>
            </a:r>
            <a:endParaRPr lang="cs-CZ" cap="none" dirty="0">
              <a:latin typeface="Avenir Next LT Pro" panose="020B0504020202020204" pitchFamily="34" charset="-18"/>
            </a:endParaRPr>
          </a:p>
        </p:txBody>
      </p:sp>
      <p:sp>
        <p:nvSpPr>
          <p:cNvPr id="16" name="Zástupný symbol pro text 2">
            <a:extLst>
              <a:ext uri="{FF2B5EF4-FFF2-40B4-BE49-F238E27FC236}">
                <a16:creationId xmlns:a16="http://schemas.microsoft.com/office/drawing/2014/main" id="{F554BCB0-A184-4D23-907A-DF5BB884FBE2}"/>
              </a:ext>
            </a:extLst>
          </p:cNvPr>
          <p:cNvSpPr txBox="1">
            <a:spLocks/>
          </p:cNvSpPr>
          <p:nvPr/>
        </p:nvSpPr>
        <p:spPr>
          <a:xfrm>
            <a:off x="1661240" y="2183754"/>
            <a:ext cx="2727904" cy="39287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57178" indent="-357178">
              <a:spcBef>
                <a:spcPts val="1072"/>
              </a:spcBef>
              <a:buClr>
                <a:srgbClr val="0068A2"/>
              </a:buClr>
              <a:buFont typeface="Wingdings" charset="2"/>
              <a:buChar char=""/>
              <a:defRPr sz="2200" b="1" i="0" baseline="0">
                <a:solidFill>
                  <a:srgbClr val="0068A2"/>
                </a:solidFill>
                <a:latin typeface="Avenir LT Pro 55 Roman" panose="020B0503020203020204" pitchFamily="34" charset="-18"/>
              </a:defRPr>
            </a:lvl1pPr>
            <a:lvl2pPr marL="644400" indent="-285750">
              <a:buClr>
                <a:srgbClr val="5A5A5A"/>
              </a:buClr>
              <a:buFontTx/>
              <a:buChar char="■"/>
              <a:defRPr baseline="0">
                <a:solidFill>
                  <a:srgbClr val="5A5A5A"/>
                </a:solidFill>
                <a:latin typeface="Avenir LT Pro 55 Roman" panose="020B0503020203020204" pitchFamily="34" charset="-18"/>
              </a:defRPr>
            </a:lvl2pPr>
            <a:lvl3pPr marL="936000" indent="-285750">
              <a:buClr>
                <a:srgbClr val="5A5A5A"/>
              </a:buClr>
              <a:buFontTx/>
              <a:buChar char="■"/>
              <a:defRPr sz="1600">
                <a:solidFill>
                  <a:srgbClr val="5A5A5A"/>
                </a:solidFill>
                <a:latin typeface="Avenir LT Pro 55 Roman" panose="020B0503020203020204" pitchFamily="34" charset="-18"/>
              </a:defRPr>
            </a:lvl3pPr>
            <a:lvl4pPr marL="1188000" indent="-285750">
              <a:buClr>
                <a:srgbClr val="5A5A5A"/>
              </a:buClr>
              <a:buFontTx/>
              <a:buChar char="■"/>
              <a:defRPr sz="1500">
                <a:solidFill>
                  <a:srgbClr val="5A5A5A"/>
                </a:solidFill>
                <a:latin typeface="Avenir LT Pro 55 Roman" panose="020B0503020203020204" pitchFamily="34" charset="-18"/>
              </a:defRPr>
            </a:lvl4pPr>
            <a:lvl5pPr marL="1476000" indent="-285750">
              <a:buClr>
                <a:srgbClr val="5A5A5A"/>
              </a:buClr>
              <a:buFontTx/>
              <a:buChar char="■"/>
              <a:defRPr sz="1500">
                <a:solidFill>
                  <a:srgbClr val="5A5A5A"/>
                </a:solidFill>
                <a:latin typeface="Avenir LT Pro 55 Roman" panose="020B0503020203020204" pitchFamily="34" charset="-18"/>
              </a:defRPr>
            </a:lvl5pPr>
          </a:lstStyle>
          <a:p>
            <a:pPr lvl="1" defTabSz="914400"/>
            <a:r>
              <a:rPr lang="cs-CZ" kern="0" dirty="0" err="1">
                <a:latin typeface="Avenir Next LT Pro" panose="020B0504020202020204" pitchFamily="34" charset="-18"/>
              </a:rPr>
              <a:t>Backbone</a:t>
            </a:r>
            <a:r>
              <a:rPr lang="cs-CZ" kern="0" dirty="0">
                <a:latin typeface="Avenir Next LT Pro" panose="020B0504020202020204" pitchFamily="34" charset="-18"/>
              </a:rPr>
              <a:t> network</a:t>
            </a:r>
          </a:p>
        </p:txBody>
      </p:sp>
      <p:sp>
        <p:nvSpPr>
          <p:cNvPr id="20" name="Zástupný symbol pro text 2">
            <a:extLst>
              <a:ext uri="{FF2B5EF4-FFF2-40B4-BE49-F238E27FC236}">
                <a16:creationId xmlns:a16="http://schemas.microsoft.com/office/drawing/2014/main" id="{FD03C46E-85C3-468A-9D73-E265F0EFD7D5}"/>
              </a:ext>
            </a:extLst>
          </p:cNvPr>
          <p:cNvSpPr txBox="1">
            <a:spLocks/>
          </p:cNvSpPr>
          <p:nvPr/>
        </p:nvSpPr>
        <p:spPr>
          <a:xfrm>
            <a:off x="1655936" y="3144374"/>
            <a:ext cx="2665659" cy="39287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57178" indent="-357178">
              <a:spcBef>
                <a:spcPts val="1072"/>
              </a:spcBef>
              <a:buClr>
                <a:srgbClr val="0068A2"/>
              </a:buClr>
              <a:buFont typeface="Wingdings" charset="2"/>
              <a:buChar char=""/>
              <a:defRPr sz="2200" b="1" i="0" baseline="0">
                <a:solidFill>
                  <a:srgbClr val="0068A2"/>
                </a:solidFill>
                <a:latin typeface="Avenir LT Pro 55 Roman" panose="020B0503020203020204" pitchFamily="34" charset="-18"/>
              </a:defRPr>
            </a:lvl1pPr>
            <a:lvl2pPr marL="644400" indent="-285750">
              <a:buClr>
                <a:srgbClr val="5A5A5A"/>
              </a:buClr>
              <a:buFontTx/>
              <a:buChar char="■"/>
              <a:defRPr baseline="0">
                <a:solidFill>
                  <a:srgbClr val="5A5A5A"/>
                </a:solidFill>
                <a:latin typeface="Avenir LT Pro 55 Roman" panose="020B0503020203020204" pitchFamily="34" charset="-18"/>
              </a:defRPr>
            </a:lvl2pPr>
            <a:lvl3pPr marL="936000" indent="-285750">
              <a:buClr>
                <a:srgbClr val="5A5A5A"/>
              </a:buClr>
              <a:buFontTx/>
              <a:buChar char="■"/>
              <a:defRPr sz="1600">
                <a:solidFill>
                  <a:srgbClr val="5A5A5A"/>
                </a:solidFill>
                <a:latin typeface="Avenir LT Pro 55 Roman" panose="020B0503020203020204" pitchFamily="34" charset="-18"/>
              </a:defRPr>
            </a:lvl3pPr>
            <a:lvl4pPr marL="1188000" indent="-285750">
              <a:buClr>
                <a:srgbClr val="5A5A5A"/>
              </a:buClr>
              <a:buFontTx/>
              <a:buChar char="■"/>
              <a:defRPr sz="1500">
                <a:solidFill>
                  <a:srgbClr val="5A5A5A"/>
                </a:solidFill>
                <a:latin typeface="Avenir LT Pro 55 Roman" panose="020B0503020203020204" pitchFamily="34" charset="-18"/>
              </a:defRPr>
            </a:lvl4pPr>
            <a:lvl5pPr marL="1476000" indent="-285750">
              <a:buClr>
                <a:srgbClr val="5A5A5A"/>
              </a:buClr>
              <a:buFontTx/>
              <a:buChar char="■"/>
              <a:defRPr sz="1500">
                <a:solidFill>
                  <a:srgbClr val="5A5A5A"/>
                </a:solidFill>
                <a:latin typeface="Avenir LT Pro 55 Roman" panose="020B0503020203020204" pitchFamily="34" charset="-18"/>
              </a:defRPr>
            </a:lvl5pPr>
          </a:lstStyle>
          <a:p>
            <a:pPr lvl="1" defTabSz="914400"/>
            <a:r>
              <a:rPr lang="cs-CZ" kern="0" dirty="0">
                <a:latin typeface="Avenir Next LT Pro" panose="020B0504020202020204" pitchFamily="34" charset="-18"/>
              </a:rPr>
              <a:t>Data </a:t>
            </a:r>
            <a:r>
              <a:rPr lang="cs-CZ" kern="0" dirty="0" err="1">
                <a:latin typeface="Avenir Next LT Pro" panose="020B0504020202020204" pitchFamily="34" charset="-18"/>
              </a:rPr>
              <a:t>repositories</a:t>
            </a:r>
            <a:endParaRPr lang="cs-CZ" kern="0" dirty="0">
              <a:latin typeface="Avenir Next LT Pro" panose="020B0504020202020204" pitchFamily="34" charset="-18"/>
            </a:endParaRPr>
          </a:p>
        </p:txBody>
      </p:sp>
      <p:sp>
        <p:nvSpPr>
          <p:cNvPr id="22" name="Zástupný symbol pro text 2">
            <a:extLst>
              <a:ext uri="{FF2B5EF4-FFF2-40B4-BE49-F238E27FC236}">
                <a16:creationId xmlns:a16="http://schemas.microsoft.com/office/drawing/2014/main" id="{4D075D9F-8D5A-4E98-88D1-4443A4FE9C73}"/>
              </a:ext>
            </a:extLst>
          </p:cNvPr>
          <p:cNvSpPr txBox="1">
            <a:spLocks/>
          </p:cNvSpPr>
          <p:nvPr/>
        </p:nvSpPr>
        <p:spPr>
          <a:xfrm>
            <a:off x="1655936" y="4104993"/>
            <a:ext cx="2665659" cy="39287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57178" indent="-357178">
              <a:spcBef>
                <a:spcPts val="1072"/>
              </a:spcBef>
              <a:buClr>
                <a:srgbClr val="0068A2"/>
              </a:buClr>
              <a:buFont typeface="Wingdings" charset="2"/>
              <a:buChar char=""/>
              <a:defRPr sz="2200" b="1" i="0" baseline="0">
                <a:solidFill>
                  <a:srgbClr val="0068A2"/>
                </a:solidFill>
                <a:latin typeface="Avenir LT Pro 55 Roman" panose="020B0503020203020204" pitchFamily="34" charset="-18"/>
              </a:defRPr>
            </a:lvl1pPr>
            <a:lvl2pPr marL="644400" indent="-285750">
              <a:buClr>
                <a:srgbClr val="5A5A5A"/>
              </a:buClr>
              <a:buFontTx/>
              <a:buChar char="■"/>
              <a:defRPr baseline="0">
                <a:solidFill>
                  <a:srgbClr val="5A5A5A"/>
                </a:solidFill>
                <a:latin typeface="Avenir LT Pro 55 Roman" panose="020B0503020203020204" pitchFamily="34" charset="-18"/>
              </a:defRPr>
            </a:lvl2pPr>
            <a:lvl3pPr marL="936000" indent="-285750">
              <a:buClr>
                <a:srgbClr val="5A5A5A"/>
              </a:buClr>
              <a:buFontTx/>
              <a:buChar char="■"/>
              <a:defRPr sz="1600">
                <a:solidFill>
                  <a:srgbClr val="5A5A5A"/>
                </a:solidFill>
                <a:latin typeface="Avenir LT Pro 55 Roman" panose="020B0503020203020204" pitchFamily="34" charset="-18"/>
              </a:defRPr>
            </a:lvl3pPr>
            <a:lvl4pPr marL="1188000" indent="-285750">
              <a:buClr>
                <a:srgbClr val="5A5A5A"/>
              </a:buClr>
              <a:buFontTx/>
              <a:buChar char="■"/>
              <a:defRPr sz="1500">
                <a:solidFill>
                  <a:srgbClr val="5A5A5A"/>
                </a:solidFill>
                <a:latin typeface="Avenir LT Pro 55 Roman" panose="020B0503020203020204" pitchFamily="34" charset="-18"/>
              </a:defRPr>
            </a:lvl4pPr>
            <a:lvl5pPr marL="1476000" indent="-285750">
              <a:buClr>
                <a:srgbClr val="5A5A5A"/>
              </a:buClr>
              <a:buFontTx/>
              <a:buChar char="■"/>
              <a:defRPr sz="1500">
                <a:solidFill>
                  <a:srgbClr val="5A5A5A"/>
                </a:solidFill>
                <a:latin typeface="Avenir LT Pro 55 Roman" panose="020B0503020203020204" pitchFamily="34" charset="-18"/>
              </a:defRPr>
            </a:lvl5pPr>
          </a:lstStyle>
          <a:p>
            <a:pPr lvl="1" defTabSz="914400"/>
            <a:r>
              <a:rPr lang="cs-CZ" kern="0" dirty="0" err="1">
                <a:latin typeface="Avenir Next LT Pro" panose="020B0504020202020204" pitchFamily="34" charset="-18"/>
              </a:rPr>
              <a:t>Computing</a:t>
            </a:r>
            <a:r>
              <a:rPr lang="cs-CZ" kern="0" dirty="0">
                <a:latin typeface="Avenir Next LT Pro" panose="020B0504020202020204" pitchFamily="34" charset="-18"/>
              </a:rPr>
              <a:t> </a:t>
            </a:r>
            <a:r>
              <a:rPr lang="cs-CZ" kern="0" dirty="0" err="1">
                <a:latin typeface="Avenir Next LT Pro" panose="020B0504020202020204" pitchFamily="34" charset="-18"/>
              </a:rPr>
              <a:t>power</a:t>
            </a:r>
            <a:endParaRPr lang="cs-CZ" kern="0" dirty="0"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35412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547164E-DDCA-4FD3-803D-64AB7832AE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6" r="9996"/>
          <a:stretch/>
        </p:blipFill>
        <p:spPr>
          <a:xfrm>
            <a:off x="-248" y="1107083"/>
            <a:ext cx="5738683" cy="3373255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8D49F8F4-4455-4834-BE0B-CC736D4EEC21}"/>
              </a:ext>
            </a:extLst>
          </p:cNvPr>
          <p:cNvSpPr txBox="1">
            <a:spLocks/>
          </p:cNvSpPr>
          <p:nvPr/>
        </p:nvSpPr>
        <p:spPr>
          <a:xfrm>
            <a:off x="2880000" y="72000"/>
            <a:ext cx="6696000" cy="946800"/>
          </a:xfrm>
          <a:prstGeom prst="rect">
            <a:avLst/>
          </a:prstGeom>
        </p:spPr>
        <p:txBody>
          <a:bodyPr anchor="ctr"/>
          <a:lstStyle/>
          <a:p>
            <a:pPr algn="r" defTabSz="914400"/>
            <a:r>
              <a:rPr lang="cs-CZ" sz="2600" b="1" kern="0" dirty="0" err="1">
                <a:solidFill>
                  <a:schemeClr val="bg1"/>
                </a:solidFill>
                <a:latin typeface="Avenir Next LT Pro" panose="020B0504020202020204" pitchFamily="34" charset="-18"/>
              </a:rPr>
              <a:t>From</a:t>
            </a:r>
            <a:r>
              <a:rPr lang="en-GB" sz="2600" b="1" kern="0" dirty="0">
                <a:solidFill>
                  <a:schemeClr val="bg1"/>
                </a:solidFill>
                <a:latin typeface="Avenir Next LT Pro" panose="020B0504020202020204" pitchFamily="34" charset="-18"/>
              </a:rPr>
              <a:t> 2 Mb/s </a:t>
            </a:r>
            <a:r>
              <a:rPr lang="cs-CZ" sz="2600" b="1" kern="0" dirty="0">
                <a:solidFill>
                  <a:schemeClr val="bg1"/>
                </a:solidFill>
                <a:latin typeface="Avenir Next LT Pro" panose="020B0504020202020204" pitchFamily="34" charset="-18"/>
              </a:rPr>
              <a:t>to</a:t>
            </a:r>
            <a:r>
              <a:rPr lang="en-GB" sz="2600" b="1" kern="0" dirty="0">
                <a:solidFill>
                  <a:schemeClr val="bg1"/>
                </a:solidFill>
                <a:latin typeface="Avenir Next LT Pro" panose="020B0504020202020204" pitchFamily="34" charset="-18"/>
              </a:rPr>
              <a:t> 400 Gb/s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2F6B470-DD46-DBA4-189E-0E2F4B9A3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200" y="2475235"/>
            <a:ext cx="4338782" cy="29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65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CAC2BCC-2A23-DBD5-F57E-63A9D60F85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3892513"/>
              </p:ext>
            </p:extLst>
          </p:nvPr>
        </p:nvGraphicFramePr>
        <p:xfrm>
          <a:off x="287784" y="1035075"/>
          <a:ext cx="9505056" cy="4392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vál 4">
            <a:extLst>
              <a:ext uri="{FF2B5EF4-FFF2-40B4-BE49-F238E27FC236}">
                <a16:creationId xmlns:a16="http://schemas.microsoft.com/office/drawing/2014/main" id="{50A22951-35D5-53AE-440B-BB08DA4C5D25}"/>
              </a:ext>
            </a:extLst>
          </p:cNvPr>
          <p:cNvSpPr/>
          <p:nvPr/>
        </p:nvSpPr>
        <p:spPr>
          <a:xfrm>
            <a:off x="6918552" y="1827163"/>
            <a:ext cx="819150" cy="76407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E7141183-79F7-ED33-2BB4-76B80BA4601C}"/>
              </a:ext>
            </a:extLst>
          </p:cNvPr>
          <p:cNvGrpSpPr/>
          <p:nvPr/>
        </p:nvGrpSpPr>
        <p:grpSpPr>
          <a:xfrm>
            <a:off x="6984528" y="2434574"/>
            <a:ext cx="1690392" cy="926880"/>
            <a:chOff x="5472605" y="2024118"/>
            <a:chExt cx="1690392" cy="926880"/>
          </a:xfrm>
        </p:grpSpPr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7105B5A4-4AC9-3E5C-F83E-734D48DED5BC}"/>
                </a:ext>
              </a:extLst>
            </p:cNvPr>
            <p:cNvSpPr/>
            <p:nvPr/>
          </p:nvSpPr>
          <p:spPr>
            <a:xfrm>
              <a:off x="5616621" y="2024118"/>
              <a:ext cx="1546376" cy="67633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94324151-3FC2-16A2-A99B-370C1B7DD672}"/>
                </a:ext>
              </a:extLst>
            </p:cNvPr>
            <p:cNvSpPr txBox="1"/>
            <p:nvPr/>
          </p:nvSpPr>
          <p:spPr>
            <a:xfrm>
              <a:off x="5472605" y="2274663"/>
              <a:ext cx="1546376" cy="6763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3660" tIns="0" rIns="0" bIns="0" numCol="1" spcCol="1270" anchor="t" anchorCtr="0">
              <a:noAutofit/>
            </a:bodyPr>
            <a:lstStyle/>
            <a:p>
              <a:pPr marL="0" lvl="0" indent="0" algn="l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b="1" kern="1200" dirty="0">
                  <a:latin typeface="Avenir Next LT Pro" panose="020B0504020202020204" pitchFamily="34" charset="-18"/>
                </a:rPr>
                <a:t>2020</a:t>
              </a:r>
              <a:br>
                <a:rPr lang="cs-CZ" sz="1600" kern="1200" dirty="0">
                  <a:latin typeface="Avenir Next LT Pro" panose="020B0504020202020204" pitchFamily="34" charset="-18"/>
                </a:rPr>
              </a:br>
              <a:r>
                <a:rPr lang="cs-CZ" sz="1600" b="1" kern="1200" dirty="0">
                  <a:solidFill>
                    <a:srgbClr val="FF0000"/>
                  </a:solidFill>
                  <a:latin typeface="Avenir Next LT Pro" panose="020B0504020202020204" pitchFamily="34" charset="-18"/>
                </a:rPr>
                <a:t>57</a:t>
              </a:r>
              <a:r>
                <a:rPr lang="cs-CZ" sz="1600" kern="1200" dirty="0">
                  <a:latin typeface="Avenir Next LT Pro" panose="020B0504020202020204" pitchFamily="34" charset="-18"/>
                </a:rPr>
                <a:t> </a:t>
              </a:r>
              <a:r>
                <a:rPr lang="cs-CZ" sz="1600" kern="1200" dirty="0" err="1">
                  <a:latin typeface="Avenir Next LT Pro" panose="020B0504020202020204" pitchFamily="34" charset="-18"/>
                </a:rPr>
                <a:t>services</a:t>
              </a:r>
              <a:endParaRPr lang="cs-CZ" sz="1600" kern="1200" dirty="0">
                <a:latin typeface="Avenir Next LT Pro" panose="020B0504020202020204" pitchFamily="34" charset="-18"/>
              </a:endParaRPr>
            </a:p>
          </p:txBody>
        </p:sp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1FA64A39-8073-699D-CAE1-401D4F6E5299}"/>
              </a:ext>
            </a:extLst>
          </p:cNvPr>
          <p:cNvSpPr txBox="1"/>
          <p:nvPr/>
        </p:nvSpPr>
        <p:spPr>
          <a:xfrm>
            <a:off x="8136656" y="1454533"/>
            <a:ext cx="1546376" cy="67633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3660" tIns="0" rIns="0" bIns="0" numCol="1" spcCol="1270" anchor="t" anchorCtr="0">
            <a:noAutofit/>
          </a:bodyPr>
          <a:lstStyle/>
          <a:p>
            <a:pPr marL="0" lvl="0" indent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b="1" kern="1200" dirty="0">
                <a:latin typeface="Avenir Next LT Pro" panose="020B0504020202020204" pitchFamily="34" charset="-18"/>
              </a:rPr>
              <a:t>2023</a:t>
            </a:r>
            <a:br>
              <a:rPr lang="cs-CZ" sz="1600" kern="1200" dirty="0">
                <a:latin typeface="Avenir Next LT Pro" panose="020B0504020202020204" pitchFamily="34" charset="-18"/>
              </a:rPr>
            </a:br>
            <a:r>
              <a:rPr lang="cs-CZ" sz="3600" b="1" kern="1200" dirty="0">
                <a:solidFill>
                  <a:srgbClr val="FF0000"/>
                </a:solidFill>
                <a:latin typeface="Avenir Next LT Pro" panose="020B0504020202020204" pitchFamily="34" charset="-18"/>
              </a:rPr>
              <a:t>60+</a:t>
            </a:r>
            <a:r>
              <a:rPr lang="cs-CZ" sz="3600" kern="1200" dirty="0">
                <a:latin typeface="Avenir Next LT Pro" panose="020B0504020202020204" pitchFamily="34" charset="-18"/>
              </a:rPr>
              <a:t> </a:t>
            </a:r>
            <a:r>
              <a:rPr lang="cs-CZ" sz="1600" kern="1200" dirty="0" err="1">
                <a:latin typeface="Avenir Next LT Pro" panose="020B0504020202020204" pitchFamily="34" charset="-18"/>
              </a:rPr>
              <a:t>services</a:t>
            </a:r>
            <a:endParaRPr lang="cs-CZ" sz="1600" kern="1200" dirty="0">
              <a:latin typeface="Avenir Next LT Pro" panose="020B0504020202020204" pitchFamily="34" charset="-18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08C32514-EFCE-AF5E-8364-9F5413CBE6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6339620"/>
              </p:ext>
            </p:extLst>
          </p:nvPr>
        </p:nvGraphicFramePr>
        <p:xfrm>
          <a:off x="120407" y="1278500"/>
          <a:ext cx="2812397" cy="2312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8AE45900-BE89-2131-B6A9-CC68C31738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1388131"/>
              </p:ext>
            </p:extLst>
          </p:nvPr>
        </p:nvGraphicFramePr>
        <p:xfrm>
          <a:off x="6980443" y="3198650"/>
          <a:ext cx="2812397" cy="2312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94941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1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8D49F8F4-4455-4834-BE0B-CC736D4EEC21}"/>
              </a:ext>
            </a:extLst>
          </p:cNvPr>
          <p:cNvSpPr txBox="1">
            <a:spLocks/>
          </p:cNvSpPr>
          <p:nvPr/>
        </p:nvSpPr>
        <p:spPr>
          <a:xfrm>
            <a:off x="2880000" y="72000"/>
            <a:ext cx="6696000" cy="946800"/>
          </a:xfrm>
          <a:prstGeom prst="rect">
            <a:avLst/>
          </a:prstGeom>
        </p:spPr>
        <p:txBody>
          <a:bodyPr anchor="ctr"/>
          <a:lstStyle/>
          <a:p>
            <a:pPr algn="r" defTabSz="914400"/>
            <a:r>
              <a:rPr lang="cs-CZ" sz="2600" b="1" kern="0" dirty="0" err="1">
                <a:solidFill>
                  <a:schemeClr val="bg1"/>
                </a:solidFill>
                <a:latin typeface="Avenir Next LT Pro" panose="020B0504020202020204" pitchFamily="34" charset="-18"/>
              </a:rPr>
              <a:t>Users</a:t>
            </a:r>
            <a:endParaRPr lang="en-GB" sz="2600" b="1" kern="0" dirty="0">
              <a:solidFill>
                <a:schemeClr val="bg1"/>
              </a:solidFill>
              <a:latin typeface="Avenir Next LT Pro" panose="020B0504020202020204" pitchFamily="34" charset="-18"/>
            </a:endParaRPr>
          </a:p>
        </p:txBody>
      </p:sp>
      <p:pic>
        <p:nvPicPr>
          <p:cNvPr id="8" name="Grafický objekt 7" descr="Uživatelé">
            <a:extLst>
              <a:ext uri="{FF2B5EF4-FFF2-40B4-BE49-F238E27FC236}">
                <a16:creationId xmlns:a16="http://schemas.microsoft.com/office/drawing/2014/main" id="{F41C7D2A-08EC-4EE3-9BD0-164D0191A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9792" y="1153939"/>
            <a:ext cx="914400" cy="914400"/>
          </a:xfrm>
          <a:prstGeom prst="rect">
            <a:avLst/>
          </a:prstGeom>
        </p:spPr>
      </p:pic>
      <p:pic>
        <p:nvPicPr>
          <p:cNvPr id="10" name="Grafický objekt 9" descr="Banka">
            <a:extLst>
              <a:ext uri="{FF2B5EF4-FFF2-40B4-BE49-F238E27FC236}">
                <a16:creationId xmlns:a16="http://schemas.microsoft.com/office/drawing/2014/main" id="{C42611FD-B5D1-46A4-9036-24C08F257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61600" y="1153939"/>
            <a:ext cx="914400" cy="9144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86F6B0E-F156-4C27-B0E7-B0390BB7AC3B}"/>
              </a:ext>
            </a:extLst>
          </p:cNvPr>
          <p:cNvSpPr txBox="1"/>
          <p:nvPr/>
        </p:nvSpPr>
        <p:spPr>
          <a:xfrm>
            <a:off x="1007864" y="1699007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latin typeface="Avenir Next LT Pro" panose="020B0504020202020204" pitchFamily="34" charset="-18"/>
              </a:rPr>
              <a:t>500.000 </a:t>
            </a:r>
            <a:r>
              <a:rPr lang="cs-CZ" sz="1600" dirty="0" err="1">
                <a:latin typeface="Avenir Next LT Pro" panose="020B0504020202020204" pitchFamily="34" charset="-18"/>
              </a:rPr>
              <a:t>users</a:t>
            </a:r>
            <a:r>
              <a:rPr lang="cs-CZ" sz="1600" dirty="0">
                <a:latin typeface="Avenir Next LT Pro" panose="020B0504020202020204" pitchFamily="34" charset="-18"/>
              </a:rPr>
              <a:t>/</a:t>
            </a:r>
            <a:r>
              <a:rPr lang="cs-CZ" sz="1600" dirty="0" err="1">
                <a:latin typeface="Avenir Next LT Pro" panose="020B0504020202020204" pitchFamily="34" charset="-18"/>
              </a:rPr>
              <a:t>day</a:t>
            </a:r>
            <a:endParaRPr lang="cs-CZ" sz="1600" dirty="0">
              <a:latin typeface="Avenir Next LT Pro" panose="020B0504020202020204" pitchFamily="34" charset="-18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F4F623C-9B9F-4342-9B1E-0B144FE85FCC}"/>
              </a:ext>
            </a:extLst>
          </p:cNvPr>
          <p:cNvSpPr txBox="1"/>
          <p:nvPr/>
        </p:nvSpPr>
        <p:spPr>
          <a:xfrm>
            <a:off x="5256336" y="1699007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b="1" dirty="0">
                <a:latin typeface="Avenir Next LT Pro" panose="020B0504020202020204" pitchFamily="34" charset="-18"/>
              </a:rPr>
              <a:t>300</a:t>
            </a:r>
            <a:r>
              <a:rPr lang="cs-CZ" sz="1600" dirty="0">
                <a:latin typeface="Avenir Next LT Pro" panose="020B0504020202020204" pitchFamily="34" charset="-18"/>
              </a:rPr>
              <a:t> </a:t>
            </a:r>
            <a:r>
              <a:rPr lang="cs-CZ" sz="1600" dirty="0" err="1">
                <a:latin typeface="Avenir Next LT Pro" panose="020B0504020202020204" pitchFamily="34" charset="-18"/>
              </a:rPr>
              <a:t>connected</a:t>
            </a:r>
            <a:r>
              <a:rPr lang="cs-CZ" sz="1600" dirty="0">
                <a:latin typeface="Avenir Next LT Pro" panose="020B0504020202020204" pitchFamily="34" charset="-18"/>
              </a:rPr>
              <a:t> </a:t>
            </a:r>
            <a:r>
              <a:rPr lang="cs-CZ" sz="1600" dirty="0" err="1">
                <a:latin typeface="Avenir Next LT Pro" panose="020B0504020202020204" pitchFamily="34" charset="-18"/>
              </a:rPr>
              <a:t>institutions</a:t>
            </a:r>
            <a:endParaRPr lang="cs-CZ" sz="1600" dirty="0">
              <a:latin typeface="Avenir Next LT Pro" panose="020B0504020202020204" pitchFamily="34" charset="-18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907584D-BE67-9685-85C6-51656A1FD3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8104" y="2187203"/>
            <a:ext cx="3215856" cy="305542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23D9336-A5CB-121A-3FF3-6E91E541B62E}"/>
              </a:ext>
            </a:extLst>
          </p:cNvPr>
          <p:cNvSpPr txBox="1"/>
          <p:nvPr/>
        </p:nvSpPr>
        <p:spPr>
          <a:xfrm>
            <a:off x="879760" y="2473122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>
                <a:latin typeface="Avenir Next LT Pro" panose="020B0504020202020204" pitchFamily="34" charset="-18"/>
              </a:rPr>
              <a:t>Universities</a:t>
            </a:r>
            <a:endParaRPr lang="cs-CZ" sz="1600" b="1" dirty="0">
              <a:latin typeface="Avenir Next LT Pro" panose="020B0504020202020204" pitchFamily="34" charset="-18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512F3B6-1C3E-3E74-43BC-AD6898C4F9D3}"/>
              </a:ext>
            </a:extLst>
          </p:cNvPr>
          <p:cNvSpPr txBox="1"/>
          <p:nvPr/>
        </p:nvSpPr>
        <p:spPr>
          <a:xfrm>
            <a:off x="144006" y="3394579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latin typeface="Avenir Next LT Pro" panose="020B0504020202020204" pitchFamily="34" charset="-18"/>
              </a:rPr>
              <a:t>P</a:t>
            </a:r>
            <a:r>
              <a:rPr lang="en-US" sz="1600" dirty="0" err="1">
                <a:latin typeface="Avenir Next LT Pro" panose="020B0504020202020204" pitchFamily="34" charset="-18"/>
              </a:rPr>
              <a:t>ublic</a:t>
            </a:r>
            <a:r>
              <a:rPr lang="en-US" sz="1600" dirty="0">
                <a:latin typeface="Avenir Next LT Pro" panose="020B0504020202020204" pitchFamily="34" charset="-18"/>
              </a:rPr>
              <a:t> administration and local government</a:t>
            </a:r>
            <a:endParaRPr lang="cs-CZ" sz="1600" dirty="0">
              <a:latin typeface="Avenir Next LT Pro" panose="020B0504020202020204" pitchFamily="34" charset="-18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58F0FB9-39C6-4CEE-9B85-54467425AEFA}"/>
              </a:ext>
            </a:extLst>
          </p:cNvPr>
          <p:cNvSpPr txBox="1"/>
          <p:nvPr/>
        </p:nvSpPr>
        <p:spPr>
          <a:xfrm>
            <a:off x="216252" y="4516610"/>
            <a:ext cx="287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600" dirty="0" err="1">
                <a:latin typeface="Avenir Next LT Pro" panose="020B0504020202020204" pitchFamily="34" charset="-18"/>
              </a:rPr>
              <a:t>Institutes</a:t>
            </a:r>
            <a:r>
              <a:rPr lang="cs-CZ" sz="1600" dirty="0">
                <a:latin typeface="Avenir Next LT Pro" panose="020B0504020202020204" pitchFamily="34" charset="-18"/>
              </a:rPr>
              <a:t> of </a:t>
            </a:r>
            <a:r>
              <a:rPr lang="cs-CZ" sz="1600" dirty="0" err="1">
                <a:latin typeface="Avenir Next LT Pro" panose="020B0504020202020204" pitchFamily="34" charset="-18"/>
              </a:rPr>
              <a:t>the</a:t>
            </a:r>
            <a:r>
              <a:rPr lang="cs-CZ" sz="1600" dirty="0">
                <a:latin typeface="Avenir Next LT Pro" panose="020B0504020202020204" pitchFamily="34" charset="-18"/>
              </a:rPr>
              <a:t> </a:t>
            </a:r>
            <a:r>
              <a:rPr lang="cs-CZ" sz="1600" dirty="0" err="1">
                <a:latin typeface="Avenir Next LT Pro" panose="020B0504020202020204" pitchFamily="34" charset="-18"/>
              </a:rPr>
              <a:t>Academy</a:t>
            </a:r>
            <a:r>
              <a:rPr lang="cs-CZ" sz="1600" dirty="0">
                <a:latin typeface="Avenir Next LT Pro" panose="020B0504020202020204" pitchFamily="34" charset="-18"/>
              </a:rPr>
              <a:t> of </a:t>
            </a:r>
            <a:r>
              <a:rPr lang="cs-CZ" sz="1600" dirty="0" err="1">
                <a:latin typeface="Avenir Next LT Pro" panose="020B0504020202020204" pitchFamily="34" charset="-18"/>
              </a:rPr>
              <a:t>Sciences</a:t>
            </a:r>
            <a:endParaRPr lang="cs-CZ" sz="1600" dirty="0">
              <a:latin typeface="Avenir Next LT Pro" panose="020B0504020202020204" pitchFamily="34" charset="-18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20F255A2-DBF8-7C7F-B52C-5C66BA78F045}"/>
              </a:ext>
            </a:extLst>
          </p:cNvPr>
          <p:cNvSpPr txBox="1"/>
          <p:nvPr/>
        </p:nvSpPr>
        <p:spPr>
          <a:xfrm>
            <a:off x="6696496" y="2350012"/>
            <a:ext cx="28078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600" dirty="0" err="1">
                <a:latin typeface="Avenir Next LT Pro" panose="020B0504020202020204" pitchFamily="34" charset="-18"/>
              </a:rPr>
              <a:t>Research</a:t>
            </a:r>
            <a:r>
              <a:rPr lang="cs-CZ" sz="1600" dirty="0">
                <a:latin typeface="Avenir Next LT Pro" panose="020B0504020202020204" pitchFamily="34" charset="-18"/>
              </a:rPr>
              <a:t> </a:t>
            </a:r>
            <a:r>
              <a:rPr lang="cs-CZ" sz="1600" dirty="0" err="1">
                <a:latin typeface="Avenir Next LT Pro" panose="020B0504020202020204" pitchFamily="34" charset="-18"/>
              </a:rPr>
              <a:t>organisations</a:t>
            </a:r>
            <a:r>
              <a:rPr lang="cs-CZ" sz="1600" dirty="0">
                <a:latin typeface="Avenir Next LT Pro" panose="020B0504020202020204" pitchFamily="34" charset="-18"/>
              </a:rPr>
              <a:t> and </a:t>
            </a:r>
            <a:r>
              <a:rPr lang="cs-CZ" sz="1600" dirty="0" err="1">
                <a:latin typeface="Avenir Next LT Pro" panose="020B0504020202020204" pitchFamily="34" charset="-18"/>
              </a:rPr>
              <a:t>hospitals</a:t>
            </a:r>
            <a:endParaRPr lang="cs-CZ" sz="1600" dirty="0">
              <a:latin typeface="Avenir Next LT Pro" panose="020B0504020202020204" pitchFamily="34" charset="-18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8EA3BB20-86AF-F96A-C297-EF823103B869}"/>
              </a:ext>
            </a:extLst>
          </p:cNvPr>
          <p:cNvSpPr txBox="1"/>
          <p:nvPr/>
        </p:nvSpPr>
        <p:spPr>
          <a:xfrm>
            <a:off x="6696496" y="3517690"/>
            <a:ext cx="3096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600" dirty="0" err="1">
                <a:latin typeface="Avenir Next LT Pro" panose="020B0504020202020204" pitchFamily="34" charset="-18"/>
              </a:rPr>
              <a:t>Schools</a:t>
            </a:r>
            <a:endParaRPr lang="cs-CZ" sz="1600" dirty="0">
              <a:latin typeface="Avenir Next LT Pro" panose="020B0504020202020204" pitchFamily="34" charset="-18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525DC68F-AE36-6243-6A11-642CBE195648}"/>
              </a:ext>
            </a:extLst>
          </p:cNvPr>
          <p:cNvSpPr txBox="1"/>
          <p:nvPr/>
        </p:nvSpPr>
        <p:spPr>
          <a:xfrm>
            <a:off x="6696496" y="4384138"/>
            <a:ext cx="28795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600" dirty="0" err="1">
                <a:latin typeface="Avenir Next LT Pro" panose="020B0504020202020204" pitchFamily="34" charset="-18"/>
              </a:rPr>
              <a:t>Libraries</a:t>
            </a:r>
            <a:r>
              <a:rPr lang="cs-CZ" sz="1600" dirty="0">
                <a:latin typeface="Avenir Next LT Pro" panose="020B0504020202020204" pitchFamily="34" charset="-18"/>
              </a:rPr>
              <a:t>, </a:t>
            </a:r>
            <a:r>
              <a:rPr lang="cs-CZ" sz="1600" dirty="0" err="1">
                <a:latin typeface="Avenir Next LT Pro" panose="020B0504020202020204" pitchFamily="34" charset="-18"/>
              </a:rPr>
              <a:t>museums</a:t>
            </a:r>
            <a:r>
              <a:rPr lang="cs-CZ" sz="1600" dirty="0">
                <a:latin typeface="Avenir Next LT Pro" panose="020B0504020202020204" pitchFamily="34" charset="-18"/>
              </a:rPr>
              <a:t> and </a:t>
            </a:r>
            <a:r>
              <a:rPr lang="cs-CZ" sz="1600" dirty="0" err="1">
                <a:latin typeface="Avenir Next LT Pro" panose="020B0504020202020204" pitchFamily="34" charset="-18"/>
              </a:rPr>
              <a:t>galleries</a:t>
            </a:r>
            <a:endParaRPr lang="cs-CZ" sz="1600" dirty="0"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351805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8D49F8F4-4455-4834-BE0B-CC736D4EEC21}"/>
              </a:ext>
            </a:extLst>
          </p:cNvPr>
          <p:cNvSpPr txBox="1">
            <a:spLocks/>
          </p:cNvSpPr>
          <p:nvPr/>
        </p:nvSpPr>
        <p:spPr>
          <a:xfrm>
            <a:off x="2880000" y="72000"/>
            <a:ext cx="6696000" cy="946800"/>
          </a:xfrm>
          <a:prstGeom prst="rect">
            <a:avLst/>
          </a:prstGeom>
        </p:spPr>
        <p:txBody>
          <a:bodyPr anchor="ctr"/>
          <a:lstStyle/>
          <a:p>
            <a:pPr algn="r" defTabSz="914400"/>
            <a:r>
              <a:rPr lang="cs-CZ" sz="2600" b="1" kern="0" dirty="0" err="1">
                <a:solidFill>
                  <a:schemeClr val="bg1"/>
                </a:solidFill>
                <a:latin typeface="Avenir Next LT Pro" panose="020B0504020202020204" pitchFamily="34" charset="-18"/>
              </a:rPr>
              <a:t>Research</a:t>
            </a:r>
            <a:r>
              <a:rPr lang="cs-CZ" sz="2600" b="1" kern="0" dirty="0">
                <a:solidFill>
                  <a:schemeClr val="bg1"/>
                </a:solidFill>
                <a:latin typeface="Avenir Next LT Pro" panose="020B0504020202020204" pitchFamily="34" charset="-18"/>
              </a:rPr>
              <a:t> and development</a:t>
            </a:r>
            <a:endParaRPr lang="en-GB" sz="2600" b="1" kern="0" dirty="0">
              <a:solidFill>
                <a:schemeClr val="bg1"/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19A3C27B-0534-4FB7-B31C-CB0DFC359A06}"/>
              </a:ext>
            </a:extLst>
          </p:cNvPr>
          <p:cNvSpPr/>
          <p:nvPr/>
        </p:nvSpPr>
        <p:spPr>
          <a:xfrm>
            <a:off x="4596114" y="1581545"/>
            <a:ext cx="5038725" cy="11734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Avenir Next LT Pro" panose="020B0504020202020204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lang="cs-CZ" dirty="0">
                <a:latin typeface="Avenir Next LT Pro" panose="020B0504020202020204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Avenir Next LT Pro" panose="020B0504020202020204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patents in the Czech Republic</a:t>
            </a:r>
            <a:endParaRPr lang="cs-CZ" dirty="0">
              <a:latin typeface="Avenir Next LT Pro" panose="020B0504020202020204" pitchFamily="34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Avenir Next LT Pro" panose="020B0504020202020204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8 </a:t>
            </a:r>
            <a:r>
              <a:rPr lang="en-US" dirty="0">
                <a:latin typeface="Avenir Next LT Pro" panose="020B0504020202020204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patents in the </a:t>
            </a:r>
            <a:r>
              <a:rPr lang="cs-CZ" dirty="0">
                <a:latin typeface="Avenir Next LT Pro" panose="020B0504020202020204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USA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Avenir Next LT Pro" panose="020B0504020202020204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cs-CZ" dirty="0">
                <a:latin typeface="Avenir Next LT Pro" panose="020B0504020202020204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Avenir Next LT Pro" panose="020B0504020202020204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patents in the </a:t>
            </a:r>
            <a:r>
              <a:rPr lang="cs-CZ" dirty="0">
                <a:latin typeface="Avenir Next LT Pro" panose="020B0504020202020204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EU</a:t>
            </a:r>
          </a:p>
        </p:txBody>
      </p:sp>
      <p:pic>
        <p:nvPicPr>
          <p:cNvPr id="11" name="Grafický objekt 10" descr="Mikroskop">
            <a:extLst>
              <a:ext uri="{FF2B5EF4-FFF2-40B4-BE49-F238E27FC236}">
                <a16:creationId xmlns:a16="http://schemas.microsoft.com/office/drawing/2014/main" id="{7109BC24-1A1D-4C72-94C6-D84113446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95304" y="3937099"/>
            <a:ext cx="914400" cy="914400"/>
          </a:xfrm>
          <a:prstGeom prst="rect">
            <a:avLst/>
          </a:prstGeom>
        </p:spPr>
      </p:pic>
      <p:pic>
        <p:nvPicPr>
          <p:cNvPr id="21" name="Grafický objekt 20" descr="Atom">
            <a:extLst>
              <a:ext uri="{FF2B5EF4-FFF2-40B4-BE49-F238E27FC236}">
                <a16:creationId xmlns:a16="http://schemas.microsoft.com/office/drawing/2014/main" id="{DCEA6109-2FB0-42FE-BF78-6E6C107EC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6016" y="1528273"/>
            <a:ext cx="914400" cy="914400"/>
          </a:xfrm>
          <a:prstGeom prst="rect">
            <a:avLst/>
          </a:prstGeom>
        </p:spPr>
      </p:pic>
      <p:pic>
        <p:nvPicPr>
          <p:cNvPr id="23" name="Grafický objekt 22" descr="DNA">
            <a:extLst>
              <a:ext uri="{FF2B5EF4-FFF2-40B4-BE49-F238E27FC236}">
                <a16:creationId xmlns:a16="http://schemas.microsoft.com/office/drawing/2014/main" id="{2FE67D51-2788-4D28-81F6-BB0F7B1AF0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07079" y="3937099"/>
            <a:ext cx="914400" cy="914400"/>
          </a:xfrm>
          <a:prstGeom prst="rect">
            <a:avLst/>
          </a:prstGeom>
        </p:spPr>
      </p:pic>
      <p:pic>
        <p:nvPicPr>
          <p:cNvPr id="25" name="Grafický objekt 24" descr="Vědec">
            <a:extLst>
              <a:ext uri="{FF2B5EF4-FFF2-40B4-BE49-F238E27FC236}">
                <a16:creationId xmlns:a16="http://schemas.microsoft.com/office/drawing/2014/main" id="{091BB34B-3EF2-406C-817E-E98947DFF6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01508" y="3937099"/>
            <a:ext cx="914400" cy="914400"/>
          </a:xfrm>
          <a:prstGeom prst="rect">
            <a:avLst/>
          </a:prstGeom>
        </p:spPr>
      </p:pic>
      <p:pic>
        <p:nvPicPr>
          <p:cNvPr id="27" name="Grafický objekt 26" descr="Uživatelská síť">
            <a:extLst>
              <a:ext uri="{FF2B5EF4-FFF2-40B4-BE49-F238E27FC236}">
                <a16:creationId xmlns:a16="http://schemas.microsoft.com/office/drawing/2014/main" id="{57791421-ECE3-4263-950C-88436FE99F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95304" y="2732686"/>
            <a:ext cx="914400" cy="914400"/>
          </a:xfrm>
          <a:prstGeom prst="rect">
            <a:avLst/>
          </a:prstGeom>
        </p:spPr>
      </p:pic>
      <p:sp>
        <p:nvSpPr>
          <p:cNvPr id="28" name="Obdélník 27">
            <a:extLst>
              <a:ext uri="{FF2B5EF4-FFF2-40B4-BE49-F238E27FC236}">
                <a16:creationId xmlns:a16="http://schemas.microsoft.com/office/drawing/2014/main" id="{15A4E5CA-4B33-4C3F-B5DA-7FDC2F764EEC}"/>
              </a:ext>
            </a:extLst>
          </p:cNvPr>
          <p:cNvSpPr/>
          <p:nvPr/>
        </p:nvSpPr>
        <p:spPr>
          <a:xfrm>
            <a:off x="4596114" y="3097831"/>
            <a:ext cx="5038725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Avenir Next LT Pro" panose="020B0504020202020204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cs-CZ" dirty="0">
                <a:latin typeface="Avenir Next LT Pro" panose="020B0504020202020204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 spin-</a:t>
            </a:r>
            <a:r>
              <a:rPr lang="cs-CZ" dirty="0" err="1">
                <a:latin typeface="Avenir Next LT Pro" panose="020B0504020202020204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offs</a:t>
            </a:r>
            <a:endParaRPr lang="cs-CZ" dirty="0">
              <a:latin typeface="Avenir Next LT Pro" panose="020B0504020202020204" pitchFamily="34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C3E0CFE4-F883-41FC-867A-A77564D7E783}"/>
              </a:ext>
            </a:extLst>
          </p:cNvPr>
          <p:cNvSpPr/>
          <p:nvPr/>
        </p:nvSpPr>
        <p:spPr>
          <a:xfrm>
            <a:off x="4596114" y="4116906"/>
            <a:ext cx="5038725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Avenir Next LT Pro" panose="020B0504020202020204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National and international research projects</a:t>
            </a:r>
            <a:endParaRPr lang="cs-CZ" dirty="0">
              <a:latin typeface="Avenir Next LT Pro" panose="020B0504020202020204" pitchFamily="34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994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F403F127-F87C-D523-4BA4-B2E23CFB5C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64977" y="1395115"/>
            <a:ext cx="6350669" cy="339200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7611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39897E-9CA8-FDEB-3860-43CE93188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venir Next LT Pro" panose="020B0504020202020204" pitchFamily="34" charset="-18"/>
              </a:rPr>
              <a:t>Evolved</a:t>
            </a:r>
            <a:r>
              <a:rPr lang="cs-CZ" dirty="0">
                <a:latin typeface="Avenir Next LT Pro" panose="020B0504020202020204" pitchFamily="34" charset="-18"/>
              </a:rPr>
              <a:t> </a:t>
            </a:r>
            <a:r>
              <a:rPr lang="cs-CZ" dirty="0" err="1">
                <a:latin typeface="Avenir Next LT Pro" panose="020B0504020202020204" pitchFamily="34" charset="-18"/>
              </a:rPr>
              <a:t>Orang</a:t>
            </a:r>
            <a:r>
              <a:rPr lang="cs-CZ" dirty="0">
                <a:latin typeface="Avenir Next LT Pro" panose="020B0504020202020204" pitchFamily="34" charset="-18"/>
              </a:rPr>
              <a:t> </a:t>
            </a:r>
            <a:r>
              <a:rPr lang="cs-CZ" dirty="0" err="1">
                <a:latin typeface="Avenir Next LT Pro" panose="020B0504020202020204" pitchFamily="34" charset="-18"/>
              </a:rPr>
              <a:t>huntan</a:t>
            </a:r>
            <a:endParaRPr lang="cs-CZ" dirty="0">
              <a:latin typeface="Avenir Next LT Pro" panose="020B0504020202020204" pitchFamily="34" charset="-18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5D62514-53DD-4608-B521-2A513E5292F0}"/>
              </a:ext>
            </a:extLst>
          </p:cNvPr>
          <p:cNvSpPr txBox="1"/>
          <p:nvPr/>
        </p:nvSpPr>
        <p:spPr>
          <a:xfrm>
            <a:off x="7400090" y="4559512"/>
            <a:ext cx="266317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i="0" dirty="0">
                <a:effectLst/>
                <a:latin typeface="Avenir Next LT Pro" panose="020B0504020202020204" pitchFamily="34" charset="-18"/>
              </a:rPr>
              <a:t>/</a:t>
            </a:r>
            <a:r>
              <a:rPr lang="cs-CZ" sz="1000" i="0" dirty="0" err="1">
                <a:effectLst/>
                <a:latin typeface="Avenir Next LT Pro" panose="020B0504020202020204" pitchFamily="34" charset="-18"/>
              </a:rPr>
              <a:t>imagine</a:t>
            </a:r>
            <a:r>
              <a:rPr lang="cs-CZ" sz="1000" i="0" dirty="0">
                <a:effectLst/>
                <a:latin typeface="Avenir Next LT Pro" panose="020B0504020202020204" pitchFamily="34" charset="-18"/>
              </a:rPr>
              <a:t> prompt </a:t>
            </a:r>
          </a:p>
          <a:p>
            <a:r>
              <a:rPr lang="en-US" sz="1000" i="0" dirty="0">
                <a:effectLst/>
                <a:latin typeface="Avenir Next LT Pro" panose="020B0504020202020204" pitchFamily="34" charset="-18"/>
              </a:rPr>
              <a:t>crazy cartoon orangutan </a:t>
            </a:r>
            <a:r>
              <a:rPr lang="en-US" sz="1000" i="0" dirty="0" err="1">
                <a:effectLst/>
                <a:latin typeface="Avenir Next LT Pro" panose="020B0504020202020204" pitchFamily="34" charset="-18"/>
              </a:rPr>
              <a:t>ballancing</a:t>
            </a:r>
            <a:r>
              <a:rPr lang="en-US" sz="1000" i="0" dirty="0">
                <a:effectLst/>
                <a:latin typeface="Avenir Next LT Pro" panose="020B0504020202020204" pitchFamily="34" charset="-18"/>
              </a:rPr>
              <a:t> on one leg, holding 100 strings connected to small computers with one hand and trying to grab one more str</a:t>
            </a:r>
            <a:r>
              <a:rPr lang="cs-CZ" sz="1000" i="0" dirty="0">
                <a:effectLst/>
                <a:latin typeface="Avenir Next LT Pro" panose="020B0504020202020204" pitchFamily="34" charset="-18"/>
              </a:rPr>
              <a:t>i</a:t>
            </a:r>
            <a:r>
              <a:rPr lang="en-US" sz="1000" i="0" dirty="0">
                <a:effectLst/>
                <a:latin typeface="Avenir Next LT Pro" panose="020B0504020202020204" pitchFamily="34" charset="-18"/>
              </a:rPr>
              <a:t>ng with second hand </a:t>
            </a:r>
            <a:endParaRPr lang="cs-CZ" sz="1000" dirty="0">
              <a:latin typeface="Avenir Next LT Pro" panose="020B0504020202020204" pitchFamily="34" charset="-18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0CC1613-F7E4-595C-7FED-5BDAF2E5A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137" y="1107083"/>
            <a:ext cx="4386350" cy="436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53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1151880" y="1755155"/>
            <a:ext cx="8423640" cy="18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z="4000" b="1" dirty="0">
                <a:solidFill>
                  <a:schemeClr val="bg1"/>
                </a:solidFill>
                <a:latin typeface="Avenir Next LT Pro" panose="020B0504020202020204" pitchFamily="34" charset="-18"/>
              </a:rPr>
              <a:t>More </a:t>
            </a:r>
            <a:r>
              <a:rPr lang="cs-CZ" sz="4000" b="1" dirty="0" err="1">
                <a:solidFill>
                  <a:schemeClr val="bg1"/>
                </a:solidFill>
                <a:latin typeface="Avenir Next LT Pro" panose="020B0504020202020204" pitchFamily="34" charset="-18"/>
              </a:rPr>
              <a:t>challenges</a:t>
            </a:r>
            <a:r>
              <a:rPr lang="cs-CZ" sz="4000" b="1" dirty="0">
                <a:solidFill>
                  <a:schemeClr val="bg1"/>
                </a:solidFill>
                <a:latin typeface="Avenir Next LT Pro" panose="020B0504020202020204" pitchFamily="34" charset="-18"/>
              </a:rPr>
              <a:t>?</a:t>
            </a:r>
            <a:endParaRPr lang="cs-CZ" b="1" cap="all" spc="-1" dirty="0">
              <a:solidFill>
                <a:schemeClr val="bg1"/>
              </a:solidFill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96839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1079872" y="1467123"/>
            <a:ext cx="8568952" cy="18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z="4000" b="1" i="1" dirty="0" err="1">
                <a:solidFill>
                  <a:schemeClr val="bg1"/>
                </a:solidFill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Calibri" panose="020F0502020204030204" pitchFamily="34" charset="0"/>
              </a:rPr>
              <a:t>Secure</a:t>
            </a:r>
            <a:r>
              <a:rPr lang="cs-CZ" sz="4000" b="1" i="1" dirty="0">
                <a:solidFill>
                  <a:schemeClr val="bg1"/>
                </a:solidFill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4000" b="1" i="1" dirty="0" err="1">
                <a:solidFill>
                  <a:schemeClr val="bg1"/>
                </a:solidFill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Calibri" panose="020F0502020204030204" pitchFamily="34" charset="0"/>
              </a:rPr>
              <a:t>approach</a:t>
            </a:r>
            <a:r>
              <a:rPr lang="cs-CZ" sz="4000" b="1" i="1" dirty="0">
                <a:solidFill>
                  <a:schemeClr val="bg1"/>
                </a:solidFill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Calibri" panose="020F0502020204030204" pitchFamily="34" charset="0"/>
              </a:rPr>
              <a:t> to </a:t>
            </a:r>
            <a:r>
              <a:rPr lang="cs-CZ" sz="4000" b="1" i="1" dirty="0" err="1">
                <a:solidFill>
                  <a:schemeClr val="bg1"/>
                </a:solidFill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Calibri" panose="020F0502020204030204" pitchFamily="34" charset="0"/>
              </a:rPr>
              <a:t>professors</a:t>
            </a:r>
            <a:r>
              <a:rPr lang="cs-CZ" sz="4000" b="1" i="1" dirty="0">
                <a:solidFill>
                  <a:schemeClr val="bg1"/>
                </a:solidFill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Calibri" panose="020F0502020204030204" pitchFamily="34" charset="0"/>
              </a:rPr>
              <a:t> and </a:t>
            </a:r>
            <a:r>
              <a:rPr lang="cs-CZ" sz="4000" b="1" i="1" dirty="0" err="1">
                <a:solidFill>
                  <a:schemeClr val="bg1"/>
                </a:solidFill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Calibri" panose="020F0502020204030204" pitchFamily="34" charset="0"/>
              </a:rPr>
              <a:t>wizards</a:t>
            </a:r>
            <a:r>
              <a:rPr lang="cs-CZ" sz="4000" b="1" i="1" dirty="0">
                <a:solidFill>
                  <a:schemeClr val="bg1"/>
                </a:solidFill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Calibri" panose="020F0502020204030204" pitchFamily="34" charset="0"/>
              </a:rPr>
              <a:t> of </a:t>
            </a:r>
            <a:r>
              <a:rPr lang="cs-CZ" sz="4000" b="1" i="1" dirty="0" err="1">
                <a:solidFill>
                  <a:schemeClr val="bg1"/>
                </a:solidFill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Calibri" panose="020F0502020204030204" pitchFamily="34" charset="0"/>
              </a:rPr>
              <a:t>Unseen</a:t>
            </a:r>
            <a:r>
              <a:rPr lang="cs-CZ" sz="4000" b="1" i="1" dirty="0">
                <a:solidFill>
                  <a:schemeClr val="bg1"/>
                </a:solidFill>
                <a:effectLst/>
                <a:latin typeface="Avenir Next LT Pro" panose="020B0504020202020204" pitchFamily="34" charset="-18"/>
                <a:ea typeface="Times New Roman" panose="02020603050405020304" pitchFamily="18" charset="0"/>
                <a:cs typeface="Calibri" panose="020F0502020204030204" pitchFamily="34" charset="0"/>
              </a:rPr>
              <a:t> University</a:t>
            </a:r>
            <a:endParaRPr lang="cs-CZ" sz="4000" i="1" dirty="0">
              <a:solidFill>
                <a:schemeClr val="bg1"/>
              </a:solidFill>
              <a:effectLst/>
              <a:latin typeface="Avenir Next LT Pro" panose="020B0504020202020204" pitchFamily="34" charset="-18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848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1151880" y="1755155"/>
            <a:ext cx="8568952" cy="18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z="4000" b="1" dirty="0" err="1">
                <a:solidFill>
                  <a:schemeClr val="bg1"/>
                </a:solidFill>
                <a:latin typeface="Avenir Next LT Pro" panose="020B0504020202020204" pitchFamily="34" charset="-18"/>
              </a:rPr>
              <a:t>Scientists</a:t>
            </a:r>
            <a:r>
              <a:rPr lang="cs-CZ" sz="4000" b="1" dirty="0">
                <a:solidFill>
                  <a:schemeClr val="bg1"/>
                </a:solidFill>
                <a:latin typeface="Avenir Next LT Pro" panose="020B0504020202020204" pitchFamily="34" charset="-18"/>
              </a:rPr>
              <a:t>, </a:t>
            </a:r>
            <a:r>
              <a:rPr lang="cs-CZ" sz="4000" b="1" dirty="0" err="1">
                <a:solidFill>
                  <a:schemeClr val="bg1"/>
                </a:solidFill>
                <a:latin typeface="Avenir Next LT Pro" panose="020B0504020202020204" pitchFamily="34" charset="-18"/>
              </a:rPr>
              <a:t>professors</a:t>
            </a:r>
            <a:r>
              <a:rPr lang="cs-CZ" sz="4000" b="1" dirty="0">
                <a:solidFill>
                  <a:schemeClr val="bg1"/>
                </a:solidFill>
                <a:latin typeface="Avenir Next LT Pro" panose="020B0504020202020204" pitchFamily="34" charset="-18"/>
              </a:rPr>
              <a:t> and </a:t>
            </a:r>
            <a:r>
              <a:rPr lang="cs-CZ" sz="4000" b="1" dirty="0" err="1">
                <a:solidFill>
                  <a:schemeClr val="bg1"/>
                </a:solidFill>
                <a:latin typeface="Avenir Next LT Pro" panose="020B0504020202020204" pitchFamily="34" charset="-18"/>
              </a:rPr>
              <a:t>wizzards</a:t>
            </a:r>
            <a:r>
              <a:rPr lang="cs-CZ" sz="4000" b="1" dirty="0">
                <a:solidFill>
                  <a:schemeClr val="bg1"/>
                </a:solidFill>
                <a:latin typeface="Avenir Next LT Pro" panose="020B0504020202020204" pitchFamily="34" charset="-18"/>
              </a:rPr>
              <a:t>…</a:t>
            </a:r>
            <a:endParaRPr lang="cs-CZ" b="1" cap="all" spc="-1" dirty="0">
              <a:solidFill>
                <a:schemeClr val="bg1"/>
              </a:solidFill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081512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blečení, obraz, kreslené, osoba&#10;&#10;Popis byl vytvořen automaticky">
            <a:extLst>
              <a:ext uri="{FF2B5EF4-FFF2-40B4-BE49-F238E27FC236}">
                <a16:creationId xmlns:a16="http://schemas.microsoft.com/office/drawing/2014/main" id="{2F2EBD7F-96F6-B50D-19FE-AC7600ECCE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112" y="1107083"/>
            <a:ext cx="3467522" cy="4320480"/>
          </a:xfrm>
          <a:prstGeom prst="rect">
            <a:avLst/>
          </a:pr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689F31DD-12F9-DC4B-A892-992E5DC84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venir Next LT Pro" panose="020B0504020202020204" pitchFamily="34" charset="-18"/>
              </a:rPr>
              <a:t>Unseen</a:t>
            </a:r>
            <a:r>
              <a:rPr lang="cs-CZ" dirty="0">
                <a:latin typeface="Avenir Next LT Pro" panose="020B0504020202020204" pitchFamily="34" charset="-18"/>
              </a:rPr>
              <a:t> University</a:t>
            </a:r>
          </a:p>
        </p:txBody>
      </p:sp>
    </p:spTree>
    <p:extLst>
      <p:ext uri="{BB962C8B-B14F-4D97-AF65-F5344CB8AC3E}">
        <p14:creationId xmlns:p14="http://schemas.microsoft.com/office/powerpoint/2010/main" val="861725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E23AA90-66F1-75EF-06C9-6F0F60AB1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venir Next LT Pro" panose="020B0504020202020204" pitchFamily="34" charset="-18"/>
              </a:rPr>
              <a:t>HEX</a:t>
            </a:r>
          </a:p>
        </p:txBody>
      </p:sp>
      <p:pic>
        <p:nvPicPr>
          <p:cNvPr id="7" name="Obrázek 6" descr="Obsah obrázku skica, kresba, umění, Perokresba&#10;&#10;Popis byl vytvořen automaticky">
            <a:extLst>
              <a:ext uri="{FF2B5EF4-FFF2-40B4-BE49-F238E27FC236}">
                <a16:creationId xmlns:a16="http://schemas.microsoft.com/office/drawing/2014/main" id="{B353C041-46CE-99FC-5B05-781ABC2FE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312" y="1107083"/>
            <a:ext cx="4572000" cy="435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17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raz, umění, dopis, kniha&#10;&#10;Popis byl vytvořen automaticky">
            <a:extLst>
              <a:ext uri="{FF2B5EF4-FFF2-40B4-BE49-F238E27FC236}">
                <a16:creationId xmlns:a16="http://schemas.microsoft.com/office/drawing/2014/main" id="{F2B5E8E6-49BE-0B45-4E4E-FCAFA6A9D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86" y="1022471"/>
            <a:ext cx="4419451" cy="4419451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6E23AA90-66F1-75EF-06C9-6F0F60AB1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venir Next LT Pro" panose="020B0504020202020204" pitchFamily="34" charset="-18"/>
              </a:rPr>
              <a:t>HEX</a:t>
            </a:r>
          </a:p>
        </p:txBody>
      </p:sp>
    </p:spTree>
    <p:extLst>
      <p:ext uri="{BB962C8B-B14F-4D97-AF65-F5344CB8AC3E}">
        <p14:creationId xmlns:p14="http://schemas.microsoft.com/office/powerpoint/2010/main" val="2223949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1151880" y="1755155"/>
            <a:ext cx="8568952" cy="18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z="4000" b="1" dirty="0" err="1">
                <a:solidFill>
                  <a:schemeClr val="bg1"/>
                </a:solidFill>
                <a:latin typeface="Avenir Next LT Pro" panose="020B0504020202020204" pitchFamily="34" charset="-18"/>
              </a:rPr>
              <a:t>Fairy</a:t>
            </a:r>
            <a:r>
              <a:rPr lang="cs-CZ" sz="4000" b="1" dirty="0">
                <a:solidFill>
                  <a:schemeClr val="bg1"/>
                </a:solidFill>
                <a:latin typeface="Avenir Next LT Pro" panose="020B0504020202020204" pitchFamily="34" charset="-18"/>
              </a:rPr>
              <a:t> Tale?</a:t>
            </a:r>
            <a:endParaRPr lang="cs-CZ" b="1" cap="all" spc="-1" dirty="0">
              <a:solidFill>
                <a:schemeClr val="bg1"/>
              </a:solidFill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109420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1007864" y="1971179"/>
            <a:ext cx="9505055" cy="18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z="3600" b="1" cap="all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Use case N</a:t>
            </a:r>
            <a:r>
              <a:rPr lang="cs-CZ" sz="3600" b="1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o</a:t>
            </a:r>
            <a:r>
              <a:rPr lang="cs-CZ" sz="3600" b="1" cap="all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. 1</a:t>
            </a:r>
          </a:p>
        </p:txBody>
      </p:sp>
    </p:spTree>
    <p:extLst>
      <p:ext uri="{BB962C8B-B14F-4D97-AF65-F5344CB8AC3E}">
        <p14:creationId xmlns:p14="http://schemas.microsoft.com/office/powerpoint/2010/main" val="180418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umění, snímek obrazovky, hudba&#10;&#10;Popis byl vytvořen automaticky">
            <a:extLst>
              <a:ext uri="{FF2B5EF4-FFF2-40B4-BE49-F238E27FC236}">
                <a16:creationId xmlns:a16="http://schemas.microsoft.com/office/drawing/2014/main" id="{F5E55E96-FA92-5250-990E-64EA74F98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988" y="1107083"/>
            <a:ext cx="5832648" cy="422695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6432D0C-91DB-4593-CE30-56ABC0A53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084" y="2043187"/>
            <a:ext cx="2087333" cy="208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Obsah obrázku oblečení, obraz, kreslené, osoba&#10;&#10;Popis byl vytvořen automaticky">
            <a:extLst>
              <a:ext uri="{FF2B5EF4-FFF2-40B4-BE49-F238E27FC236}">
                <a16:creationId xmlns:a16="http://schemas.microsoft.com/office/drawing/2014/main" id="{7810FC64-AD42-D2DE-A6D9-95B8131FAA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2" y="1966043"/>
            <a:ext cx="2038548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1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C8C9C1B0-0998-FBCD-735D-56DE15814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cs-CZ" sz="3638" b="1" dirty="0">
                <a:solidFill>
                  <a:schemeClr val="bg1"/>
                </a:solidFill>
                <a:latin typeface="Avenir Next LT Pro" panose="020B0504020202020204" pitchFamily="34" charset="-18"/>
              </a:rPr>
              <a:t>Cyber security - SD3</a:t>
            </a:r>
          </a:p>
        </p:txBody>
      </p:sp>
      <p:sp>
        <p:nvSpPr>
          <p:cNvPr id="23" name="Zástupný obsah 22">
            <a:extLst>
              <a:ext uri="{FF2B5EF4-FFF2-40B4-BE49-F238E27FC236}">
                <a16:creationId xmlns:a16="http://schemas.microsoft.com/office/drawing/2014/main" id="{E5FD6001-B753-898F-5096-192190F632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sz="2976" b="1" dirty="0">
                <a:solidFill>
                  <a:srgbClr val="FF0000"/>
                </a:solidFill>
                <a:latin typeface="Avenir Next LT Pro" panose="020B0504020202020204" pitchFamily="34" charset="-18"/>
              </a:rPr>
              <a:t>Design</a:t>
            </a:r>
          </a:p>
          <a:p>
            <a:r>
              <a:rPr lang="cs-CZ" sz="2976" b="1" dirty="0">
                <a:latin typeface="Avenir Next LT Pro" panose="020B0504020202020204" pitchFamily="34" charset="-18"/>
              </a:rPr>
              <a:t>Default </a:t>
            </a:r>
          </a:p>
          <a:p>
            <a:r>
              <a:rPr lang="cs-CZ" sz="2976" b="1" dirty="0" err="1">
                <a:latin typeface="Avenir Next LT Pro" panose="020B0504020202020204" pitchFamily="34" charset="-18"/>
              </a:rPr>
              <a:t>Deployment</a:t>
            </a:r>
            <a:endParaRPr lang="cs-CZ" sz="2976" b="1" dirty="0">
              <a:latin typeface="Avenir Next LT Pro" panose="020B0504020202020204" pitchFamily="34" charset="-18"/>
            </a:endParaRPr>
          </a:p>
          <a:p>
            <a:endParaRPr lang="cs-CZ" sz="2976" b="1" dirty="0">
              <a:latin typeface="Avenir Next LT Pro" panose="020B0504020202020204" pitchFamily="34" charset="-18"/>
            </a:endParaRPr>
          </a:p>
          <a:p>
            <a:endParaRPr lang="cs-CZ" sz="2976" b="1" dirty="0">
              <a:latin typeface="Avenir Next LT Pro" panose="020B0504020202020204" pitchFamily="34" charset="-18"/>
            </a:endParaRPr>
          </a:p>
          <a:p>
            <a:r>
              <a:rPr lang="cs-CZ" sz="2976" b="1" dirty="0">
                <a:latin typeface="Avenir Next LT Pro" panose="020B0504020202020204" pitchFamily="34" charset="-18"/>
              </a:rPr>
              <a:t>PDCA </a:t>
            </a:r>
            <a:r>
              <a:rPr lang="cs-CZ" sz="2976" b="1" dirty="0" err="1">
                <a:latin typeface="Avenir Next LT Pro" panose="020B0504020202020204" pitchFamily="34" charset="-18"/>
              </a:rPr>
              <a:t>cycle</a:t>
            </a:r>
            <a:endParaRPr lang="cs-CZ" sz="2976" b="1" dirty="0">
              <a:latin typeface="Avenir Next LT Pro" panose="020B0504020202020204" pitchFamily="34" charset="-18"/>
            </a:endParaRPr>
          </a:p>
        </p:txBody>
      </p:sp>
      <p:sp>
        <p:nvSpPr>
          <p:cNvPr id="9" name="Zaoblený obdélník 4">
            <a:extLst>
              <a:ext uri="{FF2B5EF4-FFF2-40B4-BE49-F238E27FC236}">
                <a16:creationId xmlns:a16="http://schemas.microsoft.com/office/drawing/2014/main" id="{734ADEDB-2698-94CC-0A35-19E41229DA0D}"/>
              </a:ext>
            </a:extLst>
          </p:cNvPr>
          <p:cNvSpPr/>
          <p:nvPr/>
        </p:nvSpPr>
        <p:spPr>
          <a:xfrm>
            <a:off x="5593801" y="2475236"/>
            <a:ext cx="1606751" cy="963268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984" b="1" dirty="0" err="1">
                <a:latin typeface="Avenir Next LT Pro" panose="020B0504020202020204" pitchFamily="34" charset="-18"/>
                <a:cs typeface="Calibri" panose="020F0502020204030204" pitchFamily="34" charset="0"/>
              </a:rPr>
              <a:t>Processes</a:t>
            </a:r>
            <a:endParaRPr lang="cs-CZ" sz="1984" b="1" dirty="0">
              <a:latin typeface="Avenir Next LT Pro" panose="020B0504020202020204" pitchFamily="34" charset="-18"/>
              <a:cs typeface="Calibri" panose="020F0502020204030204" pitchFamily="34" charset="0"/>
            </a:endParaRPr>
          </a:p>
        </p:txBody>
      </p:sp>
      <p:sp>
        <p:nvSpPr>
          <p:cNvPr id="10" name="Zaoblený obdélník 5">
            <a:extLst>
              <a:ext uri="{FF2B5EF4-FFF2-40B4-BE49-F238E27FC236}">
                <a16:creationId xmlns:a16="http://schemas.microsoft.com/office/drawing/2014/main" id="{798BAA55-A268-0041-93D3-8DA7A249A7B7}"/>
              </a:ext>
            </a:extLst>
          </p:cNvPr>
          <p:cNvSpPr/>
          <p:nvPr/>
        </p:nvSpPr>
        <p:spPr>
          <a:xfrm>
            <a:off x="7200552" y="3615117"/>
            <a:ext cx="1606751" cy="963268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984" b="1" dirty="0" err="1">
                <a:solidFill>
                  <a:schemeClr val="bg1"/>
                </a:solidFill>
                <a:latin typeface="Avenir Next LT Pro" panose="020B0504020202020204" pitchFamily="34" charset="-18"/>
                <a:cs typeface="Calibri" panose="020F0502020204030204" pitchFamily="34" charset="0"/>
              </a:rPr>
              <a:t>People</a:t>
            </a:r>
            <a:endParaRPr lang="cs-CZ" sz="1984" b="1" dirty="0">
              <a:solidFill>
                <a:schemeClr val="bg1"/>
              </a:solidFill>
              <a:latin typeface="Avenir Next LT Pro" panose="020B0504020202020204" pitchFamily="34" charset="-18"/>
              <a:cs typeface="Calibri" panose="020F0502020204030204" pitchFamily="34" charset="0"/>
            </a:endParaRPr>
          </a:p>
        </p:txBody>
      </p:sp>
      <p:sp>
        <p:nvSpPr>
          <p:cNvPr id="11" name="Zaoblený obdélník 6">
            <a:extLst>
              <a:ext uri="{FF2B5EF4-FFF2-40B4-BE49-F238E27FC236}">
                <a16:creationId xmlns:a16="http://schemas.microsoft.com/office/drawing/2014/main" id="{A0DAA17A-89E2-6CC4-3976-F088367C9556}"/>
              </a:ext>
            </a:extLst>
          </p:cNvPr>
          <p:cNvSpPr/>
          <p:nvPr/>
        </p:nvSpPr>
        <p:spPr>
          <a:xfrm>
            <a:off x="3987050" y="3615117"/>
            <a:ext cx="1606751" cy="96326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latin typeface="Avenir Next LT Pro" panose="020B0504020202020204" pitchFamily="34" charset="-18"/>
                <a:cs typeface="Calibri" panose="020F0502020204030204" pitchFamily="34" charset="0"/>
              </a:rPr>
              <a:t>Technologies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8429E54C-4B5E-A983-7C6F-ED9AEE697A90}"/>
              </a:ext>
            </a:extLst>
          </p:cNvPr>
          <p:cNvCxnSpPr>
            <a:cxnSpLocks/>
            <a:stCxn id="11" idx="0"/>
            <a:endCxn id="9" idx="1"/>
          </p:cNvCxnSpPr>
          <p:nvPr/>
        </p:nvCxnSpPr>
        <p:spPr>
          <a:xfrm flipV="1">
            <a:off x="4790426" y="2956870"/>
            <a:ext cx="803375" cy="6582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F424C105-75D5-7058-BF12-F7972BDC4C0C}"/>
              </a:ext>
            </a:extLst>
          </p:cNvPr>
          <p:cNvCxnSpPr>
            <a:cxnSpLocks/>
            <a:stCxn id="11" idx="3"/>
            <a:endCxn id="10" idx="1"/>
          </p:cNvCxnSpPr>
          <p:nvPr/>
        </p:nvCxnSpPr>
        <p:spPr>
          <a:xfrm>
            <a:off x="5593801" y="4096751"/>
            <a:ext cx="1606751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4C6CEBDF-34B9-95E6-4F2D-E1B4B07E2B36}"/>
              </a:ext>
            </a:extLst>
          </p:cNvPr>
          <p:cNvCxnSpPr>
            <a:cxnSpLocks/>
            <a:stCxn id="10" idx="0"/>
            <a:endCxn id="9" idx="3"/>
          </p:cNvCxnSpPr>
          <p:nvPr/>
        </p:nvCxnSpPr>
        <p:spPr>
          <a:xfrm flipH="1" flipV="1">
            <a:off x="7200552" y="2956870"/>
            <a:ext cx="803376" cy="6582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B14FF7A0-56A9-8C7B-F9DF-16013D65A0B2}"/>
              </a:ext>
            </a:extLst>
          </p:cNvPr>
          <p:cNvSpPr txBox="1"/>
          <p:nvPr/>
        </p:nvSpPr>
        <p:spPr>
          <a:xfrm rot="20451278">
            <a:off x="4678389" y="3348277"/>
            <a:ext cx="3505299" cy="76944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4400" b="1" dirty="0">
                <a:latin typeface="Avenir Next LT Pro" panose="020B0504020202020204" pitchFamily="34" charset="-18"/>
              </a:rPr>
              <a:t>Compliance</a:t>
            </a:r>
          </a:p>
        </p:txBody>
      </p:sp>
    </p:spTree>
    <p:extLst>
      <p:ext uri="{BB962C8B-B14F-4D97-AF65-F5344CB8AC3E}">
        <p14:creationId xmlns:p14="http://schemas.microsoft.com/office/powerpoint/2010/main" val="38830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Letecké snímkování, ve vzduchu, Pohled z ptačí perspektivy, snímek obrazovky&#10;&#10;Popis byl vytvořen automaticky">
            <a:extLst>
              <a:ext uri="{FF2B5EF4-FFF2-40B4-BE49-F238E27FC236}">
                <a16:creationId xmlns:a16="http://schemas.microsoft.com/office/drawing/2014/main" id="{A8D23410-481C-B9C9-1126-7BB7C65EC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08" y="1107083"/>
            <a:ext cx="5472608" cy="431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69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CC793C-154C-4BE4-603B-B850688F0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venir Next LT Pro" panose="020B0504020202020204" pitchFamily="34" charset="-18"/>
              </a:rPr>
              <a:t>Expectations</a:t>
            </a:r>
            <a:r>
              <a:rPr lang="cs-CZ" dirty="0">
                <a:latin typeface="Avenir Next LT Pro" panose="020B0504020202020204" pitchFamily="34" charset="-18"/>
              </a:rPr>
              <a:t> and </a:t>
            </a:r>
            <a:r>
              <a:rPr lang="cs-CZ" dirty="0" err="1">
                <a:latin typeface="Avenir Next LT Pro" panose="020B0504020202020204" pitchFamily="34" charset="-18"/>
              </a:rPr>
              <a:t>wishes</a:t>
            </a:r>
            <a:endParaRPr lang="cs-CZ" dirty="0">
              <a:latin typeface="Avenir Next LT Pro" panose="020B0504020202020204" pitchFamily="34" charset="-18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0BD3C7E7-0BB4-9660-1D29-11D038B16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0" y="1179091"/>
            <a:ext cx="4248472" cy="4231729"/>
          </a:xfrm>
          <a:prstGeom prst="rect">
            <a:avLst/>
          </a:prstGeom>
        </p:spPr>
      </p:pic>
      <p:pic>
        <p:nvPicPr>
          <p:cNvPr id="4" name="Obrázek 3" descr="Obsah obrázku kov, interiér, kruh, žehlička&#10;&#10;Popis byl vytvořen automaticky">
            <a:extLst>
              <a:ext uri="{FF2B5EF4-FFF2-40B4-BE49-F238E27FC236}">
                <a16:creationId xmlns:a16="http://schemas.microsoft.com/office/drawing/2014/main" id="{46081F13-02E4-2588-D104-1A6AAD2F4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539131"/>
            <a:ext cx="5563524" cy="340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3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oblečení, Lidská tvář, snímek obrazovky&#10;&#10;Popis byl vytvořen automaticky">
            <a:extLst>
              <a:ext uri="{FF2B5EF4-FFF2-40B4-BE49-F238E27FC236}">
                <a16:creationId xmlns:a16="http://schemas.microsoft.com/office/drawing/2014/main" id="{A95A7112-6109-CC6E-5C0A-9D751AE81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960" y="1107083"/>
            <a:ext cx="2952328" cy="4297420"/>
          </a:xfrm>
          <a:prstGeom prst="rect">
            <a:avLst/>
          </a:prstGeom>
        </p:spPr>
      </p:pic>
      <p:pic>
        <p:nvPicPr>
          <p:cNvPr id="7" name="Obrázek 6" descr="Obsah obrázku symbol, logo, Písmo, Grafika&#10;&#10;Popis byl vytvořen automaticky">
            <a:extLst>
              <a:ext uri="{FF2B5EF4-FFF2-40B4-BE49-F238E27FC236}">
                <a16:creationId xmlns:a16="http://schemas.microsoft.com/office/drawing/2014/main" id="{3FDE006C-1D9F-714E-719A-C7206F85A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376" y="1251099"/>
            <a:ext cx="1324620" cy="1324620"/>
          </a:xfrm>
          <a:prstGeom prst="rect">
            <a:avLst/>
          </a:prstGeom>
        </p:spPr>
      </p:pic>
      <p:pic>
        <p:nvPicPr>
          <p:cNvPr id="9" name="Obrázek 8" descr="Obsah obrázku snímek obrazovky, Grafika, kruh, symbol&#10;&#10;Popis byl vytvořen automaticky">
            <a:extLst>
              <a:ext uri="{FF2B5EF4-FFF2-40B4-BE49-F238E27FC236}">
                <a16:creationId xmlns:a16="http://schemas.microsoft.com/office/drawing/2014/main" id="{7BAEDDBF-6DC4-78BB-B8E3-F9477155E0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584" y="1395115"/>
            <a:ext cx="1224136" cy="122005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FA843A6-38E0-4A8B-E2F9-C2B1B81262FC}"/>
              </a:ext>
            </a:extLst>
          </p:cNvPr>
          <p:cNvSpPr txBox="1"/>
          <p:nvPr/>
        </p:nvSpPr>
        <p:spPr>
          <a:xfrm>
            <a:off x="6775087" y="3627363"/>
            <a:ext cx="14269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>
                <a:latin typeface="Avenir Next LT Pro" panose="020B0504020202020204" pitchFamily="34" charset="-18"/>
              </a:rPr>
              <a:t>Or?</a:t>
            </a:r>
          </a:p>
        </p:txBody>
      </p:sp>
    </p:spTree>
    <p:extLst>
      <p:ext uri="{BB962C8B-B14F-4D97-AF65-F5344CB8AC3E}">
        <p14:creationId xmlns:p14="http://schemas.microsoft.com/office/powerpoint/2010/main" val="156715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CC793C-154C-4BE4-603B-B850688F0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venir Next LT Pro" panose="020B0504020202020204" pitchFamily="34" charset="-18"/>
              </a:rPr>
              <a:t>Reality</a:t>
            </a:r>
          </a:p>
        </p:txBody>
      </p:sp>
      <p:pic>
        <p:nvPicPr>
          <p:cNvPr id="4" name="Obrázek 3" descr="Obsah obrázku plavání&#10;&#10;Popis byl vytvořen automaticky">
            <a:extLst>
              <a:ext uri="{FF2B5EF4-FFF2-40B4-BE49-F238E27FC236}">
                <a16:creationId xmlns:a16="http://schemas.microsoft.com/office/drawing/2014/main" id="{3B2F8BF4-F2D2-DF45-3906-9D197FCEC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04" y="1107083"/>
            <a:ext cx="7410194" cy="424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962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CC793C-154C-4BE4-603B-B850688F0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0" y="72000"/>
            <a:ext cx="6709488" cy="946800"/>
          </a:xfrm>
        </p:spPr>
        <p:txBody>
          <a:bodyPr/>
          <a:lstStyle/>
          <a:p>
            <a:r>
              <a:rPr lang="cs-CZ" dirty="0" err="1">
                <a:latin typeface="Avenir Next LT Pro" panose="020B0504020202020204" pitchFamily="34" charset="-18"/>
              </a:rPr>
              <a:t>The</a:t>
            </a:r>
            <a:r>
              <a:rPr lang="cs-CZ" dirty="0">
                <a:latin typeface="Avenir Next LT Pro" panose="020B0504020202020204" pitchFamily="34" charset="-18"/>
              </a:rPr>
              <a:t> </a:t>
            </a:r>
            <a:r>
              <a:rPr lang="cs-CZ" dirty="0" err="1">
                <a:latin typeface="Avenir Next LT Pro" panose="020B0504020202020204" pitchFamily="34" charset="-18"/>
              </a:rPr>
              <a:t>near</a:t>
            </a:r>
            <a:r>
              <a:rPr lang="cs-CZ" dirty="0">
                <a:latin typeface="Avenir Next LT Pro" panose="020B0504020202020204" pitchFamily="34" charset="-18"/>
              </a:rPr>
              <a:t> </a:t>
            </a:r>
            <a:r>
              <a:rPr lang="cs-CZ" dirty="0" err="1">
                <a:latin typeface="Avenir Next LT Pro" panose="020B0504020202020204" pitchFamily="34" charset="-18"/>
              </a:rPr>
              <a:t>future</a:t>
            </a:r>
            <a:endParaRPr lang="cs-CZ" dirty="0">
              <a:latin typeface="Avenir Next LT Pro" panose="020B0504020202020204" pitchFamily="34" charset="-18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7472F1D-6C78-E861-A594-31DAB0A84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19" y="1467123"/>
            <a:ext cx="2485658" cy="170545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D1C416F-BDD3-D02F-DC8A-26FA52337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747" y="1899171"/>
            <a:ext cx="6798878" cy="286109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D93FCC3-8E82-FC6D-22ED-26F4A44A69BC}"/>
              </a:ext>
            </a:extLst>
          </p:cNvPr>
          <p:cNvSpPr txBox="1"/>
          <p:nvPr/>
        </p:nvSpPr>
        <p:spPr>
          <a:xfrm>
            <a:off x="2520032" y="3145053"/>
            <a:ext cx="51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venir Next LT Pro" panose="020B0504020202020204" pitchFamily="34" charset="-18"/>
              </a:rPr>
              <a:t>vs.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3ECBC96-F462-79AE-593E-37572C28A8A1}"/>
              </a:ext>
            </a:extLst>
          </p:cNvPr>
          <p:cNvSpPr txBox="1"/>
          <p:nvPr/>
        </p:nvSpPr>
        <p:spPr>
          <a:xfrm rot="20451278">
            <a:off x="415401" y="3503429"/>
            <a:ext cx="2089028" cy="156966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latin typeface="Avenir Next LT Pro" panose="020B0504020202020204" pitchFamily="34" charset="-18"/>
              </a:rPr>
              <a:t>+</a:t>
            </a:r>
          </a:p>
          <a:p>
            <a:pPr algn="ctr"/>
            <a:r>
              <a:rPr lang="cs-CZ" sz="2400" b="1" dirty="0">
                <a:latin typeface="Avenir Next LT Pro" panose="020B0504020202020204" pitchFamily="34" charset="-18"/>
              </a:rPr>
              <a:t>Security</a:t>
            </a:r>
          </a:p>
          <a:p>
            <a:pPr algn="ctr"/>
            <a:r>
              <a:rPr lang="cs-CZ" sz="2400" b="1" dirty="0">
                <a:latin typeface="Avenir Next LT Pro" panose="020B0504020202020204" pitchFamily="34" charset="-18"/>
              </a:rPr>
              <a:t>+</a:t>
            </a:r>
          </a:p>
          <a:p>
            <a:pPr algn="ctr"/>
            <a:r>
              <a:rPr lang="cs-CZ" sz="2400" b="1" dirty="0">
                <a:latin typeface="Avenir Next LT Pro" panose="020B0504020202020204" pitchFamily="34" charset="-18"/>
              </a:rPr>
              <a:t>Compliance</a:t>
            </a:r>
          </a:p>
        </p:txBody>
      </p:sp>
    </p:spTree>
    <p:extLst>
      <p:ext uri="{BB962C8B-B14F-4D97-AF65-F5344CB8AC3E}">
        <p14:creationId xmlns:p14="http://schemas.microsoft.com/office/powerpoint/2010/main" val="71606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503808" y="1539131"/>
            <a:ext cx="9505055" cy="18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z="3600" b="1" cap="all" spc="-1" dirty="0" err="1">
                <a:solidFill>
                  <a:srgbClr val="FFFFFF"/>
                </a:solidFill>
                <a:latin typeface="Avenir Next LT Pro" panose="020B0504020202020204" pitchFamily="34" charset="-18"/>
              </a:rPr>
              <a:t>Quiz</a:t>
            </a:r>
            <a:r>
              <a:rPr lang="cs-CZ" sz="3600" b="1" cap="all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377754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1007864" y="1971179"/>
            <a:ext cx="9505055" cy="18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z="3600" b="1" cap="all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Use case N</a:t>
            </a:r>
            <a:r>
              <a:rPr lang="cs-CZ" sz="3600" b="1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o</a:t>
            </a:r>
            <a:r>
              <a:rPr lang="cs-CZ" sz="3600" b="1" cap="all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. 2</a:t>
            </a:r>
          </a:p>
        </p:txBody>
      </p:sp>
    </p:spTree>
    <p:extLst>
      <p:ext uri="{BB962C8B-B14F-4D97-AF65-F5344CB8AC3E}">
        <p14:creationId xmlns:p14="http://schemas.microsoft.com/office/powerpoint/2010/main" val="323504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raz, umění, mytologie, kresba&#10;&#10;Popis byl vytvořen automaticky">
            <a:extLst>
              <a:ext uri="{FF2B5EF4-FFF2-40B4-BE49-F238E27FC236}">
                <a16:creationId xmlns:a16="http://schemas.microsoft.com/office/drawing/2014/main" id="{CC091FFE-77C6-0D37-B53E-CF3C8EBDA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076" y="1107083"/>
            <a:ext cx="4248472" cy="424847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92C9A40-7D07-E20C-EB3B-3E9D4ED8B52D}"/>
              </a:ext>
            </a:extLst>
          </p:cNvPr>
          <p:cNvSpPr txBox="1"/>
          <p:nvPr/>
        </p:nvSpPr>
        <p:spPr>
          <a:xfrm>
            <a:off x="7416576" y="5014722"/>
            <a:ext cx="28443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>
                <a:latin typeface="Avenir Next LT Pro" panose="020B0504020202020204" pitchFamily="34" charset="-18"/>
                <a:hlinkClick r:id="rId3"/>
              </a:rPr>
              <a:t>https://www.discworldemporium.com/product/the-sunshine-sanctuary-for-sick-dragons-print/</a:t>
            </a:r>
            <a:r>
              <a:rPr lang="cs-CZ" sz="800" dirty="0">
                <a:latin typeface="Avenir Next LT Pro" panose="020B0504020202020204" pitchFamily="34" charset="-18"/>
              </a:rPr>
              <a:t> 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F7DD1CBD-C694-1AEB-9AC9-B268BF90E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venir Next LT Pro" panose="020B0504020202020204" pitchFamily="34" charset="-18"/>
              </a:rPr>
              <a:t>Sunshine</a:t>
            </a:r>
            <a:r>
              <a:rPr lang="cs-CZ" dirty="0">
                <a:latin typeface="Avenir Next LT Pro" panose="020B0504020202020204" pitchFamily="34" charset="-18"/>
              </a:rPr>
              <a:t> </a:t>
            </a:r>
            <a:r>
              <a:rPr lang="cs-CZ" dirty="0" err="1">
                <a:latin typeface="Avenir Next LT Pro" panose="020B0504020202020204" pitchFamily="34" charset="-18"/>
              </a:rPr>
              <a:t>sanctuary</a:t>
            </a:r>
            <a:r>
              <a:rPr lang="cs-CZ" dirty="0">
                <a:latin typeface="Avenir Next LT Pro" panose="020B0504020202020204" pitchFamily="34" charset="-18"/>
              </a:rPr>
              <a:t> </a:t>
            </a:r>
            <a:r>
              <a:rPr lang="cs-CZ" dirty="0" err="1">
                <a:latin typeface="Avenir Next LT Pro" panose="020B0504020202020204" pitchFamily="34" charset="-18"/>
              </a:rPr>
              <a:t>for</a:t>
            </a:r>
            <a:r>
              <a:rPr lang="cs-CZ" dirty="0">
                <a:latin typeface="Avenir Next LT Pro" panose="020B0504020202020204" pitchFamily="34" charset="-18"/>
              </a:rPr>
              <a:t> </a:t>
            </a:r>
            <a:r>
              <a:rPr lang="cs-CZ" dirty="0" err="1">
                <a:latin typeface="Avenir Next LT Pro" panose="020B0504020202020204" pitchFamily="34" charset="-18"/>
              </a:rPr>
              <a:t>sick</a:t>
            </a:r>
            <a:r>
              <a:rPr lang="cs-CZ" dirty="0">
                <a:latin typeface="Avenir Next LT Pro" panose="020B0504020202020204" pitchFamily="34" charset="-18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281176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1151880" y="1755155"/>
            <a:ext cx="8423640" cy="18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z="4000" b="1" dirty="0" err="1">
                <a:solidFill>
                  <a:schemeClr val="bg1"/>
                </a:solidFill>
                <a:latin typeface="Avenir Next LT Pro" panose="020B0504020202020204" pitchFamily="34" charset="-18"/>
              </a:rPr>
              <a:t>Artificial</a:t>
            </a:r>
            <a:r>
              <a:rPr lang="cs-CZ" sz="4000" b="1" dirty="0">
                <a:solidFill>
                  <a:schemeClr val="bg1"/>
                </a:solidFill>
                <a:latin typeface="Avenir Next LT Pro" panose="020B0504020202020204" pitchFamily="34" charset="-18"/>
              </a:rPr>
              <a:t> </a:t>
            </a:r>
            <a:r>
              <a:rPr lang="cs-CZ" sz="4000" b="1" dirty="0" err="1">
                <a:solidFill>
                  <a:schemeClr val="bg1"/>
                </a:solidFill>
                <a:latin typeface="Avenir Next LT Pro" panose="020B0504020202020204" pitchFamily="34" charset="-18"/>
              </a:rPr>
              <a:t>Intelligence</a:t>
            </a:r>
            <a:r>
              <a:rPr lang="cs-CZ" sz="4000" b="1" dirty="0">
                <a:solidFill>
                  <a:schemeClr val="bg1"/>
                </a:solidFill>
                <a:latin typeface="Avenir Next LT Pro" panose="020B0504020202020204" pitchFamily="34" charset="-18"/>
              </a:rPr>
              <a:t> (</a:t>
            </a:r>
            <a:r>
              <a:rPr lang="cs-CZ" sz="4000" b="1" cap="all" spc="-1" dirty="0">
                <a:solidFill>
                  <a:schemeClr val="bg1"/>
                </a:solidFill>
                <a:latin typeface="Avenir Next LT Pro" panose="020B0504020202020204" pitchFamily="34" charset="-18"/>
              </a:rPr>
              <a:t>AI)</a:t>
            </a:r>
            <a:endParaRPr lang="cs-CZ" b="1" cap="all" spc="-1" dirty="0">
              <a:solidFill>
                <a:schemeClr val="bg1"/>
              </a:solidFill>
              <a:latin typeface="Avenir Next LT Pro" panose="020B0504020202020204" pitchFamily="34" charset="-18"/>
            </a:endParaRPr>
          </a:p>
        </p:txBody>
      </p:sp>
      <p:pic>
        <p:nvPicPr>
          <p:cNvPr id="4" name="Obrázek 3" descr="Obsah obrázku kresba, umění, Grafika, kreativita&#10;&#10;Popis byl vytvořen automaticky">
            <a:extLst>
              <a:ext uri="{FF2B5EF4-FFF2-40B4-BE49-F238E27FC236}">
                <a16:creationId xmlns:a16="http://schemas.microsoft.com/office/drawing/2014/main" id="{69B71919-F5B1-15D3-7B07-CF1130E3C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632" y="1611139"/>
            <a:ext cx="1905434" cy="190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473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BE00D5-9CA0-F590-7130-70EFD1E8E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venir Next LT Pro" panose="020B0504020202020204" pitchFamily="34" charset="-18"/>
              </a:rPr>
              <a:t>Machine</a:t>
            </a:r>
            <a:r>
              <a:rPr lang="cs-CZ" dirty="0">
                <a:latin typeface="Avenir Next LT Pro" panose="020B0504020202020204" pitchFamily="34" charset="-18"/>
              </a:rPr>
              <a:t> learning </a:t>
            </a:r>
            <a:r>
              <a:rPr lang="cs-CZ" dirty="0" err="1">
                <a:latin typeface="Avenir Next LT Pro" panose="020B0504020202020204" pitchFamily="34" charset="-18"/>
              </a:rPr>
              <a:t>models</a:t>
            </a:r>
            <a:endParaRPr lang="cs-CZ" dirty="0">
              <a:latin typeface="Avenir Next LT Pro" panose="020B0504020202020204" pitchFamily="34" charset="-18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8D4E564-33C1-BFF4-BCB0-897F45A2C7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>
                <a:latin typeface="Avenir Next LT Pro" panose="020B0504020202020204" pitchFamily="34" charset="-18"/>
              </a:rPr>
              <a:t>1959 – Arthur Samuel (IBM)</a:t>
            </a:r>
          </a:p>
          <a:p>
            <a:pPr marL="358650" lvl="1" indent="0">
              <a:buNone/>
            </a:pPr>
            <a:endParaRPr lang="cs-CZ" dirty="0">
              <a:latin typeface="Avenir Next LT Pro" panose="020B0504020202020204" pitchFamily="34" charset="-18"/>
            </a:endParaRPr>
          </a:p>
        </p:txBody>
      </p:sp>
      <p:pic>
        <p:nvPicPr>
          <p:cNvPr id="5" name="Obrázek 4" descr="Obsah obrázku text, kruh, snímek obrazovky, Písmo&#10;&#10;Popis byl vytvořen automaticky">
            <a:extLst>
              <a:ext uri="{FF2B5EF4-FFF2-40B4-BE49-F238E27FC236}">
                <a16:creationId xmlns:a16="http://schemas.microsoft.com/office/drawing/2014/main" id="{FEB4C939-74BF-7EE7-067E-1E6DDB497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80" y="1899171"/>
            <a:ext cx="3391644" cy="339164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5882F00-37F5-92C0-DF39-87367834952A}"/>
              </a:ext>
            </a:extLst>
          </p:cNvPr>
          <p:cNvSpPr txBox="1"/>
          <p:nvPr/>
        </p:nvSpPr>
        <p:spPr>
          <a:xfrm>
            <a:off x="6552480" y="4491459"/>
            <a:ext cx="352814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latin typeface="Avenir Next LT Pro" panose="020B0504020202020204" pitchFamily="34" charset="-18"/>
              </a:rPr>
              <a:t>Sindhu V, </a:t>
            </a:r>
            <a:r>
              <a:rPr lang="en-US" sz="1000" i="1" dirty="0" err="1">
                <a:latin typeface="Avenir Next LT Pro" panose="020B0504020202020204" pitchFamily="34" charset="-18"/>
              </a:rPr>
              <a:t>Nivedha</a:t>
            </a:r>
            <a:r>
              <a:rPr lang="en-US" sz="1000" i="1" dirty="0">
                <a:latin typeface="Avenir Next LT Pro" panose="020B0504020202020204" pitchFamily="34" charset="-18"/>
              </a:rPr>
              <a:t> S, Prakash M (February 2020). </a:t>
            </a:r>
            <a:r>
              <a:rPr lang="en-US" sz="1000" i="1" dirty="0">
                <a:latin typeface="Avenir Next LT Pro" panose="020B0504020202020204" pitchFamily="34" charset="-18"/>
                <a:hlinkClick r:id="rId3"/>
              </a:rPr>
              <a:t>"An Empirical Science Research on Bioinformatics in Machine Learning"</a:t>
            </a:r>
            <a:r>
              <a:rPr lang="en-US" sz="1000" i="1" dirty="0">
                <a:latin typeface="Avenir Next LT Pro" panose="020B0504020202020204" pitchFamily="34" charset="-18"/>
              </a:rPr>
              <a:t>. Journal of Mechanics of Continua and Mathematical Sciences (7). </a:t>
            </a:r>
            <a:r>
              <a:rPr lang="en-US" sz="1000" i="1" dirty="0">
                <a:latin typeface="Avenir Next LT Pro" panose="020B0504020202020204" pitchFamily="34" charset="-18"/>
                <a:hlinkClick r:id="rId4" tooltip="Doi (identifier)"/>
              </a:rPr>
              <a:t>doi</a:t>
            </a:r>
            <a:r>
              <a:rPr lang="en-US" sz="1000" i="1" dirty="0">
                <a:latin typeface="Avenir Next LT Pro" panose="020B0504020202020204" pitchFamily="34" charset="-18"/>
              </a:rPr>
              <a:t>:</a:t>
            </a:r>
            <a:r>
              <a:rPr lang="en-US" sz="1000" i="1" dirty="0">
                <a:latin typeface="Avenir Next LT Pro" panose="020B0504020202020204" pitchFamily="34" charset="-18"/>
                <a:hlinkClick r:id="rId3"/>
              </a:rPr>
              <a:t>10.26782/jmcms.spl.7/2020.02.00006</a:t>
            </a:r>
            <a:endParaRPr lang="cs-CZ" sz="1000" dirty="0"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8601672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1152001" y="1656001"/>
            <a:ext cx="8423640" cy="18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z="4000" b="1" cap="all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„11/2022 - AI“</a:t>
            </a:r>
            <a:endParaRPr lang="cs-CZ" b="1" cap="all" spc="-1" dirty="0">
              <a:solidFill>
                <a:srgbClr val="FFFFFF"/>
              </a:solidFill>
              <a:latin typeface="Avenir Next LT Pro" panose="020B0504020202020204" pitchFamily="34" charset="-18"/>
            </a:endParaRPr>
          </a:p>
        </p:txBody>
      </p:sp>
      <p:pic>
        <p:nvPicPr>
          <p:cNvPr id="2" name="Obrázek 1" descr="Obsah obrázku symbol, Grafika, kruh, Písmo&#10;&#10;Popis byl vytvořen automaticky">
            <a:extLst>
              <a:ext uri="{FF2B5EF4-FFF2-40B4-BE49-F238E27FC236}">
                <a16:creationId xmlns:a16="http://schemas.microsoft.com/office/drawing/2014/main" id="{6FCB2F1D-4E9A-87E9-C2C2-DE9A2CA1F8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464" y="1179091"/>
            <a:ext cx="1955008" cy="195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4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osoba, hřebík, prst, kůže&#10;&#10;Popis byl vytvořen automaticky">
            <a:extLst>
              <a:ext uri="{FF2B5EF4-FFF2-40B4-BE49-F238E27FC236}">
                <a16:creationId xmlns:a16="http://schemas.microsoft.com/office/drawing/2014/main" id="{CABFB45B-EA12-6A9F-A106-4BF790582A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64" y="2696965"/>
            <a:ext cx="5112919" cy="2556459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AD1EED21-8A7F-DA1A-3993-765736A83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cs-CZ" sz="2600" b="1" dirty="0" err="1">
                <a:solidFill>
                  <a:schemeClr val="bg1"/>
                </a:solidFill>
                <a:latin typeface="Avenir Next LT Pro" panose="020B0504020202020204" pitchFamily="34" charset="-18"/>
              </a:rPr>
              <a:t>The</a:t>
            </a:r>
            <a:r>
              <a:rPr lang="cs-CZ" sz="2600" b="1" dirty="0">
                <a:solidFill>
                  <a:schemeClr val="bg1"/>
                </a:solidFill>
                <a:latin typeface="Avenir Next LT Pro" panose="020B0504020202020204" pitchFamily="34" charset="-18"/>
              </a:rPr>
              <a:t> Matrix (1999)</a:t>
            </a:r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DF4BC0E-FD8B-4D56-0387-3A0BBBE2C3D0}"/>
              </a:ext>
            </a:extLst>
          </p:cNvPr>
          <p:cNvSpPr txBox="1">
            <a:spLocks/>
          </p:cNvSpPr>
          <p:nvPr/>
        </p:nvSpPr>
        <p:spPr>
          <a:xfrm>
            <a:off x="1583928" y="1251099"/>
            <a:ext cx="7140001" cy="40023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685787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Font typeface="Wingdings 2" panose="05020102010507070707" pitchFamily="18" charset="2"/>
              <a:buNone/>
              <a:defRPr sz="1700" kern="1200">
                <a:solidFill>
                  <a:srgbClr val="15185C"/>
                </a:solidFill>
                <a:latin typeface="+mj-lt"/>
                <a:ea typeface="+mn-ea"/>
                <a:cs typeface="+mn-cs"/>
              </a:defRPr>
            </a:lvl1pPr>
            <a:lvl2pPr marL="0" indent="92075" algn="l" defTabSz="685787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787" rtl="0" eaLnBrk="1" latinLnBrk="0" hangingPunct="1">
              <a:lnSpc>
                <a:spcPct val="100000"/>
              </a:lnSpc>
              <a:spcBef>
                <a:spcPts val="1600"/>
              </a:spcBef>
              <a:buFontTx/>
              <a:buNone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0" indent="0" algn="l" defTabSz="685787" rtl="0" eaLnBrk="1" latinLnBrk="0" hangingPunct="1">
              <a:lnSpc>
                <a:spcPct val="100000"/>
              </a:lnSpc>
              <a:spcBef>
                <a:spcPts val="1600"/>
              </a:spcBef>
              <a:buFontTx/>
              <a:buNone/>
              <a:defRPr sz="1600" b="1" kern="1200">
                <a:solidFill>
                  <a:srgbClr val="15185C"/>
                </a:solidFill>
                <a:latin typeface="+mj-lt"/>
                <a:ea typeface="+mn-ea"/>
                <a:cs typeface="+mn-cs"/>
              </a:defRPr>
            </a:lvl4pPr>
            <a:lvl5pPr marL="0" indent="92075" algn="l" defTabSz="685787" rtl="0" eaLnBrk="1" latinLnBrk="0" hangingPunct="1">
              <a:lnSpc>
                <a:spcPct val="100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12" indent="-171446" algn="l" defTabSz="685787" rtl="0" eaLnBrk="1" latinLnBrk="0" hangingPunct="1">
              <a:lnSpc>
                <a:spcPct val="90000"/>
              </a:lnSpc>
              <a:spcBef>
                <a:spcPts val="376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06" indent="-171446" algn="l" defTabSz="685787" rtl="0" eaLnBrk="1" latinLnBrk="0" hangingPunct="1">
              <a:lnSpc>
                <a:spcPct val="90000"/>
              </a:lnSpc>
              <a:spcBef>
                <a:spcPts val="376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99" indent="-171446" algn="l" defTabSz="685787" rtl="0" eaLnBrk="1" latinLnBrk="0" hangingPunct="1">
              <a:lnSpc>
                <a:spcPct val="90000"/>
              </a:lnSpc>
              <a:spcBef>
                <a:spcPts val="376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92" indent="-171446" algn="l" defTabSz="685787" rtl="0" eaLnBrk="1" latinLnBrk="0" hangingPunct="1">
              <a:lnSpc>
                <a:spcPct val="90000"/>
              </a:lnSpc>
              <a:spcBef>
                <a:spcPts val="376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1984" b="1" i="1" kern="0" dirty="0">
                <a:latin typeface="Avenir Next LT Pro" panose="020B0504020202020204" pitchFamily="34" charset="-18"/>
                <a:ea typeface="Calibri" panose="020F0502020204030204" pitchFamily="34" charset="0"/>
              </a:rPr>
              <a:t>“</a:t>
            </a:r>
            <a:r>
              <a:rPr lang="cs-CZ" sz="1984" b="1" i="1" kern="0" dirty="0" err="1">
                <a:latin typeface="Avenir Next LT Pro" panose="020B0504020202020204" pitchFamily="34" charset="-18"/>
                <a:ea typeface="Calibri" panose="020F0502020204030204" pitchFamily="34" charset="0"/>
              </a:rPr>
              <a:t>You</a:t>
            </a:r>
            <a:r>
              <a:rPr lang="cs-CZ" sz="1984" b="1" i="1" kern="0" dirty="0">
                <a:latin typeface="Avenir Next LT Pro" panose="020B0504020202020204" pitchFamily="34" charset="-18"/>
                <a:ea typeface="Calibri" panose="020F0502020204030204" pitchFamily="34" charset="0"/>
              </a:rPr>
              <a:t> </a:t>
            </a:r>
            <a:r>
              <a:rPr lang="cs-CZ" sz="1984" b="1" i="1" kern="0" dirty="0" err="1">
                <a:latin typeface="Avenir Next LT Pro" panose="020B0504020202020204" pitchFamily="34" charset="-18"/>
                <a:ea typeface="Calibri" panose="020F0502020204030204" pitchFamily="34" charset="0"/>
              </a:rPr>
              <a:t>take</a:t>
            </a:r>
            <a:r>
              <a:rPr lang="cs-CZ" sz="1984" b="1" i="1" kern="0" dirty="0">
                <a:latin typeface="Avenir Next LT Pro" panose="020B0504020202020204" pitchFamily="34" charset="-18"/>
                <a:ea typeface="Calibri" panose="020F0502020204030204" pitchFamily="34" charset="0"/>
              </a:rPr>
              <a:t> </a:t>
            </a:r>
            <a:r>
              <a:rPr lang="cs-CZ" sz="1984" b="1" i="1" kern="0" dirty="0" err="1">
                <a:latin typeface="Avenir Next LT Pro" panose="020B0504020202020204" pitchFamily="34" charset="-18"/>
                <a:ea typeface="Calibri" panose="020F0502020204030204" pitchFamily="34" charset="0"/>
              </a:rPr>
              <a:t>the</a:t>
            </a:r>
            <a:r>
              <a:rPr lang="cs-CZ" sz="1984" b="1" i="1" kern="0" dirty="0">
                <a:latin typeface="Avenir Next LT Pro" panose="020B0504020202020204" pitchFamily="34" charset="-18"/>
                <a:ea typeface="Calibri" panose="020F0502020204030204" pitchFamily="34" charset="0"/>
              </a:rPr>
              <a:t> blue </a:t>
            </a:r>
            <a:r>
              <a:rPr lang="cs-CZ" sz="1984" b="1" i="1" kern="0" dirty="0" err="1">
                <a:latin typeface="Avenir Next LT Pro" panose="020B0504020202020204" pitchFamily="34" charset="-18"/>
                <a:ea typeface="Calibri" panose="020F0502020204030204" pitchFamily="34" charset="0"/>
              </a:rPr>
              <a:t>pill</a:t>
            </a:r>
            <a:r>
              <a:rPr lang="cs-CZ" sz="1984" b="1" i="1" kern="0" dirty="0">
                <a:latin typeface="Avenir Next LT Pro" panose="020B0504020202020204" pitchFamily="34" charset="-18"/>
                <a:ea typeface="Calibri" panose="020F0502020204030204" pitchFamily="34" charset="0"/>
              </a:rPr>
              <a:t>, </a:t>
            </a:r>
            <a:r>
              <a:rPr lang="cs-CZ" sz="1984" b="1" i="1" kern="0" dirty="0" err="1">
                <a:latin typeface="Avenir Next LT Pro" panose="020B0504020202020204" pitchFamily="34" charset="-18"/>
                <a:ea typeface="Calibri" panose="020F0502020204030204" pitchFamily="34" charset="0"/>
              </a:rPr>
              <a:t>the</a:t>
            </a:r>
            <a:r>
              <a:rPr lang="cs-CZ" sz="1984" b="1" i="1" kern="0" dirty="0">
                <a:latin typeface="Avenir Next LT Pro" panose="020B0504020202020204" pitchFamily="34" charset="-18"/>
                <a:ea typeface="Calibri" panose="020F0502020204030204" pitchFamily="34" charset="0"/>
              </a:rPr>
              <a:t> story </a:t>
            </a:r>
            <a:r>
              <a:rPr lang="cs-CZ" sz="1984" b="1" i="1" kern="0" dirty="0" err="1">
                <a:latin typeface="Avenir Next LT Pro" panose="020B0504020202020204" pitchFamily="34" charset="-18"/>
                <a:ea typeface="Calibri" panose="020F0502020204030204" pitchFamily="34" charset="0"/>
              </a:rPr>
              <a:t>ends</a:t>
            </a:r>
            <a:r>
              <a:rPr lang="cs-CZ" sz="1984" b="1" i="1" kern="0" dirty="0">
                <a:latin typeface="Avenir Next LT Pro" panose="020B0504020202020204" pitchFamily="34" charset="-18"/>
                <a:ea typeface="Calibri" panose="020F0502020204030204" pitchFamily="34" charset="0"/>
              </a:rPr>
              <a:t>. </a:t>
            </a:r>
            <a:r>
              <a:rPr lang="cs-CZ" sz="1984" b="1" i="1" kern="0" dirty="0" err="1">
                <a:latin typeface="Avenir Next LT Pro" panose="020B0504020202020204" pitchFamily="34" charset="-18"/>
                <a:ea typeface="Calibri" panose="020F0502020204030204" pitchFamily="34" charset="0"/>
              </a:rPr>
              <a:t>You</a:t>
            </a:r>
            <a:r>
              <a:rPr lang="cs-CZ" sz="1984" b="1" i="1" kern="0" dirty="0">
                <a:latin typeface="Avenir Next LT Pro" panose="020B0504020202020204" pitchFamily="34" charset="-18"/>
                <a:ea typeface="Calibri" panose="020F0502020204030204" pitchFamily="34" charset="0"/>
              </a:rPr>
              <a:t> </a:t>
            </a:r>
            <a:r>
              <a:rPr lang="cs-CZ" sz="1984" b="1" i="1" kern="0" dirty="0" err="1">
                <a:latin typeface="Avenir Next LT Pro" panose="020B0504020202020204" pitchFamily="34" charset="-18"/>
                <a:ea typeface="Calibri" panose="020F0502020204030204" pitchFamily="34" charset="0"/>
              </a:rPr>
              <a:t>wake</a:t>
            </a:r>
            <a:r>
              <a:rPr lang="cs-CZ" sz="1984" b="1" i="1" kern="0" dirty="0">
                <a:latin typeface="Avenir Next LT Pro" panose="020B0504020202020204" pitchFamily="34" charset="-18"/>
                <a:ea typeface="Calibri" panose="020F0502020204030204" pitchFamily="34" charset="0"/>
              </a:rPr>
              <a:t> up in </a:t>
            </a:r>
            <a:r>
              <a:rPr lang="cs-CZ" sz="1984" b="1" i="1" kern="0" dirty="0" err="1">
                <a:latin typeface="Avenir Next LT Pro" panose="020B0504020202020204" pitchFamily="34" charset="-18"/>
                <a:ea typeface="Calibri" panose="020F0502020204030204" pitchFamily="34" charset="0"/>
              </a:rPr>
              <a:t>your</a:t>
            </a:r>
            <a:r>
              <a:rPr lang="cs-CZ" sz="1984" b="1" i="1" kern="0" dirty="0">
                <a:latin typeface="Avenir Next LT Pro" panose="020B0504020202020204" pitchFamily="34" charset="-18"/>
                <a:ea typeface="Calibri" panose="020F0502020204030204" pitchFamily="34" charset="0"/>
              </a:rPr>
              <a:t> </a:t>
            </a:r>
            <a:r>
              <a:rPr lang="cs-CZ" sz="1984" b="1" i="1" kern="0" dirty="0" err="1">
                <a:latin typeface="Avenir Next LT Pro" panose="020B0504020202020204" pitchFamily="34" charset="-18"/>
                <a:ea typeface="Calibri" panose="020F0502020204030204" pitchFamily="34" charset="0"/>
              </a:rPr>
              <a:t>bed</a:t>
            </a:r>
            <a:r>
              <a:rPr lang="cs-CZ" sz="1984" b="1" i="1" kern="0" dirty="0">
                <a:latin typeface="Avenir Next LT Pro" panose="020B0504020202020204" pitchFamily="34" charset="-18"/>
                <a:ea typeface="Calibri" panose="020F0502020204030204" pitchFamily="34" charset="0"/>
              </a:rPr>
              <a:t> and </a:t>
            </a:r>
            <a:r>
              <a:rPr lang="cs-CZ" sz="1984" b="1" i="1" kern="0" dirty="0" err="1">
                <a:latin typeface="Avenir Next LT Pro" panose="020B0504020202020204" pitchFamily="34" charset="-18"/>
                <a:ea typeface="Calibri" panose="020F0502020204030204" pitchFamily="34" charset="0"/>
              </a:rPr>
              <a:t>believe</a:t>
            </a:r>
            <a:r>
              <a:rPr lang="cs-CZ" sz="1984" b="1" i="1" kern="0" dirty="0">
                <a:latin typeface="Avenir Next LT Pro" panose="020B0504020202020204" pitchFamily="34" charset="-18"/>
                <a:ea typeface="Calibri" panose="020F0502020204030204" pitchFamily="34" charset="0"/>
              </a:rPr>
              <a:t> </a:t>
            </a:r>
            <a:r>
              <a:rPr lang="cs-CZ" sz="1984" b="1" i="1" kern="0" dirty="0" err="1">
                <a:latin typeface="Avenir Next LT Pro" panose="020B0504020202020204" pitchFamily="34" charset="-18"/>
                <a:ea typeface="Calibri" panose="020F0502020204030204" pitchFamily="34" charset="0"/>
              </a:rPr>
              <a:t>whatever</a:t>
            </a:r>
            <a:r>
              <a:rPr lang="cs-CZ" sz="1984" b="1" i="1" kern="0" dirty="0">
                <a:latin typeface="Avenir Next LT Pro" panose="020B0504020202020204" pitchFamily="34" charset="-18"/>
                <a:ea typeface="Calibri" panose="020F0502020204030204" pitchFamily="34" charset="0"/>
              </a:rPr>
              <a:t> </a:t>
            </a:r>
            <a:r>
              <a:rPr lang="cs-CZ" sz="1984" b="1" i="1" kern="0" dirty="0" err="1">
                <a:latin typeface="Avenir Next LT Pro" panose="020B0504020202020204" pitchFamily="34" charset="-18"/>
                <a:ea typeface="Calibri" panose="020F0502020204030204" pitchFamily="34" charset="0"/>
              </a:rPr>
              <a:t>you</a:t>
            </a:r>
            <a:r>
              <a:rPr lang="cs-CZ" sz="1984" b="1" i="1" kern="0" dirty="0">
                <a:latin typeface="Avenir Next LT Pro" panose="020B0504020202020204" pitchFamily="34" charset="-18"/>
                <a:ea typeface="Calibri" panose="020F0502020204030204" pitchFamily="34" charset="0"/>
              </a:rPr>
              <a:t> </a:t>
            </a:r>
            <a:r>
              <a:rPr lang="cs-CZ" sz="1984" b="1" i="1" kern="0" dirty="0" err="1">
                <a:latin typeface="Avenir Next LT Pro" panose="020B0504020202020204" pitchFamily="34" charset="-18"/>
                <a:ea typeface="Calibri" panose="020F0502020204030204" pitchFamily="34" charset="0"/>
              </a:rPr>
              <a:t>want</a:t>
            </a:r>
            <a:r>
              <a:rPr lang="cs-CZ" sz="1984" b="1" i="1" kern="0" dirty="0">
                <a:latin typeface="Avenir Next LT Pro" panose="020B0504020202020204" pitchFamily="34" charset="-18"/>
                <a:ea typeface="Calibri" panose="020F0502020204030204" pitchFamily="34" charset="0"/>
              </a:rPr>
              <a:t> to </a:t>
            </a:r>
            <a:r>
              <a:rPr lang="cs-CZ" sz="1984" b="1" i="1" kern="0" dirty="0" err="1">
                <a:latin typeface="Avenir Next LT Pro" panose="020B0504020202020204" pitchFamily="34" charset="-18"/>
                <a:ea typeface="Calibri" panose="020F0502020204030204" pitchFamily="34" charset="0"/>
              </a:rPr>
              <a:t>believe</a:t>
            </a:r>
            <a:r>
              <a:rPr lang="cs-CZ" sz="1984" b="1" i="1" kern="0" dirty="0">
                <a:latin typeface="Avenir Next LT Pro" panose="020B0504020202020204" pitchFamily="34" charset="-18"/>
                <a:ea typeface="Calibri" panose="020F0502020204030204" pitchFamily="34" charset="0"/>
              </a:rPr>
              <a:t>. </a:t>
            </a:r>
            <a:r>
              <a:rPr lang="cs-CZ" sz="1984" b="1" i="1" kern="0" dirty="0" err="1">
                <a:solidFill>
                  <a:srgbClr val="FF0000"/>
                </a:solidFill>
                <a:latin typeface="Avenir Next LT Pro" panose="020B0504020202020204" pitchFamily="34" charset="-18"/>
                <a:ea typeface="Calibri" panose="020F0502020204030204" pitchFamily="34" charset="0"/>
              </a:rPr>
              <a:t>You</a:t>
            </a:r>
            <a:r>
              <a:rPr lang="cs-CZ" sz="1984" b="1" i="1" kern="0" dirty="0">
                <a:solidFill>
                  <a:srgbClr val="FF0000"/>
                </a:solidFill>
                <a:latin typeface="Avenir Next LT Pro" panose="020B0504020202020204" pitchFamily="34" charset="-18"/>
                <a:ea typeface="Calibri" panose="020F0502020204030204" pitchFamily="34" charset="0"/>
              </a:rPr>
              <a:t> </a:t>
            </a:r>
            <a:r>
              <a:rPr lang="cs-CZ" sz="1984" b="1" i="1" kern="0" dirty="0" err="1">
                <a:solidFill>
                  <a:srgbClr val="FF0000"/>
                </a:solidFill>
                <a:latin typeface="Avenir Next LT Pro" panose="020B0504020202020204" pitchFamily="34" charset="-18"/>
                <a:ea typeface="Calibri" panose="020F0502020204030204" pitchFamily="34" charset="0"/>
              </a:rPr>
              <a:t>take</a:t>
            </a:r>
            <a:r>
              <a:rPr lang="cs-CZ" sz="1984" b="1" i="1" kern="0" dirty="0">
                <a:solidFill>
                  <a:srgbClr val="FF0000"/>
                </a:solidFill>
                <a:latin typeface="Avenir Next LT Pro" panose="020B0504020202020204" pitchFamily="34" charset="-18"/>
                <a:ea typeface="Calibri" panose="020F0502020204030204" pitchFamily="34" charset="0"/>
              </a:rPr>
              <a:t> </a:t>
            </a:r>
            <a:r>
              <a:rPr lang="cs-CZ" sz="1984" b="1" i="1" kern="0" dirty="0" err="1">
                <a:solidFill>
                  <a:srgbClr val="FF0000"/>
                </a:solidFill>
                <a:latin typeface="Avenir Next LT Pro" panose="020B0504020202020204" pitchFamily="34" charset="-18"/>
                <a:ea typeface="Calibri" panose="020F0502020204030204" pitchFamily="34" charset="0"/>
              </a:rPr>
              <a:t>the</a:t>
            </a:r>
            <a:r>
              <a:rPr lang="cs-CZ" sz="1984" b="1" i="1" kern="0" dirty="0">
                <a:solidFill>
                  <a:srgbClr val="FF0000"/>
                </a:solidFill>
                <a:latin typeface="Avenir Next LT Pro" panose="020B0504020202020204" pitchFamily="34" charset="-18"/>
                <a:ea typeface="Calibri" panose="020F0502020204030204" pitchFamily="34" charset="0"/>
              </a:rPr>
              <a:t> </a:t>
            </a:r>
            <a:r>
              <a:rPr lang="cs-CZ" sz="1984" b="1" i="1" kern="0" dirty="0" err="1">
                <a:solidFill>
                  <a:srgbClr val="FF0000"/>
                </a:solidFill>
                <a:latin typeface="Avenir Next LT Pro" panose="020B0504020202020204" pitchFamily="34" charset="-18"/>
                <a:ea typeface="Calibri" panose="020F0502020204030204" pitchFamily="34" charset="0"/>
              </a:rPr>
              <a:t>red</a:t>
            </a:r>
            <a:r>
              <a:rPr lang="cs-CZ" sz="1984" b="1" i="1" kern="0" dirty="0">
                <a:solidFill>
                  <a:srgbClr val="FF0000"/>
                </a:solidFill>
                <a:latin typeface="Avenir Next LT Pro" panose="020B0504020202020204" pitchFamily="34" charset="-18"/>
                <a:ea typeface="Calibri" panose="020F0502020204030204" pitchFamily="34" charset="0"/>
              </a:rPr>
              <a:t> </a:t>
            </a:r>
            <a:r>
              <a:rPr lang="cs-CZ" sz="1984" b="1" i="1" kern="0" dirty="0" err="1">
                <a:solidFill>
                  <a:srgbClr val="FF0000"/>
                </a:solidFill>
                <a:latin typeface="Avenir Next LT Pro" panose="020B0504020202020204" pitchFamily="34" charset="-18"/>
                <a:ea typeface="Calibri" panose="020F0502020204030204" pitchFamily="34" charset="0"/>
              </a:rPr>
              <a:t>pill</a:t>
            </a:r>
            <a:r>
              <a:rPr lang="cs-CZ" sz="1984" b="1" i="1" kern="0" dirty="0">
                <a:solidFill>
                  <a:srgbClr val="FF0000"/>
                </a:solidFill>
                <a:latin typeface="Avenir Next LT Pro" panose="020B0504020202020204" pitchFamily="34" charset="-18"/>
                <a:ea typeface="Calibri" panose="020F0502020204030204" pitchFamily="34" charset="0"/>
              </a:rPr>
              <a:t>, </a:t>
            </a:r>
            <a:r>
              <a:rPr lang="cs-CZ" sz="1984" b="1" i="1" kern="0" dirty="0" err="1">
                <a:solidFill>
                  <a:srgbClr val="FF0000"/>
                </a:solidFill>
                <a:latin typeface="Avenir Next LT Pro" panose="020B0504020202020204" pitchFamily="34" charset="-18"/>
                <a:ea typeface="Calibri" panose="020F0502020204030204" pitchFamily="34" charset="0"/>
              </a:rPr>
              <a:t>you</a:t>
            </a:r>
            <a:r>
              <a:rPr lang="cs-CZ" sz="1984" b="1" i="1" kern="0" dirty="0">
                <a:solidFill>
                  <a:srgbClr val="FF0000"/>
                </a:solidFill>
                <a:latin typeface="Avenir Next LT Pro" panose="020B0504020202020204" pitchFamily="34" charset="-18"/>
                <a:ea typeface="Calibri" panose="020F0502020204030204" pitchFamily="34" charset="0"/>
              </a:rPr>
              <a:t> </a:t>
            </a:r>
            <a:r>
              <a:rPr lang="cs-CZ" sz="1984" b="1" i="1" kern="0" dirty="0" err="1">
                <a:solidFill>
                  <a:srgbClr val="FF0000"/>
                </a:solidFill>
                <a:latin typeface="Avenir Next LT Pro" panose="020B0504020202020204" pitchFamily="34" charset="-18"/>
                <a:ea typeface="Calibri" panose="020F0502020204030204" pitchFamily="34" charset="0"/>
              </a:rPr>
              <a:t>stay</a:t>
            </a:r>
            <a:r>
              <a:rPr lang="cs-CZ" sz="1984" b="1" i="1" kern="0" dirty="0">
                <a:solidFill>
                  <a:srgbClr val="FF0000"/>
                </a:solidFill>
                <a:latin typeface="Avenir Next LT Pro" panose="020B0504020202020204" pitchFamily="34" charset="-18"/>
                <a:ea typeface="Calibri" panose="020F0502020204030204" pitchFamily="34" charset="0"/>
              </a:rPr>
              <a:t> in </a:t>
            </a:r>
            <a:r>
              <a:rPr lang="cs-CZ" sz="1984" b="1" i="1" kern="0" dirty="0" err="1">
                <a:solidFill>
                  <a:srgbClr val="FF0000"/>
                </a:solidFill>
                <a:latin typeface="Avenir Next LT Pro" panose="020B0504020202020204" pitchFamily="34" charset="-18"/>
                <a:ea typeface="Calibri" panose="020F0502020204030204" pitchFamily="34" charset="0"/>
              </a:rPr>
              <a:t>Wonderland</a:t>
            </a:r>
            <a:r>
              <a:rPr lang="cs-CZ" sz="1984" b="1" i="1" kern="0" dirty="0">
                <a:solidFill>
                  <a:srgbClr val="FF0000"/>
                </a:solidFill>
                <a:latin typeface="Avenir Next LT Pro" panose="020B0504020202020204" pitchFamily="34" charset="-18"/>
                <a:ea typeface="Calibri" panose="020F0502020204030204" pitchFamily="34" charset="0"/>
              </a:rPr>
              <a:t>, and I show </a:t>
            </a:r>
            <a:r>
              <a:rPr lang="cs-CZ" sz="1984" b="1" i="1" kern="0" dirty="0" err="1">
                <a:solidFill>
                  <a:srgbClr val="FF0000"/>
                </a:solidFill>
                <a:latin typeface="Avenir Next LT Pro" panose="020B0504020202020204" pitchFamily="34" charset="-18"/>
                <a:ea typeface="Calibri" panose="020F0502020204030204" pitchFamily="34" charset="0"/>
              </a:rPr>
              <a:t>you</a:t>
            </a:r>
            <a:r>
              <a:rPr lang="cs-CZ" sz="1984" b="1" i="1" kern="0" dirty="0">
                <a:solidFill>
                  <a:srgbClr val="FF0000"/>
                </a:solidFill>
                <a:latin typeface="Avenir Next LT Pro" panose="020B0504020202020204" pitchFamily="34" charset="-18"/>
                <a:ea typeface="Calibri" panose="020F0502020204030204" pitchFamily="34" charset="0"/>
              </a:rPr>
              <a:t> </a:t>
            </a:r>
            <a:r>
              <a:rPr lang="cs-CZ" sz="1984" b="1" i="1" kern="0" dirty="0" err="1">
                <a:solidFill>
                  <a:srgbClr val="FF0000"/>
                </a:solidFill>
                <a:latin typeface="Avenir Next LT Pro" panose="020B0504020202020204" pitchFamily="34" charset="-18"/>
                <a:ea typeface="Calibri" panose="020F0502020204030204" pitchFamily="34" charset="0"/>
              </a:rPr>
              <a:t>how</a:t>
            </a:r>
            <a:r>
              <a:rPr lang="cs-CZ" sz="1984" b="1" i="1" kern="0" dirty="0">
                <a:solidFill>
                  <a:srgbClr val="FF0000"/>
                </a:solidFill>
                <a:latin typeface="Avenir Next LT Pro" panose="020B0504020202020204" pitchFamily="34" charset="-18"/>
                <a:ea typeface="Calibri" panose="020F0502020204030204" pitchFamily="34" charset="0"/>
              </a:rPr>
              <a:t> </a:t>
            </a:r>
            <a:r>
              <a:rPr lang="cs-CZ" sz="1984" b="1" i="1" kern="0" dirty="0" err="1">
                <a:solidFill>
                  <a:srgbClr val="FF0000"/>
                </a:solidFill>
                <a:latin typeface="Avenir Next LT Pro" panose="020B0504020202020204" pitchFamily="34" charset="-18"/>
                <a:ea typeface="Calibri" panose="020F0502020204030204" pitchFamily="34" charset="0"/>
              </a:rPr>
              <a:t>deep</a:t>
            </a:r>
            <a:r>
              <a:rPr lang="cs-CZ" sz="1984" b="1" i="1" kern="0" dirty="0">
                <a:solidFill>
                  <a:srgbClr val="FF0000"/>
                </a:solidFill>
                <a:latin typeface="Avenir Next LT Pro" panose="020B0504020202020204" pitchFamily="34" charset="-18"/>
                <a:ea typeface="Calibri" panose="020F0502020204030204" pitchFamily="34" charset="0"/>
              </a:rPr>
              <a:t> </a:t>
            </a:r>
            <a:r>
              <a:rPr lang="cs-CZ" sz="1984" b="1" i="1" kern="0" dirty="0" err="1">
                <a:solidFill>
                  <a:srgbClr val="FF0000"/>
                </a:solidFill>
                <a:latin typeface="Avenir Next LT Pro" panose="020B0504020202020204" pitchFamily="34" charset="-18"/>
                <a:ea typeface="Calibri" panose="020F0502020204030204" pitchFamily="34" charset="0"/>
              </a:rPr>
              <a:t>the</a:t>
            </a:r>
            <a:r>
              <a:rPr lang="cs-CZ" sz="1984" b="1" i="1" kern="0" dirty="0">
                <a:solidFill>
                  <a:srgbClr val="FF0000"/>
                </a:solidFill>
                <a:latin typeface="Avenir Next LT Pro" panose="020B0504020202020204" pitchFamily="34" charset="-18"/>
                <a:ea typeface="Calibri" panose="020F0502020204030204" pitchFamily="34" charset="0"/>
              </a:rPr>
              <a:t> </a:t>
            </a:r>
            <a:r>
              <a:rPr lang="cs-CZ" sz="1984" b="1" i="1" kern="0" dirty="0" err="1">
                <a:solidFill>
                  <a:srgbClr val="FF0000"/>
                </a:solidFill>
                <a:latin typeface="Avenir Next LT Pro" panose="020B0504020202020204" pitchFamily="34" charset="-18"/>
                <a:ea typeface="Calibri" panose="020F0502020204030204" pitchFamily="34" charset="0"/>
              </a:rPr>
              <a:t>rabbit</a:t>
            </a:r>
            <a:r>
              <a:rPr lang="cs-CZ" sz="1984" b="1" i="1" kern="0" dirty="0">
                <a:solidFill>
                  <a:srgbClr val="FF0000"/>
                </a:solidFill>
                <a:latin typeface="Avenir Next LT Pro" panose="020B0504020202020204" pitchFamily="34" charset="-18"/>
                <a:ea typeface="Calibri" panose="020F0502020204030204" pitchFamily="34" charset="0"/>
              </a:rPr>
              <a:t> hole </a:t>
            </a:r>
            <a:r>
              <a:rPr lang="cs-CZ" sz="1984" b="1" i="1" kern="0" dirty="0" err="1">
                <a:solidFill>
                  <a:srgbClr val="FF0000"/>
                </a:solidFill>
                <a:latin typeface="Avenir Next LT Pro" panose="020B0504020202020204" pitchFamily="34" charset="-18"/>
                <a:ea typeface="Calibri" panose="020F0502020204030204" pitchFamily="34" charset="0"/>
              </a:rPr>
              <a:t>goes</a:t>
            </a:r>
            <a:r>
              <a:rPr lang="cs-CZ" sz="1984" b="1" i="1" kern="0" dirty="0">
                <a:solidFill>
                  <a:srgbClr val="FF0000"/>
                </a:solidFill>
                <a:latin typeface="Avenir Next LT Pro" panose="020B0504020202020204" pitchFamily="34" charset="-18"/>
                <a:ea typeface="Calibri" panose="020F0502020204030204" pitchFamily="34" charset="0"/>
              </a:rPr>
              <a:t>.</a:t>
            </a:r>
            <a:r>
              <a:rPr lang="cs-CZ" sz="1984" b="1" i="1" kern="0" dirty="0">
                <a:latin typeface="Avenir Next LT Pro" panose="020B0504020202020204" pitchFamily="34" charset="-18"/>
                <a:ea typeface="Calibri" panose="020F0502020204030204" pitchFamily="34" charset="0"/>
              </a:rPr>
              <a:t>” </a:t>
            </a:r>
          </a:p>
          <a:p>
            <a:pPr algn="r"/>
            <a:r>
              <a:rPr lang="cs-CZ" sz="1984" b="1" kern="0" dirty="0" err="1">
                <a:latin typeface="Avenir Next LT Pro" panose="020B0504020202020204" pitchFamily="34" charset="-18"/>
                <a:ea typeface="Calibri" panose="020F0502020204030204" pitchFamily="34" charset="0"/>
              </a:rPr>
              <a:t>Morpheus</a:t>
            </a:r>
            <a:r>
              <a:rPr lang="cs-CZ" sz="1984" b="1" kern="0" dirty="0">
                <a:latin typeface="Avenir Next LT Pro" panose="020B0504020202020204" pitchFamily="34" charset="-18"/>
                <a:ea typeface="Calibri" panose="020F0502020204030204" pitchFamily="34" charset="0"/>
              </a:rPr>
              <a:t> </a:t>
            </a:r>
            <a:endParaRPr lang="cs-CZ" sz="1874" dirty="0"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4221410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8B46FD-28FE-DAE8-7962-82089FB11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cs-CZ" sz="3638" dirty="0">
                <a:latin typeface="Avenir Next LT Pro" panose="020B0504020202020204" pitchFamily="34" charset="-18"/>
              </a:rPr>
              <a:t>LLM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A633D10-6797-E3C4-471F-57827CB06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71179"/>
            <a:ext cx="10080625" cy="266986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E674716-94D1-31B1-EB97-1DCE6FB9C1B1}"/>
              </a:ext>
            </a:extLst>
          </p:cNvPr>
          <p:cNvSpPr txBox="1"/>
          <p:nvPr/>
        </p:nvSpPr>
        <p:spPr>
          <a:xfrm>
            <a:off x="0" y="1391395"/>
            <a:ext cx="100806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i="0" u="none" strike="noStrike" baseline="0" dirty="0">
                <a:latin typeface="Avenir Next LT Pro" panose="020B0504020202020204" pitchFamily="34" charset="-18"/>
              </a:rPr>
              <a:t>Response </a:t>
            </a:r>
            <a:r>
              <a:rPr lang="cs-CZ" sz="2400" b="1" i="0" u="none" strike="noStrike" baseline="0" dirty="0" err="1">
                <a:latin typeface="Avenir Next LT Pro" panose="020B0504020202020204" pitchFamily="34" charset="-18"/>
              </a:rPr>
              <a:t>formatting</a:t>
            </a:r>
            <a:r>
              <a:rPr lang="cs-CZ" sz="2400" b="1" i="0" u="none" strike="noStrike" baseline="0" dirty="0">
                <a:latin typeface="Avenir Next LT Pro" panose="020B0504020202020204" pitchFamily="34" charset="-18"/>
              </a:rPr>
              <a:t> - </a:t>
            </a:r>
            <a:r>
              <a:rPr lang="cs-CZ" sz="2400" b="1" i="0" u="none" strike="noStrike" baseline="0" dirty="0" err="1">
                <a:latin typeface="Avenir Next LT Pro" panose="020B0504020202020204" pitchFamily="34" charset="-18"/>
              </a:rPr>
              <a:t>results</a:t>
            </a:r>
            <a:endParaRPr lang="cs-CZ" sz="2400" b="1" dirty="0">
              <a:latin typeface="Avenir Next LT Pro" panose="020B0504020202020204" pitchFamily="34" charset="-18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403B5F25-5AEB-B25D-1D8C-C1A5F15F4FD2}"/>
              </a:ext>
            </a:extLst>
          </p:cNvPr>
          <p:cNvSpPr/>
          <p:nvPr/>
        </p:nvSpPr>
        <p:spPr>
          <a:xfrm>
            <a:off x="71760" y="3915395"/>
            <a:ext cx="936104" cy="284312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121B96DA-A4D1-414B-259A-34193986698E}"/>
              </a:ext>
            </a:extLst>
          </p:cNvPr>
          <p:cNvSpPr/>
          <p:nvPr/>
        </p:nvSpPr>
        <p:spPr>
          <a:xfrm>
            <a:off x="8568704" y="2259211"/>
            <a:ext cx="1368152" cy="792088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536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94FBB13-DE9A-6E31-F679-980A5E100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venir Next LT Pro" panose="020B0504020202020204" pitchFamily="34" charset="-18"/>
              </a:rPr>
              <a:t>Spoiler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3A3CB7F-22FA-C1C6-EB56-BB31158070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357178" indent="-357178" algn="l" rtl="0">
              <a:spcBef>
                <a:spcPts val="1072"/>
              </a:spcBef>
              <a:buClr>
                <a:srgbClr val="0068A2"/>
              </a:buClr>
              <a:buFont typeface="Wingdings" charset="2"/>
              <a:buChar char=""/>
            </a:pPr>
            <a:r>
              <a:rPr lang="cs-CZ" sz="2800" b="0" dirty="0" err="1">
                <a:solidFill>
                  <a:srgbClr val="5A5A5A"/>
                </a:solidFill>
                <a:latin typeface="Avenir Next LT Pro" panose="020B0504020202020204" pitchFamily="34" charset="-18"/>
              </a:rPr>
              <a:t>Almost</a:t>
            </a:r>
            <a:r>
              <a:rPr lang="cs-CZ" sz="2800" b="0" dirty="0">
                <a:solidFill>
                  <a:srgbClr val="5A5A5A"/>
                </a:solidFill>
                <a:latin typeface="Avenir Next LT Pro" panose="020B0504020202020204" pitchFamily="34" charset="-18"/>
              </a:rPr>
              <a:t> no </a:t>
            </a:r>
            <a:r>
              <a:rPr lang="cs-CZ" sz="2800" b="0" dirty="0" err="1">
                <a:solidFill>
                  <a:srgbClr val="5A5A5A"/>
                </a:solidFill>
                <a:latin typeface="Avenir Next LT Pro" panose="020B0504020202020204" pitchFamily="34" charset="-18"/>
              </a:rPr>
              <a:t>cyber</a:t>
            </a:r>
            <a:r>
              <a:rPr lang="cs-CZ" sz="2800" b="0" dirty="0">
                <a:solidFill>
                  <a:srgbClr val="5A5A5A"/>
                </a:solidFill>
                <a:latin typeface="Avenir Next LT Pro" panose="020B0504020202020204" pitchFamily="34" charset="-18"/>
              </a:rPr>
              <a:t> </a:t>
            </a:r>
            <a:r>
              <a:rPr lang="cs-CZ" sz="2800" b="0" dirty="0" err="1">
                <a:solidFill>
                  <a:srgbClr val="5A5A5A"/>
                </a:solidFill>
                <a:latin typeface="Avenir Next LT Pro" panose="020B0504020202020204" pitchFamily="34" charset="-18"/>
              </a:rPr>
              <a:t>attacks</a:t>
            </a:r>
            <a:endParaRPr lang="cs-CZ" sz="2800" b="0" dirty="0">
              <a:solidFill>
                <a:srgbClr val="5A5A5A"/>
              </a:solidFill>
              <a:latin typeface="Avenir Next LT Pro" panose="020B0504020202020204" pitchFamily="34" charset="-18"/>
            </a:endParaRPr>
          </a:p>
          <a:p>
            <a:pPr marL="357178" indent="-357178" algn="l" rtl="0">
              <a:spcBef>
                <a:spcPts val="1072"/>
              </a:spcBef>
              <a:buClr>
                <a:srgbClr val="0068A2"/>
              </a:buClr>
              <a:buFont typeface="Wingdings" charset="2"/>
              <a:buChar char=""/>
            </a:pPr>
            <a:r>
              <a:rPr lang="cs-CZ" sz="2800" dirty="0">
                <a:latin typeface="Avenir Next LT Pro" panose="020B0504020202020204" pitchFamily="34" charset="-18"/>
              </a:rPr>
              <a:t>Sir Terry </a:t>
            </a:r>
            <a:r>
              <a:rPr lang="cs-CZ" sz="2800" dirty="0" err="1">
                <a:latin typeface="Avenir Next LT Pro" panose="020B0504020202020204" pitchFamily="34" charset="-18"/>
              </a:rPr>
              <a:t>Pratchett</a:t>
            </a:r>
            <a:endParaRPr lang="cs-CZ" sz="2800" dirty="0">
              <a:latin typeface="Avenir Next LT Pro" panose="020B0504020202020204" pitchFamily="34" charset="-18"/>
            </a:endParaRPr>
          </a:p>
          <a:p>
            <a:pPr marL="357178" indent="-357178" algn="l" rtl="0">
              <a:spcBef>
                <a:spcPts val="1072"/>
              </a:spcBef>
              <a:buClr>
                <a:srgbClr val="0068A2"/>
              </a:buClr>
              <a:buFont typeface="Wingdings" charset="2"/>
              <a:buChar char=""/>
            </a:pPr>
            <a:r>
              <a:rPr lang="cs-CZ" sz="2800" dirty="0" err="1">
                <a:latin typeface="Avenir Next LT Pro" panose="020B0504020202020204" pitchFamily="34" charset="-18"/>
              </a:rPr>
              <a:t>Librarian</a:t>
            </a:r>
            <a:r>
              <a:rPr lang="cs-CZ" sz="2800" dirty="0">
                <a:latin typeface="Avenir Next LT Pro" panose="020B0504020202020204" pitchFamily="34" charset="-18"/>
              </a:rPr>
              <a:t> </a:t>
            </a:r>
            <a:r>
              <a:rPr lang="cs-CZ" sz="2800" b="0" dirty="0">
                <a:solidFill>
                  <a:srgbClr val="5A5A5A"/>
                </a:solidFill>
                <a:latin typeface="Avenir Next LT Pro" panose="020B0504020202020204" pitchFamily="34" charset="-18"/>
              </a:rPr>
              <a:t>and </a:t>
            </a:r>
            <a:r>
              <a:rPr lang="cs-CZ" sz="2800" b="0" dirty="0" err="1">
                <a:solidFill>
                  <a:srgbClr val="5A5A5A"/>
                </a:solidFill>
                <a:latin typeface="Avenir Next LT Pro" panose="020B0504020202020204" pitchFamily="34" charset="-18"/>
              </a:rPr>
              <a:t>Wizzards</a:t>
            </a:r>
            <a:endParaRPr lang="cs-CZ" sz="2800" b="0" dirty="0">
              <a:solidFill>
                <a:srgbClr val="5A5A5A"/>
              </a:solidFill>
              <a:latin typeface="Avenir Next LT Pro" panose="020B0504020202020204" pitchFamily="34" charset="-18"/>
            </a:endParaRPr>
          </a:p>
          <a:p>
            <a:pPr marL="357178" indent="-357178" algn="l" rtl="0">
              <a:spcBef>
                <a:spcPts val="1072"/>
              </a:spcBef>
              <a:buClr>
                <a:srgbClr val="0068A2"/>
              </a:buClr>
              <a:buFont typeface="Wingdings" charset="2"/>
              <a:buChar char=""/>
            </a:pPr>
            <a:r>
              <a:rPr lang="cs-CZ" sz="2800" dirty="0">
                <a:latin typeface="Avenir Next LT Pro" panose="020B0504020202020204" pitchFamily="34" charset="-18"/>
              </a:rPr>
              <a:t>„</a:t>
            </a:r>
            <a:r>
              <a:rPr lang="cs-CZ" sz="2800" dirty="0" err="1">
                <a:latin typeface="Avenir Next LT Pro" panose="020B0504020202020204" pitchFamily="34" charset="-18"/>
              </a:rPr>
              <a:t>Fairy</a:t>
            </a:r>
            <a:r>
              <a:rPr lang="cs-CZ" sz="2800" dirty="0">
                <a:latin typeface="Avenir Next LT Pro" panose="020B0504020202020204" pitchFamily="34" charset="-18"/>
              </a:rPr>
              <a:t> </a:t>
            </a:r>
            <a:r>
              <a:rPr lang="cs-CZ" sz="2800" dirty="0" err="1">
                <a:latin typeface="Avenir Next LT Pro" panose="020B0504020202020204" pitchFamily="34" charset="-18"/>
              </a:rPr>
              <a:t>Tales</a:t>
            </a:r>
            <a:r>
              <a:rPr lang="cs-CZ" sz="2800" dirty="0">
                <a:latin typeface="Avenir Next LT Pro" panose="020B0504020202020204" pitchFamily="34" charset="-18"/>
              </a:rPr>
              <a:t>“</a:t>
            </a:r>
          </a:p>
          <a:p>
            <a:pPr marL="357178" indent="-357178" algn="l" rtl="0">
              <a:spcBef>
                <a:spcPts val="1072"/>
              </a:spcBef>
              <a:buClr>
                <a:srgbClr val="0068A2"/>
              </a:buClr>
              <a:buFont typeface="Wingdings" charset="2"/>
              <a:buChar char=""/>
            </a:pPr>
            <a:endParaRPr lang="cs-CZ" sz="2800" dirty="0" err="1"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9757549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0F09A84-DB6F-A92F-8C01-2665F4467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872" y="1107083"/>
            <a:ext cx="7272808" cy="436368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BD5AE86C-E286-079B-2CCC-C458A950C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0" u="none" strike="noStrike" baseline="0" dirty="0">
                <a:latin typeface="Avenir Next LT Pro" panose="020B0504020202020204" pitchFamily="34" charset="-18"/>
              </a:rPr>
              <a:t>Data </a:t>
            </a:r>
            <a:r>
              <a:rPr lang="cs-CZ" i="0" u="none" strike="noStrike" baseline="0" dirty="0" err="1">
                <a:latin typeface="Avenir Next LT Pro" panose="020B0504020202020204" pitchFamily="34" charset="-18"/>
              </a:rPr>
              <a:t>extraction</a:t>
            </a:r>
            <a:r>
              <a:rPr lang="cs-CZ" i="0" u="none" strike="noStrike" baseline="0" dirty="0">
                <a:latin typeface="Avenir Next LT Pro" panose="020B0504020202020204" pitchFamily="34" charset="-18"/>
              </a:rPr>
              <a:t> </a:t>
            </a:r>
            <a:r>
              <a:rPr lang="cs-CZ" i="0" u="none" strike="noStrike" baseline="0" dirty="0" err="1">
                <a:latin typeface="Avenir Next LT Pro" panose="020B0504020202020204" pitchFamily="34" charset="-18"/>
              </a:rPr>
              <a:t>accuracy</a:t>
            </a:r>
            <a:endParaRPr lang="cs-CZ" dirty="0">
              <a:latin typeface="Avenir Next LT Pro" panose="020B0504020202020204" pitchFamily="34" charset="-18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6949462-FF0B-F779-1F28-332EFCD6EF04}"/>
              </a:ext>
            </a:extLst>
          </p:cNvPr>
          <p:cNvSpPr txBox="1"/>
          <p:nvPr/>
        </p:nvSpPr>
        <p:spPr>
          <a:xfrm>
            <a:off x="7776616" y="3195315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Llama2?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415B041-EBFD-C50C-696D-538AE50DC6C5}"/>
              </a:ext>
            </a:extLst>
          </p:cNvPr>
          <p:cNvSpPr/>
          <p:nvPr/>
        </p:nvSpPr>
        <p:spPr>
          <a:xfrm>
            <a:off x="7694012" y="3195315"/>
            <a:ext cx="1152128" cy="369331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053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osoba, oblečení, Lidská tvář, muž&#10;&#10;Popis byl vytvořen automaticky">
            <a:extLst>
              <a:ext uri="{FF2B5EF4-FFF2-40B4-BE49-F238E27FC236}">
                <a16:creationId xmlns:a16="http://schemas.microsoft.com/office/drawing/2014/main" id="{EC131CF6-8C83-B6DE-0BED-08B70A38A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504" y="1107083"/>
            <a:ext cx="3887616" cy="419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1151880" y="1683147"/>
            <a:ext cx="8423640" cy="18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z="4000" b="1" cap="all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AI </a:t>
            </a:r>
            <a:r>
              <a:rPr lang="en-US" sz="4000" b="1" cap="all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&amp; </a:t>
            </a:r>
            <a:r>
              <a:rPr lang="cs-CZ" sz="4000" b="1" cap="all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Cyber Security?</a:t>
            </a:r>
            <a:endParaRPr lang="cs-CZ" b="1" cap="all" spc="-1" dirty="0">
              <a:solidFill>
                <a:srgbClr val="FFFFFF"/>
              </a:solidFill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38812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nímek obrazovky, Lidská tvář, osoba, oblečení&#10;&#10;Popis byl vytvořen automaticky">
            <a:extLst>
              <a:ext uri="{FF2B5EF4-FFF2-40B4-BE49-F238E27FC236}">
                <a16:creationId xmlns:a16="http://schemas.microsoft.com/office/drawing/2014/main" id="{E92C34D5-D40F-618F-FA4F-AAEB0688C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38" y="1611139"/>
            <a:ext cx="8335547" cy="354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306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2D9366BF-9E70-98D8-68DD-915BE6CF78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09" y="1087169"/>
            <a:ext cx="6264696" cy="430467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166FEC0-98BA-448D-3A74-6FED458ABC0C}"/>
              </a:ext>
            </a:extLst>
          </p:cNvPr>
          <p:cNvSpPr txBox="1"/>
          <p:nvPr/>
        </p:nvSpPr>
        <p:spPr>
          <a:xfrm>
            <a:off x="158778" y="4685154"/>
            <a:ext cx="208823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>
                <a:latin typeface="Avenir Next LT Pro" panose="020B0504020202020204" pitchFamily="34" charset="-18"/>
                <a:hlinkClick r:id="rId4"/>
              </a:rPr>
              <a:t>https://osveta.nukib.cz/pluginfile.php/58365/mod_page/content/323/Priloha-1_Graficke-znazorneni-bez-nazvu_logo_v1.0.pdf</a:t>
            </a:r>
            <a:r>
              <a:rPr lang="cs-CZ" sz="1000" dirty="0">
                <a:latin typeface="Avenir Next LT Pro" panose="020B0504020202020204" pitchFamily="34" charset="-18"/>
              </a:rPr>
              <a:t> 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03DDFB94-BA45-763B-EF51-E47C5A3F069F}"/>
              </a:ext>
            </a:extLst>
          </p:cNvPr>
          <p:cNvSpPr/>
          <p:nvPr/>
        </p:nvSpPr>
        <p:spPr>
          <a:xfrm>
            <a:off x="6408465" y="4491459"/>
            <a:ext cx="1872207" cy="57606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Avenir Next LT Pro" panose="020B0504020202020204" pitchFamily="34" charset="-18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278CFF51-2F87-0435-6371-EAF0F8916F2C}"/>
              </a:ext>
            </a:extLst>
          </p:cNvPr>
          <p:cNvSpPr/>
          <p:nvPr/>
        </p:nvSpPr>
        <p:spPr>
          <a:xfrm>
            <a:off x="4464249" y="2043187"/>
            <a:ext cx="1944216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Avenir Next LT Pro" panose="020B0504020202020204" pitchFamily="34" charset="-18"/>
            </a:endParaRPr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E7CFE45F-6D8C-A35C-C1E4-43878B7ED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venir Next LT Pro" panose="020B0504020202020204" pitchFamily="34" charset="-18"/>
              </a:rPr>
              <a:t>NIS2</a:t>
            </a:r>
          </a:p>
        </p:txBody>
      </p:sp>
    </p:spTree>
    <p:extLst>
      <p:ext uri="{BB962C8B-B14F-4D97-AF65-F5344CB8AC3E}">
        <p14:creationId xmlns:p14="http://schemas.microsoft.com/office/powerpoint/2010/main" val="34249636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07DE44-505F-5FFC-6498-5F48EA899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sz="2600" b="1" dirty="0" err="1">
                <a:solidFill>
                  <a:schemeClr val="bg1"/>
                </a:solidFill>
                <a:latin typeface="Avenir Next LT Pro" panose="020B0504020202020204" pitchFamily="34" charset="-18"/>
              </a:rPr>
              <a:t>Participants</a:t>
            </a:r>
            <a:r>
              <a:rPr lang="cs-CZ" sz="2600" b="1" dirty="0">
                <a:solidFill>
                  <a:schemeClr val="bg1"/>
                </a:solidFill>
                <a:latin typeface="Avenir Next LT Pro" panose="020B0504020202020204" pitchFamily="34" charset="-18"/>
              </a:rPr>
              <a:t> of </a:t>
            </a:r>
            <a:r>
              <a:rPr lang="cs-CZ" sz="2600" b="1" dirty="0" err="1">
                <a:solidFill>
                  <a:schemeClr val="bg1"/>
                </a:solidFill>
                <a:latin typeface="Avenir Next LT Pro" panose="020B0504020202020204" pitchFamily="34" charset="-18"/>
              </a:rPr>
              <a:t>project</a:t>
            </a:r>
            <a:endParaRPr lang="cs-CZ" sz="2600" b="1" dirty="0">
              <a:solidFill>
                <a:schemeClr val="bg1"/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9E0DEE4-DDF2-48D8-4C12-02B495697C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92439" y="1323107"/>
            <a:ext cx="3600401" cy="3744416"/>
          </a:xfrm>
        </p:spPr>
        <p:txBody>
          <a:bodyPr/>
          <a:lstStyle/>
          <a:p>
            <a:r>
              <a:rPr lang="cs-CZ" dirty="0" err="1">
                <a:latin typeface="Avenir Next LT Pro" panose="020B0504020202020204" pitchFamily="34" charset="-18"/>
              </a:rPr>
              <a:t>Unseen</a:t>
            </a:r>
            <a:r>
              <a:rPr lang="cs-CZ" dirty="0">
                <a:latin typeface="Avenir Next LT Pro" panose="020B0504020202020204" pitchFamily="34" charset="-18"/>
              </a:rPr>
              <a:t> University</a:t>
            </a:r>
          </a:p>
          <a:p>
            <a:r>
              <a:rPr lang="cs-CZ" dirty="0" err="1">
                <a:latin typeface="Avenir Next LT Pro" panose="020B0504020202020204" pitchFamily="34" charset="-18"/>
              </a:rPr>
              <a:t>Unknown</a:t>
            </a:r>
            <a:r>
              <a:rPr lang="cs-CZ" dirty="0">
                <a:latin typeface="Avenir Next LT Pro" panose="020B0504020202020204" pitchFamily="34" charset="-18"/>
              </a:rPr>
              <a:t> Faculty </a:t>
            </a:r>
            <a:r>
              <a:rPr lang="cs-CZ" dirty="0" err="1">
                <a:latin typeface="Avenir Next LT Pro" panose="020B0504020202020204" pitchFamily="34" charset="-18"/>
              </a:rPr>
              <a:t>hospital</a:t>
            </a:r>
            <a:endParaRPr lang="cs-CZ" dirty="0">
              <a:latin typeface="Avenir Next LT Pro" panose="020B0504020202020204" pitchFamily="34" charset="-18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D147DF8-EE53-8827-937F-5D3F6B1612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6880621"/>
              </p:ext>
            </p:extLst>
          </p:nvPr>
        </p:nvGraphicFramePr>
        <p:xfrm>
          <a:off x="863848" y="1467123"/>
          <a:ext cx="5105288" cy="3555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92835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9BE0B4-2B3D-F488-A120-6DA957FA3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cs-CZ" sz="3307" b="1" dirty="0">
                <a:solidFill>
                  <a:schemeClr val="bg1"/>
                </a:solidFill>
                <a:latin typeface="Avenir Next LT Pro" panose="020B0504020202020204" pitchFamily="34" charset="-18"/>
              </a:rPr>
              <a:t>AI ACT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022F8B-2B68-BE70-2747-99726493A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824" y="1326600"/>
            <a:ext cx="8927816" cy="3641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>
                <a:latin typeface="Avenir Next LT Pro" panose="020B0504020202020204" pitchFamily="34" charset="-18"/>
              </a:rPr>
              <a:t>Proposal for a </a:t>
            </a:r>
            <a:endParaRPr lang="cs-CZ" sz="2400" dirty="0">
              <a:latin typeface="Avenir Next LT Pro" panose="020B0504020202020204" pitchFamily="34" charset="-18"/>
            </a:endParaRPr>
          </a:p>
          <a:p>
            <a:pPr marL="0" indent="0" algn="ctr">
              <a:buNone/>
            </a:pPr>
            <a:r>
              <a:rPr lang="en-US" sz="2400" dirty="0">
                <a:latin typeface="Avenir Next LT Pro" panose="020B0504020202020204" pitchFamily="34" charset="-18"/>
              </a:rPr>
              <a:t>REGULATION OF THE EUROPEAN PARLIAMENT AND OF THE COUNCIL LAYING DOWN HARMONISED RULES ON ARTIFICIAL INTELLIGENCE (</a:t>
            </a:r>
            <a:r>
              <a:rPr lang="en-US" sz="2400" b="1" dirty="0">
                <a:latin typeface="Avenir Next LT Pro" panose="020B0504020202020204" pitchFamily="34" charset="-18"/>
              </a:rPr>
              <a:t>ARTIFICIAL INTELLIGENCE ACT</a:t>
            </a:r>
            <a:r>
              <a:rPr lang="en-US" sz="2400" dirty="0">
                <a:latin typeface="Avenir Next LT Pro" panose="020B0504020202020204" pitchFamily="34" charset="-18"/>
              </a:rPr>
              <a:t>) AND AMENDING CERTAIN UNION LEGISLATIVE ACTS</a:t>
            </a:r>
            <a:endParaRPr lang="cs-CZ" sz="2400" dirty="0">
              <a:latin typeface="Avenir Next LT Pro" panose="020B0504020202020204" pitchFamily="34" charset="-18"/>
            </a:endParaRPr>
          </a:p>
          <a:p>
            <a:pPr marL="0" indent="0" algn="ctr">
              <a:buNone/>
            </a:pPr>
            <a:r>
              <a:rPr lang="cs-CZ" sz="2400" dirty="0">
                <a:latin typeface="Avenir Next LT Pro" panose="020B0504020202020204" pitchFamily="34" charset="-18"/>
              </a:rPr>
              <a:t>COM/2021/206 </a:t>
            </a:r>
            <a:r>
              <a:rPr lang="cs-CZ" sz="2400" dirty="0" err="1">
                <a:latin typeface="Avenir Next LT Pro" panose="020B0504020202020204" pitchFamily="34" charset="-18"/>
              </a:rPr>
              <a:t>final</a:t>
            </a:r>
            <a:endParaRPr lang="cs-CZ" sz="2400" dirty="0">
              <a:latin typeface="Avenir Next LT Pro" panose="020B0504020202020204" pitchFamily="34" charset="-18"/>
              <a:hlinkClick r:id="" action="ppaction://noaction"/>
            </a:endParaRPr>
          </a:p>
          <a:p>
            <a:pPr marL="0" indent="0" algn="ctr">
              <a:buNone/>
            </a:pPr>
            <a:r>
              <a:rPr lang="cs-CZ" sz="1400" dirty="0">
                <a:latin typeface="Avenir Next LT Pro" panose="020B0504020202020204" pitchFamily="34" charset="-18"/>
                <a:hlinkClick r:id="rId2"/>
              </a:rPr>
              <a:t>https://eur-lex.europa.eu/legal-content/CS/TXT/?uri=CELEX:52021PC0206</a:t>
            </a:r>
            <a:r>
              <a:rPr lang="cs-CZ" sz="1400" dirty="0">
                <a:latin typeface="Avenir Next LT Pro" panose="020B0504020202020204" pitchFamily="34" charset="-18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104304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E2CECA-60DF-8168-FDFC-86378FD82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sz="2600" b="1" dirty="0">
                <a:solidFill>
                  <a:schemeClr val="bg1"/>
                </a:solidFill>
                <a:latin typeface="Avenir Next LT Pro" panose="020B0504020202020204" pitchFamily="34" charset="-18"/>
              </a:rPr>
              <a:t>AI ACT – R 30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D47F7A-516C-219D-A272-5CAAB5200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b="1" dirty="0">
                <a:latin typeface="Avenir Next LT Pro" panose="020B0504020202020204" pitchFamily="34" charset="-18"/>
              </a:rPr>
              <a:t>As regards AI systems </a:t>
            </a:r>
            <a:r>
              <a:rPr lang="en-US" b="1" dirty="0">
                <a:solidFill>
                  <a:srgbClr val="FF0000"/>
                </a:solidFill>
                <a:latin typeface="Avenir Next LT Pro" panose="020B0504020202020204" pitchFamily="34" charset="-18"/>
              </a:rPr>
              <a:t>that are safety components of products, or which are themselves products</a:t>
            </a:r>
            <a:r>
              <a:rPr lang="en-US" dirty="0">
                <a:latin typeface="Avenir Next LT Pro" panose="020B0504020202020204" pitchFamily="34" charset="-18"/>
              </a:rPr>
              <a:t>, falling within the scope of certain Union </a:t>
            </a:r>
            <a:r>
              <a:rPr lang="en-US" dirty="0" err="1">
                <a:latin typeface="Avenir Next LT Pro" panose="020B0504020202020204" pitchFamily="34" charset="-18"/>
              </a:rPr>
              <a:t>harmonisation</a:t>
            </a:r>
            <a:r>
              <a:rPr lang="en-US" dirty="0">
                <a:latin typeface="Avenir Next LT Pro" panose="020B0504020202020204" pitchFamily="34" charset="-18"/>
              </a:rPr>
              <a:t> legislation, </a:t>
            </a:r>
            <a:r>
              <a:rPr lang="en-US" b="1" u="sng" dirty="0">
                <a:solidFill>
                  <a:srgbClr val="FF0000"/>
                </a:solidFill>
                <a:latin typeface="Avenir Next LT Pro" panose="020B0504020202020204" pitchFamily="34" charset="-18"/>
              </a:rPr>
              <a:t>it is appropriate to classify them as </a:t>
            </a:r>
            <a:r>
              <a:rPr lang="en-US" sz="2900" b="1" u="sng" dirty="0">
                <a:solidFill>
                  <a:srgbClr val="FF0000"/>
                </a:solidFill>
                <a:latin typeface="Avenir Next LT Pro" panose="020B0504020202020204" pitchFamily="34" charset="-18"/>
              </a:rPr>
              <a:t>high-risk</a:t>
            </a:r>
            <a:r>
              <a:rPr lang="en-US" dirty="0">
                <a:latin typeface="Avenir Next LT Pro" panose="020B0504020202020204" pitchFamily="34" charset="-18"/>
              </a:rPr>
              <a:t> under this Regulation if the product in question undergoes the conformity assessment procedure with a third-party conformity assessment body pursuant to that relevant Union </a:t>
            </a:r>
            <a:r>
              <a:rPr lang="en-US" dirty="0" err="1">
                <a:latin typeface="Avenir Next LT Pro" panose="020B0504020202020204" pitchFamily="34" charset="-18"/>
              </a:rPr>
              <a:t>harmonisation</a:t>
            </a:r>
            <a:r>
              <a:rPr lang="en-US" dirty="0">
                <a:latin typeface="Avenir Next LT Pro" panose="020B0504020202020204" pitchFamily="34" charset="-18"/>
              </a:rPr>
              <a:t> legislation. </a:t>
            </a:r>
            <a:r>
              <a:rPr lang="en-US" b="1" dirty="0">
                <a:latin typeface="Avenir Next LT Pro" panose="020B0504020202020204" pitchFamily="34" charset="-18"/>
              </a:rPr>
              <a:t>In particular, such products are </a:t>
            </a:r>
            <a:r>
              <a:rPr lang="en-US" dirty="0">
                <a:latin typeface="Avenir Next LT Pro" panose="020B0504020202020204" pitchFamily="34" charset="-18"/>
              </a:rPr>
              <a:t>machinery, toys, lifts, equipment and protective systems intended for use in potentially explosive atmospheres, radio equipment, pressure equipment, recreational craft equipment, cableway installations, appliances burning gaseous fuels, </a:t>
            </a:r>
            <a:r>
              <a:rPr lang="en-US" sz="2000" b="1" dirty="0">
                <a:latin typeface="Avenir Next LT Pro" panose="020B0504020202020204" pitchFamily="34" charset="-18"/>
              </a:rPr>
              <a:t>medical devices, and in vitro diagnostic medical </a:t>
            </a:r>
            <a:r>
              <a:rPr lang="en-US" sz="2000" b="1" dirty="0" err="1">
                <a:latin typeface="Avenir Next LT Pro" panose="020B0504020202020204" pitchFamily="34" charset="-18"/>
              </a:rPr>
              <a:t>devic</a:t>
            </a:r>
            <a:r>
              <a:rPr lang="cs-CZ" sz="2000" b="1" dirty="0">
                <a:latin typeface="Avenir Next LT Pro" panose="020B0504020202020204" pitchFamily="34" charset="-18"/>
              </a:rPr>
              <a:t>e</a:t>
            </a:r>
            <a:r>
              <a:rPr lang="en-US" sz="2000" b="1" dirty="0">
                <a:latin typeface="Avenir Next LT Pro" panose="020B0504020202020204" pitchFamily="34" charset="-18"/>
              </a:rPr>
              <a:t>s.</a:t>
            </a:r>
            <a:endParaRPr lang="cs-CZ" sz="1800" b="1" kern="100" dirty="0">
              <a:solidFill>
                <a:srgbClr val="000000"/>
              </a:solidFill>
              <a:effectLst/>
              <a:latin typeface="Avenir Next LT Pro" panose="020B0504020202020204" pitchFamily="34" charset="-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0606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1151880" y="1755155"/>
            <a:ext cx="8423640" cy="18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z="4000" b="1" cap="all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Risk </a:t>
            </a:r>
            <a:r>
              <a:rPr lang="cs-CZ" sz="4000" b="1" cap="all" spc="-1" dirty="0" err="1">
                <a:solidFill>
                  <a:srgbClr val="FFFFFF"/>
                </a:solidFill>
                <a:latin typeface="Avenir Next LT Pro" panose="020B0504020202020204" pitchFamily="34" charset="-18"/>
              </a:rPr>
              <a:t>Analysis</a:t>
            </a:r>
            <a:r>
              <a:rPr lang="cs-CZ" sz="4000" b="1" cap="all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?</a:t>
            </a:r>
            <a:endParaRPr lang="cs-CZ" b="1" cap="all" spc="-1" dirty="0">
              <a:solidFill>
                <a:srgbClr val="FFFFFF"/>
              </a:solidFill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8667508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1151880" y="1755155"/>
            <a:ext cx="8423640" cy="18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z="4000" b="1" cap="all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Vendor?</a:t>
            </a:r>
            <a:endParaRPr lang="cs-CZ" b="1" cap="all" spc="-1" dirty="0">
              <a:solidFill>
                <a:srgbClr val="FFFFFF"/>
              </a:solidFill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880138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1151880" y="1755155"/>
            <a:ext cx="8423640" cy="18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z="4000" b="1" dirty="0">
                <a:solidFill>
                  <a:schemeClr val="bg1"/>
                </a:solidFill>
                <a:latin typeface="Avenir Next LT Pro" panose="020B0504020202020204" pitchFamily="34" charset="-18"/>
              </a:rPr>
              <a:t>So many </a:t>
            </a:r>
            <a:r>
              <a:rPr lang="cs-CZ" sz="4000" b="1" dirty="0" err="1">
                <a:solidFill>
                  <a:schemeClr val="bg1"/>
                </a:solidFill>
                <a:latin typeface="Avenir Next LT Pro" panose="020B0504020202020204" pitchFamily="34" charset="-18"/>
              </a:rPr>
              <a:t>challenges</a:t>
            </a:r>
            <a:r>
              <a:rPr lang="cs-CZ" sz="4000" b="1" dirty="0">
                <a:solidFill>
                  <a:schemeClr val="bg1"/>
                </a:solidFill>
                <a:latin typeface="Avenir Next LT Pro" panose="020B0504020202020204" pitchFamily="34" charset="-18"/>
              </a:rPr>
              <a:t>, so </a:t>
            </a:r>
            <a:r>
              <a:rPr lang="cs-CZ" sz="4000" b="1" dirty="0" err="1">
                <a:solidFill>
                  <a:schemeClr val="bg1"/>
                </a:solidFill>
                <a:latin typeface="Avenir Next LT Pro" panose="020B0504020202020204" pitchFamily="34" charset="-18"/>
              </a:rPr>
              <a:t>little</a:t>
            </a:r>
            <a:r>
              <a:rPr lang="cs-CZ" sz="4000" b="1" dirty="0">
                <a:solidFill>
                  <a:schemeClr val="bg1"/>
                </a:solidFill>
                <a:latin typeface="Avenir Next LT Pro" panose="020B0504020202020204" pitchFamily="34" charset="-18"/>
              </a:rPr>
              <a:t> </a:t>
            </a:r>
            <a:r>
              <a:rPr lang="cs-CZ" sz="4000" b="1" dirty="0" err="1">
                <a:solidFill>
                  <a:schemeClr val="bg1"/>
                </a:solidFill>
                <a:latin typeface="Avenir Next LT Pro" panose="020B0504020202020204" pitchFamily="34" charset="-18"/>
              </a:rPr>
              <a:t>time</a:t>
            </a:r>
            <a:r>
              <a:rPr lang="cs-CZ" sz="4000" b="1" dirty="0">
                <a:solidFill>
                  <a:schemeClr val="bg1"/>
                </a:solidFill>
                <a:latin typeface="Avenir Next LT Pro" panose="020B0504020202020204" pitchFamily="34" charset="-18"/>
              </a:rPr>
              <a:t>…</a:t>
            </a:r>
            <a:endParaRPr lang="cs-CZ" b="1" cap="all" spc="-1" dirty="0">
              <a:solidFill>
                <a:schemeClr val="bg1"/>
              </a:solidFill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3498661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1151880" y="1755155"/>
            <a:ext cx="8423640" cy="18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z="4000" b="1" cap="all" spc="-1" dirty="0" err="1">
                <a:solidFill>
                  <a:srgbClr val="FFFFFF"/>
                </a:solidFill>
                <a:latin typeface="Avenir Next LT Pro" panose="020B0504020202020204" pitchFamily="34" charset="-18"/>
              </a:rPr>
              <a:t>Solution</a:t>
            </a:r>
            <a:r>
              <a:rPr lang="cs-CZ" sz="4000" b="1" cap="all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 N</a:t>
            </a:r>
            <a:r>
              <a:rPr lang="cs-CZ" sz="4000" b="1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o</a:t>
            </a:r>
            <a:r>
              <a:rPr lang="cs-CZ" sz="4000" b="1" cap="all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. 1 </a:t>
            </a:r>
            <a:endParaRPr lang="cs-CZ" b="1" cap="all" spc="-1" dirty="0">
              <a:solidFill>
                <a:srgbClr val="FFFFFF"/>
              </a:solidFill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6895304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BC238260-24B6-148F-C656-C6B79AD0D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948" y="1082020"/>
            <a:ext cx="6552728" cy="437115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3E0C2EC-C7BB-8C93-EB7E-669BDE056A61}"/>
              </a:ext>
            </a:extLst>
          </p:cNvPr>
          <p:cNvSpPr txBox="1"/>
          <p:nvPr/>
        </p:nvSpPr>
        <p:spPr>
          <a:xfrm>
            <a:off x="8712720" y="4779491"/>
            <a:ext cx="10218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" dirty="0">
                <a:latin typeface="Avenir Next LT Pro" panose="020B0504020202020204" pitchFamily="34" charset="-18"/>
                <a:hlinkClick r:id="rId3"/>
              </a:rPr>
              <a:t>https://practicalhealthpsychology.com/cz/2020/05/stop-being-an-ostrich-the-benefits-of-helping-people-to-monitor-their-progress/</a:t>
            </a:r>
            <a:r>
              <a:rPr lang="cs-CZ" sz="600" dirty="0">
                <a:latin typeface="Avenir Next LT Pro" panose="020B0504020202020204" pitchFamily="34" charset="-1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84532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7A101A6-F2FF-B54E-3E4B-6D7831DD9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312" y="1179091"/>
            <a:ext cx="406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221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1151880" y="1755155"/>
            <a:ext cx="8423640" cy="18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z="4000" b="1" cap="all" spc="-1" dirty="0" err="1">
                <a:solidFill>
                  <a:srgbClr val="FFFFFF"/>
                </a:solidFill>
                <a:latin typeface="Avenir Next LT Pro" panose="020B0504020202020204" pitchFamily="34" charset="-18"/>
              </a:rPr>
              <a:t>Solution</a:t>
            </a:r>
            <a:r>
              <a:rPr lang="cs-CZ" sz="4000" b="1" cap="all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 N</a:t>
            </a:r>
            <a:r>
              <a:rPr lang="cs-CZ" sz="4000" b="1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o</a:t>
            </a:r>
            <a:r>
              <a:rPr lang="cs-CZ" sz="4000" b="1" cap="all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. 2 </a:t>
            </a:r>
            <a:endParaRPr lang="cs-CZ" b="1" cap="all" spc="-1" dirty="0">
              <a:solidFill>
                <a:srgbClr val="FFFFFF"/>
              </a:solidFill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899170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medicomp.cz/www/images/pc.jpg">
            <a:extLst>
              <a:ext uri="{FF2B5EF4-FFF2-40B4-BE49-F238E27FC236}">
                <a16:creationId xmlns:a16="http://schemas.microsoft.com/office/drawing/2014/main" id="{4BF6AF0E-6A66-EFF2-A1D6-9CFFDA2DA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4" y="3782961"/>
            <a:ext cx="1286494" cy="76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187C0E1F-D0F5-FDA8-51DB-58D7C19C1932}"/>
              </a:ext>
            </a:extLst>
          </p:cNvPr>
          <p:cNvCxnSpPr>
            <a:cxnSpLocks/>
            <a:stCxn id="7" idx="0"/>
            <a:endCxn id="9" idx="1"/>
          </p:cNvCxnSpPr>
          <p:nvPr/>
        </p:nvCxnSpPr>
        <p:spPr>
          <a:xfrm flipV="1">
            <a:off x="740351" y="3135651"/>
            <a:ext cx="1142188" cy="6473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6" descr="http://dcomcomputers.com/images/F98605133.jpg">
            <a:extLst>
              <a:ext uri="{FF2B5EF4-FFF2-40B4-BE49-F238E27FC236}">
                <a16:creationId xmlns:a16="http://schemas.microsoft.com/office/drawing/2014/main" id="{0B1F3F50-565E-A666-4390-9DAA6C8B1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39" y="2741413"/>
            <a:ext cx="1190757" cy="78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medicomp.cz/www/images/pc.jpg">
            <a:extLst>
              <a:ext uri="{FF2B5EF4-FFF2-40B4-BE49-F238E27FC236}">
                <a16:creationId xmlns:a16="http://schemas.microsoft.com/office/drawing/2014/main" id="{6B766D94-DA8B-EC29-BE60-0564D25D5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00" y="4636457"/>
            <a:ext cx="1286494" cy="76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25A6F721-103A-E598-D6C5-3E9C6DEE445D}"/>
              </a:ext>
            </a:extLst>
          </p:cNvPr>
          <p:cNvCxnSpPr>
            <a:cxnSpLocks/>
            <a:stCxn id="10" idx="0"/>
            <a:endCxn id="9" idx="1"/>
          </p:cNvCxnSpPr>
          <p:nvPr/>
        </p:nvCxnSpPr>
        <p:spPr>
          <a:xfrm flipV="1">
            <a:off x="793947" y="3135651"/>
            <a:ext cx="1088592" cy="15008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8" descr="data:image/jpeg;base64,/9j/4AAQSkZJRgABAQAAAQABAAD/2wCEAAkGBxQSEhQUEBQVFBUVFhUYFRYUGBYWFhUUFxQWGBQUFBQYHCggGBolHBQUITEhJSkrLi4uFx8zODMsNygtLiwBCgoKDAwOFA8PFCwcFBksLDcsLCwsLCssLDcsNyw3LDctLCwsKywrLCw0My4sKzQrLCs3LCwsNzcsLCsrLissLP/AABEIANYA7AMBIgACEQEDEQH/xAAcAAABBQEBAQAAAAAAAAAAAAAAAgMEBQYBBwj/xABOEAABAwEEBAoGBwQHBwUAAAABAAIDEQQSITEFQVFxBgcTIjJhgZGhsUJScoKywRQjJGLC0eFTkrPwFTNEY5Oi0jRDc3SDw/EXZJSj1P/EABYBAQEBAAAAAAAAAAAAAAAAAAABAv/EABsRAQEBAAMBAQAAAAAAAAAAAAABERIhQQIx/9oADAMBAAIRAxEAPwD3FVnCLT0NihM1oLgweo0vccK4NbqoDU5DWrNQNMaLZaGXXjEVuu1tJ8xtCDJ8HeNew2qXkiXwOJpGZw1rZNz2uIB6iQqnjT0ppKJ1bM90FnoAJIwxwcT67i0ujOrAgea8x4xeC5sU7roFwkXgMQ0uFWnqadVcQRTCoCl8DeMK1WNoYftdmydBIavY3XybzXCnomo80TVrwe43LZZSGW5otLPWwZKB917RdfuIr1leucGOG9jt4As8o5SmMT+bKNvNPSHW0kLzd/B+waXYZNFPbHLSslkl5pB13W+jvFW7l51pjg9NZpCHNex7DW6ah7aZOaRmNhHYQg+sEL574I8blqs1GWsG1RDCpNJ2jqdlJudj1le2cGuE9mt8d+yyh9Ok3J7Dsew4jfkdRKKuEIQgEIQgEIQgEIQgEIQgEIQgEIQgEIQgEIQgEIQgEIQgw3GbLbhEPocphbTFzaVe7HmPcRWMZUcDnWu0eER8J7bZ5JKWi0MkPNkvPcXH2rxNTjg7PHrX1bLEHAtcAQRQg4gjrC8Z4zuANwGaNpdEPSbjJCNjvXj8urNEry2LTslXcs587X1v8o4ufjnz3VvduwZJyOxtu37M4vpm0kNO44YHfTequ1WVzDjiNRGR/I9R8c0iGZzDeYaHq8iNYRFhFaKvDgXwzMPNe0ljmmmFHChvYnYcqFbyxcYXKMEGm4eXYMGWqIBs0eWJyB68svTKwotEc+EouvyDhr6qnyPYrDQ2gbZM/k4YXTN1vwaxo+9I7AeycdiKvtPcEGSMNosUrbRDrlj6Udcblpi6UZ6yNlRqWPiknscwcxz4pW4tc0kEiuYI6TO8YEG7kt9FxbaQs7o5bFI1klDfuyhgbjgxppzmkYkEFtcKHNTNJcGdJS2d8M9hs0ri5rmSxyxscxwzLWXroJ10oOrKgWXAvjlDrsWk23TgBaIwbpqaDlYx0dWLag1yAFV6n/SAcA6Itc05OBvNI2gjArwng1xTWqR962B1mjafRcx8rznzC1xazVzjU4ZHNeu6E0QLPfYyO6zmkPvl0kjqc8vaW3Wmvq4HYEVbG2uGd3tqo8umqZUJ6gR5qFarK6uBvDfQ7imPoj9niPzVEoaakrXAjYR81Ps+ky4ZNHViqHkHnot7SRSvYanw3qZDZxGKvdWurVUbB/O9Bc/THbB4pLtI0zA7z4CirHzk/d34nu1JrlAN+05pgv7Jar9cKKSs3Y9KBrjhUa+85HKqls0yT6Apv/RBcoVc3Sf3R+9+i67SYGbfH9FBYIUSO3NIxBHUUv6Yzb4FBIQmPpbNvgV36Uzb5oHkJr6Q31gu8u31h3oHEJHLN2jvXeUG0d6BSFy8Nq6gFwhdQg8j4w+LLpWjR7c6mSzjI6yYh+Du2LxqexV6GB1tPyJ8j36l9grzfjI4uxaL1psbQ2fEvjGDZtpGyTryOvHFVLHzu5mo7qHyIX0JxPuP9FQYnpz/AMZ4+S8WtFnDqh4IcMDhRwIPRIOzHA5dS9l4ropG6MiaxzOa+cVdG9+crnDoyN9brTCNveO0oLlCjbMOnJEd0ErPF07l0Pl/u3bi5vyKKm8s4a1z6SVAkmnrhFDTrnkB7hZz5rpkk1sb7shPi5jUE36TvHajltju/wDVV3Lu1xu7HMPm4JD7Sf2Mp3ch85giLMyHXTuCqH2ggtbtvEnHAggeNfBOx2l37KUbzB8pSq/S1o5NrpJA5kUdC4AtDpXuPMhYQ40rmTqHeAkunxoMTsHz2Jt33jX7oy9461SQcM20oLGAMcBM7y5HHViuy8NIwP8AZi0nLnl47qNJ79YU2Kvmsrn3DJSI2bFU6B4RR2mXkhC9vNc68DVrQ3W7nVAyGFcSN6s7XbQ2gyqaNaOk4jUBrPXq6lRJvBuWJ/nIKlfpz648mHPDAKkAXKuJvUc4gPoGipbWlabQsnpfTM1r5WKzBhidDdcXF4a18ho8Pe0Ue9rcbjcBU1JopsZug0wpWlTTCs1MtWAw1Dckuo2ln00Hf7pwO+L/AFqV9NH7N/8AkPk9YxsxqaOGunSONZKYdg7j1K5sNpdk7GpNKDVXDBUXYtjdbHjsr5EoNtZsk7I5T5NXI4zTnYdWZS7g2qK4LWz1ZP8ADlH4UG2M13hva8ebUXBt8EXOtB36XH6wG8080n6dF+0Z+83810R7CkSQuJbjkSTn6pHzQOx2hhNGuaSdQIJ7gruMYDcFRQij21OFevYf0V+gEIQoBCEIPOuMvgCLSHWmytAtAFXsGUwH/cG3XlsTXFTL9gu62TSgjWDRhof3l6Uqa0WGOJzjG0N5V5kfT0pC1jS6mokMbXv1qgvrhNc02iqDpam3BKJSCVQgpK6564MRXroiOtVXw04PT2psTIXRhrLxIeTUyHC9QDHCozGZVnHJRwJ1EHuKp7Zw1ihc5spkY5poQWNdSuI6DjmCD2qVWSk4BW1vosdQEc15rjXGl/8AnbgpOiOBRretdGsbQXY3Auc41NXuxuNwPWcsM1ff+olk1zEb4Zz8LCl2Xh7YjW5MwVNTWGeOp2m9GO9TDxP0ZoyCzQ1gj5MydIm8XODSaYucSBrGKoOEWjRO6IvcQ1jZQWi8C/lQ0dJpBAFwVAIJrmBWvdN8ObOK3ZGzOwuMjOZ+84jAVPWdgKqtA6UfaA58xH9cAGjANbcFGjqq4mpqcU6/Em4sLQ8Mjaxgo1uAGoABtKAYDAalFZUucBhgNW10+OPYpNphc/LAfoMk5BZRWpxJoDsoCaYe8e9aD9hsznuo2prr6qk92JWosVmbEMMXa3flsULRkbRlhXZr37VbMgCBJlRym9OmEJJiCim76LyXyQXOSQJY6gAGQ/nvSuUP89Zojkuv+e5IkAbQk6/LH5IOaPa6+2+akve6gwo04Mb3eJWgVHYv6xpOezfT5K8SgQhCgEIQgFA0p6Pap6g6UGA3/JBXIXELQE25OJDkDLl1nRO8eTvyQ9cZ0Tvb5ORGbgtsjZ3NvEtdO9tHYgNMlBd9Wg2dtVmuMABtpacOdGM9dD+qvpDS0nqn8y0/NZbjhs16SClBRr894UGctEjG53G19kV/NRXyMPpM/wAiveBfFkbfCZn2jkWB5YA1l9zqAEkEuAA5wGWo9urh4lrIOnPaHnfGwHsDCfFQeT2oAYtcyuqhbWu1emcCogYXPdgC+rdV7mM8BQj/AMK1bxS2FvoPdvkf8iFobNoBsbWsYKNaAGgZADIJIqtzyS2FjTRxq71QC52+40E066KzdojClT2VHiMUuLRl0UbQDYBQdwWkFitLqcyL/Ec1gPa2+4drVYXpiDQxMOqofKO3nRpiGyka1LaFFRiy0/tbP/8AHl//AErkkkrAC8xvFWh11r48C4CoBc+pxyqK9SmKPbG80DOr4+7lG1PYKnsQPEpJcklJJQLvKHarRSSNudTjXYGvcfhan7yjTOAcXO9HvxArTrxA7VUWVjxkZXMknwV4s/ZR9piGxsh7eatAs1QhCEAhCEAoek+j2qYoukuh2hBUoQhaAkOSklyIZeiPJ29vz/NdeuReluHmPzQZt+jZHWl7gKN5RrrxwFLrK02moOArqWa42OnAep/yXozl51xrZwe98kGk4p5D9Bd1WiQf/XEfxFbPlVg+KF/2WYbLQT3wxfktwVFO8qP/ACglMFII2YbkEmqzHCHTNpZOYrKLOGsgE0r5xKaB0jmAN5M4Hm1xGs4imN7eO3vWM4W8FZ7TaBPBMyNwY1gBvtILS41EjakVvbEo7JwjtrCQZLBzcXB0dsBp1UFFdaA09LNIY5omM+qbMySOS+yRjn3BRpaC3EGlTjQ9VcT/AEJpdmAnfTVS0yU8cVd8DbBaoJJn2118vbG1juUMjqNLyQSchzh4qdo3BcmJn85ntH+G9RnWrqKYmtJq3DWfhK0LMvSTIq50ztqbcScyUFi+dozI70zGRIThzag77r2/6VALVN0aNfUR3OJ+ZQWuj2VnB1hh7iTXyCvFQ6OmHLhuu5j1Zmncr5SqEIQoBCEIBR7eOYezzUhM2wcx25BSIQhaAkuSklyIaeuR+lu/E1deuR+lu/E1Ahy874024we8vRHLz/jRGEB63ILLihd9RaBslaf3owPwLdleacWVt5GC2vu3rhsxu1pW86RudDtrlqXolitIlja8CgcK0rWmJGdMcleN48vGZ9/PLjveadK4UopJUbIKSUorhRDEoTRCkSJohAyQq3TUpY1jhmJB8DwfNWxaqbhK36tn/EHwPQWMDrzGu218EELlgZ9TH73mnCEDZCk2N4a0k5AVO3MnDrTBC7DiBswcd4xaKb8d7BtQWuhmfWAu6Rq479YHUKgbgFolRaH6Y3FXqlUIQhQCEIQCbtA5rtxTiTLkdxQUKKLqKLQSuOS6JLggYcuR5ncfkUpwSY8+x3kUQhywXGi3mQ+07yW+csNxnt+qi9s+SBPFDe+13S3+zZg/+51g4dxXoV54zYzro8+Rj+a894oDzrWPu2fzn/NekFRUcznXG/sMZ/GuG0DWHj3Hkd4BCfKj2q0tY0udeoM7rHvPYxjS53YCgQ61sGbgPa5vg6i62dpyc07nA+RVU/hZZW9J8zd9mtjfOFRncNdHk0NobXY6OYd96NEX5CQQqZmndHnKeyiu0xt8TRTbPNBIPqpI3j+6lBH+RyolEKBpSymTk2inTJNTTAMePNwU19mp6495/wAym3wVobzgRkRd155goHS0NaxrTW6MTSmJJJomnBJ5E/tHnfyfyYk3HevXe0fKiBRRY8u74Rkm3Mf67B7jj/3E9ZOiN3lgguNC9PsKvFSaEHPPsnzCu1KoQhCgEIQgFxy6hBQ0RRLcMTvKSqOLjkpJcqGnhIjGPY74SnHJLM+w+RRDbgsTxmN+oj9v5LbuWN4ym/Z2f8T5FBX8U0gbJarxAFyHE4DpS6+1ekMma7oua72SD5LznijP1tp644/B7v8AUvSJY2u6QDvaAPmorrgmZI6rn0RgyaG+xzPhouGAanPHvud3B5IQRJtHE5eBUGfRrtba+KtzE79o7tEZ8mA+KSRJ67e1jvlIqjMWjQjHdOBjvaYD5hQ5OCtndnZo/wBxo8lsi+T7h3lzfC67zRy79bG9jq+bQgzVh4IsZ/VCWIf3U9oiHcyQBaGzWIsFHPc72jeP7xxPanBbn/s3j/CP402+1E5tePdJ+CqDpVfpq3CCJ0riA1tKk4ChNMTTrUv6QNjxvjkH4VF0jFDNGY5qOYaXmuqwGhqK5FQN6K0oy0MeWEVY4NcA6pbUHBwzblrU+zjDtPmVU6Os9mgDxZ7jb5vP+sLyXBtB03mmGoK3hy7/ADQXGg+m72fmFdKm0F0nbh4n9FcqKEIQgEIQgE26YbVy1Po1QDONh7wgizQNLjzRmcaCue1I5Efe/ff5VonXGpquKhoxH13j9w+LmkpLmP1PHvNr8Lmp8pLkEZwf6zD7pb+MpLHPqKNYd73D8BUhyTH0hvVRGLn0xaz3XuPnGFk+MNxNmbVtOeNYOo7FsishxksBsoBAIvjA4jIoKninP2mYbYK90sf5r04ryXivAbbJMSxv0WSpBoAeXs13PAZkdq9SjqehKH7wxw3fV3VCHio1qYSCA4iusGh7DqThEgzuHscz5uSeUfrYD7Lw74w1FZ+2WKb0bVaW+y6MjudGT4quks9sHQt8g9uKB/4QteZR6Ubx7od4RlyYkER6QI6y17R3uaAiMo2fSLf7TDJ7cAb8BCcj0xpBvTiscnsPmjPbeDgr/kLOcpG9j217qp1mi2aiT4qiog09PT6yxP8A+jNBJ2/WmLuVxZp74rdc0+q4C8N90kdxKkR2SNu/rBS3uAyQMFNvfTqqnCqfhRZZpIbtmpfvtPOugBoNXdLDJQWkrjdOJpQ69g/UIZkFU6AgmZC5toaGkSSXKFriY7rA0uLSRWodsyyVszIbh5ILvQObuz5q3VToHJ/u/NWyihCEIBCEIGLZ0CqpW9pHNKpyOseKsAhcof5IRjsKoCuFF5cLlAhy5H0m7x5rrlyPpN3jzVQkrJ8Yo+y++PIrWFZXjCH2R3tN+aDPcVB+2Sf8tJ/Hs69Rlia7pNa72gD5ry3ipP22T/lpP49nXqpUIj/RWDIXfZc5g7mkLhg2PeO1ru8vaT4p8qPamuIIa4trrbdqN14EIrhjfqePeZU/5XNHgk/WDK4e1zPk5UVoslpBq22zj2o7I8fwAfFRb1vbla43jZJZmN8Y3BEaZ73+kyvsuB+MNUZ0LfSgp7sJ+FxWfGk9JNPRsUg3Tsd2c4gJ5vCK1A/WWG8NsVoYe5r2tr3oLktjyDJB7LJ2jvaAElz4xnI5vtSPb8blEs/CEOHPs9pi9qMSd3IOefBWsFoDgHNJocqhzHdrHgOHaAghtlYejPXc6Ej4SnBE45PJ7GHyaFKfjnjvxUaSyxnpRxn2mNPmFQh0b9bm09g+d/5J5uQTMlmY0VDGN2XWtGvqCdbkK7BXfrQXugRg89Y8laqHoqG7GNpxPbl4UUxZUIQhAIQhAiYc07lTFXZCiT2EFpuGjqGlaltdVRUEjtCorlxYbSvDK32SUx2jRUkgrhLZnvex7dRZ9URX7pIK2egHyWmESvgksxcTSOegkphRxa2t2uOBocMk0P1ST2dwUl1ifsruITTrO4eie6vkgZI6lwGmQSnNpnhvSVUIKzPD5lbG/qLT3FaeipOGDK2Ob2Sgw3FgPtpGOMEmRI/3kJzG5erckdT3biGEfDXxXlPFh/t3/Rk+KNetlQhkh+1h7HN7zed5JJc7WwH2XA/EGp8pmeUgGjanUK0r20NEU2549Jjh7od8BKjzRxHpc32g5nxAKJadNyM/sr3+xLD5Pc0qIeFwb07JbW9bY43gdrJCiLAWCN3RkrucD5JQ0UPW8FVS8NLFlM58df2sEvyYVIs2nLA8jk57NXUL7I3dgNDVUWsdhYMzVPEAdFMtgBFWl1NofIR8VFwxH13jdc8y0lAsrP8ACvl6RfRmOeS/n3b1WsumruaRXGmCvLjvWr7QB8qJNx/rN/cI/GoK/RcsjrKwzsdHJR95rq1FJH0rexxAB7VZwRXnhu007NfgmJA6hrd15VGrYrXQMNXud6ow3n9Ae9BfALqEKKEIQgEIQgEIQgEIQgEIQgEl0YOYB3hKQgpNPaAdOG8jaJbK5uZiEbg4bHMe0ivWKdqi6W0XcsvI860SyfVh8gGL3B3PkEbQ0BoBOA1DetKhB5TbdAw6DY22OkkmOETmBrMXPbVzm1cKAXHHE5aytVo/SQnjbJFdexwqHNdWu0UpgRiCK4EEK24T8H4rdAYZ7wbUOBYaOa4AioqCMnEdqz1v4vms0cbFo+V9nJkEhkvG891cb7m0OpuXqhNFn9I2tcOwHwaSVwzMOZp7VW/FRQOAPBK02Nsottqdar5bca5z3iMNvVIc/GpqMPuhal2jmHURuJV0UD7M1+Rrux8lEl0e7UQtDLoRh194BTD9CH0XeLm+RTUZ11klGoHcVGl0SH4SQsd7TWuHiFpnaKlGR7iD8QTbrHMNR7gfhKoz1j4KwsJcyCOInN0Q5Jx96OhV3BZ7jQ2840yvOc93a95LndpS3CUZtPc4fmmTKdY8fzAQLVPp/TIsxjqAeUvUHO9EVPRadqtTJ1Hw/NRbZZYpS0zRB5bW7eYXFtc7tMjuUHYLS2aFkjKFr21FK66jWAVp9Cw3Yhtdzu/Lwos3ZIGcyGJt0CjWtDXNDWjOlRqFStk1tAAMgiuoQhQCEIQCEIQCEIQCEIQCEIQCEIQCEIQCEIQCEIQCEIQCEIQC44VQhB5VYeLK3xWlhGlJnWdrgXBz5S9zQ4EsuFxbUgEXq4Vy1LY2Dgq+OUvdbJ5Y6kiF7YKY1oDII75ArqIOAqShCDQQWdrBRop/O1OoQgEIQg//2Q==">
            <a:extLst>
              <a:ext uri="{FF2B5EF4-FFF2-40B4-BE49-F238E27FC236}">
                <a16:creationId xmlns:a16="http://schemas.microsoft.com/office/drawing/2014/main" id="{D357478F-5463-A311-AB9D-2D36D1BE6A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15450" y="-2025213"/>
            <a:ext cx="3622725" cy="329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5605" tIns="37802" rIns="75605" bIns="37802" numCol="1" anchor="t" anchorCtr="0" compatLnSpc="1">
            <a:prstTxWarp prst="textNoShape">
              <a:avLst/>
            </a:prstTxWarp>
          </a:bodyPr>
          <a:lstStyle/>
          <a:p>
            <a:endParaRPr lang="cs-CZ" sz="1488"/>
          </a:p>
        </p:txBody>
      </p:sp>
      <p:sp>
        <p:nvSpPr>
          <p:cNvPr id="13" name="AutoShape 10" descr="data:image/jpeg;base64,/9j/4AAQSkZJRgABAQAAAQABAAD/2wCEAAkGBxQSEhQUEBQVFBUVFhUYFRYUGBYWFhUUFxQWGBQUFBQYHCggGBolHBQUITEhJSkrLi4uFx8zODMsNygtLiwBCgoKDAwOFA8PFCwcFBksLDcsLCwsLCssLDcsNyw3LDctLCwsKywrLCw0My4sKzQrLCs3LCwsNzcsLCsrLissLP/AABEIANYA7AMBIgACEQEDEQH/xAAcAAABBQEBAQAAAAAAAAAAAAAAAgMEBQYBBwj/xABOEAABAwEEBAoGBwQHBwUAAAABAAIDEQQSITEFQVFxBgcTIjJhgZGhsUJScoKywRQjJGLC0eFTkrPwFTNEY5Oi0jRDc3SDw/EXZJSj1P/EABYBAQEBAAAAAAAAAAAAAAAAAAABAv/EABsRAQEBAAMBAQAAAAAAAAAAAAABERIhQQIx/9oADAMBAAIRAxEAPwD3FVnCLT0NihM1oLgweo0vccK4NbqoDU5DWrNQNMaLZaGXXjEVuu1tJ8xtCDJ8HeNew2qXkiXwOJpGZw1rZNz2uIB6iQqnjT0ppKJ1bM90FnoAJIwxwcT67i0ujOrAgea8x4xeC5sU7roFwkXgMQ0uFWnqadVcQRTCoCl8DeMK1WNoYftdmydBIavY3XybzXCnomo80TVrwe43LZZSGW5otLPWwZKB917RdfuIr1leucGOG9jt4As8o5SmMT+bKNvNPSHW0kLzd/B+waXYZNFPbHLSslkl5pB13W+jvFW7l51pjg9NZpCHNex7DW6ah7aZOaRmNhHYQg+sEL574I8blqs1GWsG1RDCpNJ2jqdlJudj1le2cGuE9mt8d+yyh9Ok3J7Dsew4jfkdRKKuEIQgEIQgEIQgEIQgEIQgEIQgEIQgEIQgEIQgEIQgEIQgw3GbLbhEPocphbTFzaVe7HmPcRWMZUcDnWu0eER8J7bZ5JKWi0MkPNkvPcXH2rxNTjg7PHrX1bLEHAtcAQRQg4gjrC8Z4zuANwGaNpdEPSbjJCNjvXj8urNEry2LTslXcs587X1v8o4ufjnz3VvduwZJyOxtu37M4vpm0kNO44YHfTequ1WVzDjiNRGR/I9R8c0iGZzDeYaHq8iNYRFhFaKvDgXwzMPNe0ljmmmFHChvYnYcqFbyxcYXKMEGm4eXYMGWqIBs0eWJyB68svTKwotEc+EouvyDhr6qnyPYrDQ2gbZM/k4YXTN1vwaxo+9I7AeycdiKvtPcEGSMNosUrbRDrlj6Udcblpi6UZ6yNlRqWPiknscwcxz4pW4tc0kEiuYI6TO8YEG7kt9FxbaQs7o5bFI1klDfuyhgbjgxppzmkYkEFtcKHNTNJcGdJS2d8M9hs0ri5rmSxyxscxwzLWXroJ10oOrKgWXAvjlDrsWk23TgBaIwbpqaDlYx0dWLag1yAFV6n/SAcA6Itc05OBvNI2gjArwng1xTWqR962B1mjafRcx8rznzC1xazVzjU4ZHNeu6E0QLPfYyO6zmkPvl0kjqc8vaW3Wmvq4HYEVbG2uGd3tqo8umqZUJ6gR5qFarK6uBvDfQ7imPoj9niPzVEoaakrXAjYR81Ps+ky4ZNHViqHkHnot7SRSvYanw3qZDZxGKvdWurVUbB/O9Bc/THbB4pLtI0zA7z4CirHzk/d34nu1JrlAN+05pgv7Jar9cKKSs3Y9KBrjhUa+85HKqls0yT6Apv/RBcoVc3Sf3R+9+i67SYGbfH9FBYIUSO3NIxBHUUv6Yzb4FBIQmPpbNvgV36Uzb5oHkJr6Q31gu8u31h3oHEJHLN2jvXeUG0d6BSFy8Nq6gFwhdQg8j4w+LLpWjR7c6mSzjI6yYh+Du2LxqexV6GB1tPyJ8j36l9grzfjI4uxaL1psbQ2fEvjGDZtpGyTryOvHFVLHzu5mo7qHyIX0JxPuP9FQYnpz/AMZ4+S8WtFnDqh4IcMDhRwIPRIOzHA5dS9l4ropG6MiaxzOa+cVdG9+crnDoyN9brTCNveO0oLlCjbMOnJEd0ErPF07l0Pl/u3bi5vyKKm8s4a1z6SVAkmnrhFDTrnkB7hZz5rpkk1sb7shPi5jUE36TvHajltju/wDVV3Lu1xu7HMPm4JD7Sf2Mp3ch85giLMyHXTuCqH2ggtbtvEnHAggeNfBOx2l37KUbzB8pSq/S1o5NrpJA5kUdC4AtDpXuPMhYQ40rmTqHeAkunxoMTsHz2Jt33jX7oy9461SQcM20oLGAMcBM7y5HHViuy8NIwP8AZi0nLnl47qNJ79YU2Kvmsrn3DJSI2bFU6B4RR2mXkhC9vNc68DVrQ3W7nVAyGFcSN6s7XbQ2gyqaNaOk4jUBrPXq6lRJvBuWJ/nIKlfpz648mHPDAKkAXKuJvUc4gPoGipbWlabQsnpfTM1r5WKzBhidDdcXF4a18ho8Pe0Ue9rcbjcBU1JopsZug0wpWlTTCs1MtWAw1Dckuo2ln00Hf7pwO+L/AFqV9NH7N/8AkPk9YxsxqaOGunSONZKYdg7j1K5sNpdk7GpNKDVXDBUXYtjdbHjsr5EoNtZsk7I5T5NXI4zTnYdWZS7g2qK4LWz1ZP8ADlH4UG2M13hva8ebUXBt8EXOtB36XH6wG8080n6dF+0Z+83810R7CkSQuJbjkSTn6pHzQOx2hhNGuaSdQIJ7gruMYDcFRQij21OFevYf0V+gEIQoBCEIPOuMvgCLSHWmytAtAFXsGUwH/cG3XlsTXFTL9gu62TSgjWDRhof3l6Uqa0WGOJzjG0N5V5kfT0pC1jS6mokMbXv1qgvrhNc02iqDpam3BKJSCVQgpK6564MRXroiOtVXw04PT2psTIXRhrLxIeTUyHC9QDHCozGZVnHJRwJ1EHuKp7Zw1ihc5spkY5poQWNdSuI6DjmCD2qVWSk4BW1vosdQEc15rjXGl/8AnbgpOiOBRretdGsbQXY3Auc41NXuxuNwPWcsM1ff+olk1zEb4Zz8LCl2Xh7YjW5MwVNTWGeOp2m9GO9TDxP0ZoyCzQ1gj5MydIm8XODSaYucSBrGKoOEWjRO6IvcQ1jZQWi8C/lQ0dJpBAFwVAIJrmBWvdN8ObOK3ZGzOwuMjOZ+84jAVPWdgKqtA6UfaA58xH9cAGjANbcFGjqq4mpqcU6/Em4sLQ8Mjaxgo1uAGoABtKAYDAalFZUucBhgNW10+OPYpNphc/LAfoMk5BZRWpxJoDsoCaYe8e9aD9hsznuo2prr6qk92JWosVmbEMMXa3flsULRkbRlhXZr37VbMgCBJlRym9OmEJJiCim76LyXyQXOSQJY6gAGQ/nvSuUP89Zojkuv+e5IkAbQk6/LH5IOaPa6+2+akve6gwo04Mb3eJWgVHYv6xpOezfT5K8SgQhCgEIQgFA0p6Pap6g6UGA3/JBXIXELQE25OJDkDLl1nRO8eTvyQ9cZ0Tvb5ORGbgtsjZ3NvEtdO9tHYgNMlBd9Wg2dtVmuMABtpacOdGM9dD+qvpDS0nqn8y0/NZbjhs16SClBRr894UGctEjG53G19kV/NRXyMPpM/wAiveBfFkbfCZn2jkWB5YA1l9zqAEkEuAA5wGWo9urh4lrIOnPaHnfGwHsDCfFQeT2oAYtcyuqhbWu1emcCogYXPdgC+rdV7mM8BQj/AMK1bxS2FvoPdvkf8iFobNoBsbWsYKNaAGgZADIJIqtzyS2FjTRxq71QC52+40E066KzdojClT2VHiMUuLRl0UbQDYBQdwWkFitLqcyL/Ec1gPa2+4drVYXpiDQxMOqofKO3nRpiGyka1LaFFRiy0/tbP/8AHl//AErkkkrAC8xvFWh11r48C4CoBc+pxyqK9SmKPbG80DOr4+7lG1PYKnsQPEpJcklJJQLvKHarRSSNudTjXYGvcfhan7yjTOAcXO9HvxArTrxA7VUWVjxkZXMknwV4s/ZR9piGxsh7eatAs1QhCEAhCEAoek+j2qYoukuh2hBUoQhaAkOSklyIZeiPJ29vz/NdeuReluHmPzQZt+jZHWl7gKN5RrrxwFLrK02moOArqWa42OnAep/yXozl51xrZwe98kGk4p5D9Bd1WiQf/XEfxFbPlVg+KF/2WYbLQT3wxfktwVFO8qP/ACglMFII2YbkEmqzHCHTNpZOYrKLOGsgE0r5xKaB0jmAN5M4Hm1xGs4imN7eO3vWM4W8FZ7TaBPBMyNwY1gBvtILS41EjakVvbEo7JwjtrCQZLBzcXB0dsBp1UFFdaA09LNIY5omM+qbMySOS+yRjn3BRpaC3EGlTjQ9VcT/AEJpdmAnfTVS0yU8cVd8DbBaoJJn2118vbG1juUMjqNLyQSchzh4qdo3BcmJn85ntH+G9RnWrqKYmtJq3DWfhK0LMvSTIq50ztqbcScyUFi+dozI70zGRIThzag77r2/6VALVN0aNfUR3OJ+ZQWuj2VnB1hh7iTXyCvFQ6OmHLhuu5j1Zmncr5SqEIQoBCEIBR7eOYezzUhM2wcx25BSIQhaAkuSklyIaeuR+lu/E1deuR+lu/E1Ahy874024we8vRHLz/jRGEB63ILLihd9RaBslaf3owPwLdleacWVt5GC2vu3rhsxu1pW86RudDtrlqXolitIlja8CgcK0rWmJGdMcleN48vGZ9/PLjveadK4UopJUbIKSUorhRDEoTRCkSJohAyQq3TUpY1jhmJB8DwfNWxaqbhK36tn/EHwPQWMDrzGu218EELlgZ9TH73mnCEDZCk2N4a0k5AVO3MnDrTBC7DiBswcd4xaKb8d7BtQWuhmfWAu6Rq479YHUKgbgFolRaH6Y3FXqlUIQhQCEIQCbtA5rtxTiTLkdxQUKKLqKLQSuOS6JLggYcuR5ncfkUpwSY8+x3kUQhywXGi3mQ+07yW+csNxnt+qi9s+SBPFDe+13S3+zZg/+51g4dxXoV54zYzro8+Rj+a894oDzrWPu2fzn/NekFRUcznXG/sMZ/GuG0DWHj3Hkd4BCfKj2q0tY0udeoM7rHvPYxjS53YCgQ61sGbgPa5vg6i62dpyc07nA+RVU/hZZW9J8zd9mtjfOFRncNdHk0NobXY6OYd96NEX5CQQqZmndHnKeyiu0xt8TRTbPNBIPqpI3j+6lBH+RyolEKBpSymTk2inTJNTTAMePNwU19mp6495/wAym3wVobzgRkRd155goHS0NaxrTW6MTSmJJJomnBJ5E/tHnfyfyYk3HevXe0fKiBRRY8u74Rkm3Mf67B7jj/3E9ZOiN3lgguNC9PsKvFSaEHPPsnzCu1KoQhCgEIQgFxy6hBQ0RRLcMTvKSqOLjkpJcqGnhIjGPY74SnHJLM+w+RRDbgsTxmN+oj9v5LbuWN4ym/Z2f8T5FBX8U0gbJarxAFyHE4DpS6+1ekMma7oua72SD5LznijP1tp644/B7v8AUvSJY2u6QDvaAPmorrgmZI6rn0RgyaG+xzPhouGAanPHvud3B5IQRJtHE5eBUGfRrtba+KtzE79o7tEZ8mA+KSRJ67e1jvlIqjMWjQjHdOBjvaYD5hQ5OCtndnZo/wBxo8lsi+T7h3lzfC67zRy79bG9jq+bQgzVh4IsZ/VCWIf3U9oiHcyQBaGzWIsFHPc72jeP7xxPanBbn/s3j/CP402+1E5tePdJ+CqDpVfpq3CCJ0riA1tKk4ChNMTTrUv6QNjxvjkH4VF0jFDNGY5qOYaXmuqwGhqK5FQN6K0oy0MeWEVY4NcA6pbUHBwzblrU+zjDtPmVU6Os9mgDxZ7jb5vP+sLyXBtB03mmGoK3hy7/ADQXGg+m72fmFdKm0F0nbh4n9FcqKEIQgEIQgE26YbVy1Po1QDONh7wgizQNLjzRmcaCue1I5Efe/ff5VonXGpquKhoxH13j9w+LmkpLmP1PHvNr8Lmp8pLkEZwf6zD7pb+MpLHPqKNYd73D8BUhyTH0hvVRGLn0xaz3XuPnGFk+MNxNmbVtOeNYOo7FsishxksBsoBAIvjA4jIoKninP2mYbYK90sf5r04ryXivAbbJMSxv0WSpBoAeXs13PAZkdq9SjqehKH7wxw3fV3VCHio1qYSCA4iusGh7DqThEgzuHscz5uSeUfrYD7Lw74w1FZ+2WKb0bVaW+y6MjudGT4quks9sHQt8g9uKB/4QteZR6Ubx7od4RlyYkER6QI6y17R3uaAiMo2fSLf7TDJ7cAb8BCcj0xpBvTiscnsPmjPbeDgr/kLOcpG9j217qp1mi2aiT4qiog09PT6yxP8A+jNBJ2/WmLuVxZp74rdc0+q4C8N90kdxKkR2SNu/rBS3uAyQMFNvfTqqnCqfhRZZpIbtmpfvtPOugBoNXdLDJQWkrjdOJpQ69g/UIZkFU6AgmZC5toaGkSSXKFriY7rA0uLSRWodsyyVszIbh5ILvQObuz5q3VToHJ/u/NWyihCEIBCEIGLZ0CqpW9pHNKpyOseKsAhcof5IRjsKoCuFF5cLlAhy5H0m7x5rrlyPpN3jzVQkrJ8Yo+y++PIrWFZXjCH2R3tN+aDPcVB+2Sf8tJ/Hs69Rlia7pNa72gD5ry3ipP22T/lpP49nXqpUIj/RWDIXfZc5g7mkLhg2PeO1ru8vaT4p8qPamuIIa4trrbdqN14EIrhjfqePeZU/5XNHgk/WDK4e1zPk5UVoslpBq22zj2o7I8fwAfFRb1vbla43jZJZmN8Y3BEaZ73+kyvsuB+MNUZ0LfSgp7sJ+FxWfGk9JNPRsUg3Tsd2c4gJ5vCK1A/WWG8NsVoYe5r2tr3oLktjyDJB7LJ2jvaAElz4xnI5vtSPb8blEs/CEOHPs9pi9qMSd3IOefBWsFoDgHNJocqhzHdrHgOHaAghtlYejPXc6Ej4SnBE45PJ7GHyaFKfjnjvxUaSyxnpRxn2mNPmFQh0b9bm09g+d/5J5uQTMlmY0VDGN2XWtGvqCdbkK7BXfrQXugRg89Y8laqHoqG7GNpxPbl4UUxZUIQhAIQhAiYc07lTFXZCiT2EFpuGjqGlaltdVRUEjtCorlxYbSvDK32SUx2jRUkgrhLZnvex7dRZ9URX7pIK2egHyWmESvgksxcTSOegkphRxa2t2uOBocMk0P1ST2dwUl1ifsruITTrO4eie6vkgZI6lwGmQSnNpnhvSVUIKzPD5lbG/qLT3FaeipOGDK2Ob2Sgw3FgPtpGOMEmRI/3kJzG5erckdT3biGEfDXxXlPFh/t3/Rk+KNetlQhkh+1h7HN7zed5JJc7WwH2XA/EGp8pmeUgGjanUK0r20NEU2549Jjh7od8BKjzRxHpc32g5nxAKJadNyM/sr3+xLD5Pc0qIeFwb07JbW9bY43gdrJCiLAWCN3RkrucD5JQ0UPW8FVS8NLFlM58df2sEvyYVIs2nLA8jk57NXUL7I3dgNDVUWsdhYMzVPEAdFMtgBFWl1NofIR8VFwxH13jdc8y0lAsrP8ACvl6RfRmOeS/n3b1WsumruaRXGmCvLjvWr7QB8qJNx/rN/cI/GoK/RcsjrKwzsdHJR95rq1FJH0rexxAB7VZwRXnhu007NfgmJA6hrd15VGrYrXQMNXud6ow3n9Ae9BfALqEKKEIQgEIQgEIQgEIQgEIQgEl0YOYB3hKQgpNPaAdOG8jaJbK5uZiEbg4bHMe0ivWKdqi6W0XcsvI860SyfVh8gGL3B3PkEbQ0BoBOA1DetKhB5TbdAw6DY22OkkmOETmBrMXPbVzm1cKAXHHE5aytVo/SQnjbJFdexwqHNdWu0UpgRiCK4EEK24T8H4rdAYZ7wbUOBYaOa4AioqCMnEdqz1v4vms0cbFo+V9nJkEhkvG891cb7m0OpuXqhNFn9I2tcOwHwaSVwzMOZp7VW/FRQOAPBK02Nsottqdar5bca5z3iMNvVIc/GpqMPuhal2jmHURuJV0UD7M1+Rrux8lEl0e7UQtDLoRh194BTD9CH0XeLm+RTUZ11klGoHcVGl0SH4SQsd7TWuHiFpnaKlGR7iD8QTbrHMNR7gfhKoz1j4KwsJcyCOInN0Q5Jx96OhV3BZ7jQ2840yvOc93a95LndpS3CUZtPc4fmmTKdY8fzAQLVPp/TIsxjqAeUvUHO9EVPRadqtTJ1Hw/NRbZZYpS0zRB5bW7eYXFtc7tMjuUHYLS2aFkjKFr21FK66jWAVp9Cw3Yhtdzu/Lwos3ZIGcyGJt0CjWtDXNDWjOlRqFStk1tAAMgiuoQhQCEIQCEIQCEIQCEIQCEIQCEIQCEIQCEIQCEIQCEIQCEIQC44VQhB5VYeLK3xWlhGlJnWdrgXBz5S9zQ4EsuFxbUgEXq4Vy1LY2Dgq+OUvdbJ5Y6kiF7YKY1oDII75ArqIOAqShCDQQWdrBRop/O1OoQgEIQg//2Q==">
            <a:extLst>
              <a:ext uri="{FF2B5EF4-FFF2-40B4-BE49-F238E27FC236}">
                <a16:creationId xmlns:a16="http://schemas.microsoft.com/office/drawing/2014/main" id="{27D79475-E366-D15E-CBF9-436416DA0A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41457" y="-1899206"/>
            <a:ext cx="3622725" cy="329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5605" tIns="37802" rIns="75605" bIns="37802" numCol="1" anchor="t" anchorCtr="0" compatLnSpc="1">
            <a:prstTxWarp prst="textNoShape">
              <a:avLst/>
            </a:prstTxWarp>
          </a:bodyPr>
          <a:lstStyle/>
          <a:p>
            <a:endParaRPr lang="cs-CZ" sz="1488"/>
          </a:p>
        </p:txBody>
      </p:sp>
      <p:pic>
        <p:nvPicPr>
          <p:cNvPr id="14" name="Picture 12" descr="http://blog.monitis.com/wp-content/uploads/2011/08/network-printer.jpg">
            <a:extLst>
              <a:ext uri="{FF2B5EF4-FFF2-40B4-BE49-F238E27FC236}">
                <a16:creationId xmlns:a16="http://schemas.microsoft.com/office/drawing/2014/main" id="{A11DC523-6F42-5686-BE1B-5D24A9BC8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" y="2661408"/>
            <a:ext cx="1131219" cy="102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ttps://encrypted-tbn0.gstatic.com/images?q=tbn:ANd9GcRharnboKFvtiz6olr1ESIgCGjg9_HSFtOMBgY0u0UJUC6zhhKqcXyisWZD">
            <a:extLst>
              <a:ext uri="{FF2B5EF4-FFF2-40B4-BE49-F238E27FC236}">
                <a16:creationId xmlns:a16="http://schemas.microsoft.com/office/drawing/2014/main" id="{AE4AA2E6-33A4-B1B3-7C45-4E9921F0E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" y="2065460"/>
            <a:ext cx="1181323" cy="66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http://vaccaricarlo.files.wordpress.com/2012/10/idi_018.jpg">
            <a:extLst>
              <a:ext uri="{FF2B5EF4-FFF2-40B4-BE49-F238E27FC236}">
                <a16:creationId xmlns:a16="http://schemas.microsoft.com/office/drawing/2014/main" id="{2326546C-AFE9-E106-EC77-4790FF44F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5" y="1027598"/>
            <a:ext cx="1744653" cy="116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5D3C6CD9-8D0A-CCC2-EF52-11B759696B8B}"/>
              </a:ext>
            </a:extLst>
          </p:cNvPr>
          <p:cNvCxnSpPr>
            <a:cxnSpLocks/>
            <a:stCxn id="14" idx="3"/>
            <a:endCxn id="9" idx="1"/>
          </p:cNvCxnSpPr>
          <p:nvPr/>
        </p:nvCxnSpPr>
        <p:spPr>
          <a:xfrm flipV="1">
            <a:off x="1164572" y="3135651"/>
            <a:ext cx="717967" cy="397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ECE8F241-2FA9-DE5E-3033-F884EEE40697}"/>
              </a:ext>
            </a:extLst>
          </p:cNvPr>
          <p:cNvCxnSpPr>
            <a:stCxn id="15" idx="3"/>
            <a:endCxn id="9" idx="0"/>
          </p:cNvCxnSpPr>
          <p:nvPr/>
        </p:nvCxnSpPr>
        <p:spPr>
          <a:xfrm>
            <a:off x="1214676" y="2396231"/>
            <a:ext cx="1263242" cy="3451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130F4BE3-5A1B-2412-B175-4CE05DE4BCCD}"/>
              </a:ext>
            </a:extLst>
          </p:cNvPr>
          <p:cNvCxnSpPr>
            <a:cxnSpLocks/>
            <a:stCxn id="16" idx="2"/>
            <a:endCxn id="9" idx="0"/>
          </p:cNvCxnSpPr>
          <p:nvPr/>
        </p:nvCxnSpPr>
        <p:spPr>
          <a:xfrm>
            <a:off x="913772" y="2191283"/>
            <a:ext cx="1564146" cy="5501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8" descr="http://www.cisco.com/en/US/prod/routers/ps5854/ps6018/prod_large_photo0900aecd8016fb47.jpg">
            <a:extLst>
              <a:ext uri="{FF2B5EF4-FFF2-40B4-BE49-F238E27FC236}">
                <a16:creationId xmlns:a16="http://schemas.microsoft.com/office/drawing/2014/main" id="{A6A0F8F4-E74B-A3EB-D4EA-5B6A31168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556" y="1747812"/>
            <a:ext cx="1857846" cy="85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20" descr="data:image/jpeg;base64,/9j/4AAQSkZJRgABAQAAAQABAAD/2wCEAAkGBxAQEhEUEhQUEhEVEBAQEBAVEBIQFA8VFREWFhQSExYYHSggGBolGxQVITEhJSkrLi4uGB8zODMsNygtLiwBCgoKDg0OFQ8QGiwcFxwtLSw3LCwsLCwrLTcsLyw3Nyw3KzcwLDcrNyw3LCwsKzcrLC0wLC04LDAsLSssLCwrK//AABEIAMcA/gMBIgACEQEDEQH/xAAcAAEAAQUBAQAAAAAAAAAAAAAABwEEBQYIAgP/xABOEAABAwIBBQoHDgUCBgMAAAABAAIDBBEFBhIhMVEHExRBUmFxgZGSInOTobGz0QgXIzI1QkRTYnKCosHSFTNDsuGUwmNkg6Ok8RYkJf/EABYBAQEBAAAAAAAAAAAAAAAAAAABAv/EACERAQACAgIBBQEAAAAAAAAAAAABEQITEiExAyIjUWFB/9oADAMBAAIRAxEAPwCcUREBERAREQEREBERAREQEREBERAREQEREBERAREQEREBERAREQEREBERAREQWWM4pFSQyTykiONuc6wuTpAAA4ySQOtYXIzLWDFDMI2PjfFmFzX5vhNfnBrhmk8bTfqWUymw8VNJUxWvnwvDR9q12+cBQZuM4mYcW3tx0TxTQW4i5nwrD2Rv7yDoZERAREQEREBERBHG6vlhWYe+nZTFjA9j3veWB58FzQGi+gDSeK/QttyMxZ9bQ01RJmh8kec/NBDSQS0loJNgbXtzqMvdAnTB4l3rmLetyj5IoPEn1jkG2oiICIiAiIgIiIC0et3TaSGudRvZKM2VsJns0sD3W4gc7Nu6xNuI6LaVus0gY1zjoDWlxOwAXK53w2M12NUTSNL6h1XNo+bG4zWPMSwjrQdFoiICIiAiIgIiICIiAuZcZH8MxrOHgtirY5R4rfNI64z5100oC3fcNzKuOW2iaEBx2ub4J8zW9qCfAVVYHITE+FYfRzHS51PGH/fYMx/5mlZ5AREQEREBERBDHugtcHiXeuYt63J/kig8SfWOWie6D10/ineujW9bk3yRQeJPrHINuREQEREBERAREQa/l5W7zQVDtRczem9MhDD5iT1KL9xWj37E62oOlsEDIGczpHXPX8G/vLat2bEAyGni5T3zO6I22F+t/mXx3AaAsw+Sd3xqmqlkB+yy0YHebJ2oJMREQEREBERAREQEREBRlu9YdvlFHKBpilseZrhc+dgHWpNWBy7w/hFBVx2ud5c8DaY/DAHTm260GnbgGJb5QzQk6YKl1hsZKA8Hv752KT1AG4BiG9V9RATompyel8D9H5ZH9in9AREQEREBERBC/uhNdP4p/ro1vW5L8kUHiT6xy0X3Qv0fxT/XRretyX5IoPEn1jkG3IiICIiAiIgIiIIG3c8UvUStB0Rwxw/if4TvM8dil/IrC+CUFHBaxjp4g8avDLc6Q94uUB15/ieLU7PjNnxDfDx/BNff1YPYulkBERAREQEREBERAREQFR7QQQdIIII2gqqIOY8JccMx2K+hrK3eXfckJhJPN4V104ucd3bDjDiJkbo32NkgI0WIFr9Oc1xU+5O4iKqlppx/Vp4pSNhcwEjqJIQZFERAREQEREELe6F+j+Jf66Nb3uSfJFB4k+setE90N9H8U/10a3rck+SKDxLvWPQbeiIgIiICIiAsNlliHBqGqlvYtgeGH7bxmM/M5qzKjrdvxDe6KOLjmnbcbWxgvP5sxBoe4zQb/i7pCLtpqVxB4g+QhjR3XSdi6BUTe56w+1NWVJGmepEbTtZC3QR+KR46lLKAiIgIiICIiAiIgIiICIiCIvdDYbnQU04HxHujcfvDOb5mv7VmdwjEt+wpjLkugmmgN9hdvreq0gHUsrur0O/YZUjjaGSDms4AnulyjX3OuK5lRV0xOiSJk7B9qN2a+3OQ9vdQTyiIgIiICIiCFvdD/R/FP9dGt63JPkig8S71r1oHuhpPDgbsgv2zt/at43GJM7BqLmE7e7UygeYIN2REQEREBERAUEbv+KXqY4gdENMXH70rtXYxnap3XK+WlWcRxOXNP8+tbBGb3uwPEMZHSA09aDoDcwwzguF0UdrOMAleOPOlJkN+/bqW0LzGwNAaNAAAA2ACwXpAREQEREBERAREQEREBERBYY9Sb/TVEXLglYOlzCB51y/kFivBMWpJdTTUCKTTYBk143X5hn3/AArq9cfZYUW8VlXFqzKmdjegSHN81kHYKLE5JYrwyipajjlgje7mfm2eOpwIWWQEREBERBAfuhJf/txt/wCSiPbUTftC37cNdfB6fmkqR/5Dz+qjTd/kviQGyjg9ZMf1Ug7gMl8KA5NVO3+13+5BJCIiAiIgIiIMPlhinBKKqm1FkDyz75Gaz8xC5x3NqPf8XoGHSGS78ebemOlBPWxqljd7xTe6OGAHTPPnOF9ccIzj+cxLSPc/Ue+YjPLxRUrgPvSSMDfyteg6FREQEREBERAREQEREBERARfGrqWxtueocZOxaxVYjOSTnlo2DQAg21cz7uGHbxiszvmzxQ1A2Xzd6cO2In8Sleqq5uOWTyjgPSoT3RIaiWtlNpZWhsQa6z5APg2k2OkDSUkhMG4Digkw10ROmnqJIxc/NfaRvnc4dSkSavhYLvkjaNrpGtHnK59yUjZFSQte5jX2e5zS5ocC55NiNeqyu6ianIIL4SDoIMkenmIJQTTNlThzPj1lK371VC30uVu7LbCh9Po+qrhPocudsWyapZLmGRkbtge17D1A6OrsWtz4FMz4xjAvYOMzGg9BJCDqk5e4QPp1L5dh/VeHboODj6dT+VB9C5SOHOGt8Pl4z6CqcDHHLF33H0NUG77s+L09XiG+U0jZo+DQsz2G4zg6QkX26R2rddxPK7D6PD3R1NTFDIaqV4Y91jmlkYB6NBUKiBoH82PWfreb7C8Nhb9bH2TfsRXVo3RMHP06Dv2X0Zl7hB1VtN5Zq5UjjH1kf/d/YrqNv22H8RHpAVR1OzLPCzqrKby7B+q+7MqcOOqspf8AUxfuXLcZt85vfb7VdRzgcY7wQdRR43SO+LUQO6J4z6CrllXE7U9h6HtP6rltlWzjc3vNX3bWRcpnaEGd3fsU3yvZEDdsFMwdD5XF7vyiJbT7nPDcylqqgjTLO2Jp2tiZfR+KR3Yogykc1+9lhDrBwOaQbaQRq61kMiMSmiZI1sskYDwWtEr2AXGmwB2qDqxFAcOU1a3VUz9cz3eklbBk1l7PFKBUvdLC6wcSAXRfbbYXI2js56JcReIJmva1zCHNcA5rgbhwOogr2gIiICIiAiIgL5zzBguf/fMFWaUNFzq9PMFqmMQTzvLm1MkLLANjZHCc3ac57Te6DzjVC2qfnSOmFhmhsdTPA0C5OqNzbnTrWLdk/Tj5r3fennk/ueV9Bgcnz62rf+KCP+yIL5TZOxO+NLVHn4bOwnpzHBVFvJk/SfURX2mNrj2kLQMo8m2PqJSyNoF22DWAAWY0aAFv5yapRrErud9XVSf3SFWFXkzTPOmNrhfU67/7iUFrT0DYoo2WAzY2N1Aami6+EoaOMK+kyaohqpaf/TxH9F8H4RA34sMTeiJg9AQYmeaMa5Ix0ysHpKsaiWEggyQkHWDNEQenSs7JRsGpjR+EK1kgA1ADqUGhYrgVK65hmhjdyDPGWHo03b6FgHYbIOOL/U0+no8NSjLGrOrpWSNLXtDmniIv1jYpS20aHOa0N3ujdYWznTQFx8InONpdem3QBx3JRhwB+CozdrG6Z47+CCCR8NoLr6SOMC1leYtku5t3QXe3WYz8YfdPH6ela4Ra4OgjQRqI5iispVROeRZlNHYWtHUQjO0DSbynZ6V4ZSyfY6p4D/vWOXppUGZipJdjfLRfuVyyJ42dT2H0FYNjl92OCqM9GH8l3YVcMcdh7Fgoy3YOwK4Yxh1tb3QqLzFoc9g0anbOZfHA6VlpA5rXaW2u0HbtRsEfE1oO0NA9C+sVOzTcX/E72oL9tHD9W0dDQ30L3wOP7Q6JZG+hyshSs+0OiWT2r0KUcT5B/wBVx9N0Ei7nuV/AS2CUudSlxIc5znugLj8YE3JZtHFrGwzLG8OALSC0gEEG4IOkEHjC5YEDuKWQeTPpapD3NstDRgU9U8vgLzmTOsOD3t4JAHxL3N+K+xBMyKjSCLjSDpB2qqAiIgpdeJZ2ta5xOhoLj0AXK+ix+UD82lqTsppz2RuQR9WbqtBIbt35w+aN4kA841qxk3TYPm09Q78LAPO6/mUDRzkAaRqHGvs3EXjZ5/apZSbJN0kfNppeg5o84J9Cs5d0iY6qPtmd+xRGMWfsHaU/iz+SO0pZSVX5f1J1UwHS8uH9gVu/LitOqGMfgkP+5RoMYdyR3ivX8adyfzn2JZSQzldXO/px+TkHoevvSYliM5Ia2Jthc3Y79XHYo2GNuHzfz/4V3R5VzREll2kixs7/AAs5zlXt8pMTXTd2VeJPeGDe84uzR8G3WrfEX4lE9zHFgcDY2ijI9C09uVMoOcLh173zuPsVJ8pppCXOLi46znKe+/MUVLbMVgxOAMLpIzntzhmwwusOe7F5OG4tvO/Z8eZs3ilzreTWq1GUs8mbnOcc0ZrbnUNir/8AJKks3vfHb3e+ZfQs/LUdxaVk2HD6TFJw4tkiFiB4UFOLki4A+D5lYU9BW1Emad4L7El76SlOho03O934li6bHqiPOzJC3OGa7Ubjr1L5QYtNG4OY8tcDcHYr8nfcfhWTL1eEVccm9kU5cc2xFJS28K1j/L51XFcn6unzc7g7s64GbS0+gjWDeMbVh58Ume4uc8lxNyedeqrGKiUgySOcQA0X4gOJK9TruCsmXfk3VCHfiKctzWuzd4jzgCbDUwDzr6YXk7UzsLmtpm+Fmta6AAvNrmxA0ADjKwhxapLBGZXb2DcM4gV9Yscq2x722d7YzcFg0Ag6xtWZj1a8xZWTJ0eA1crnta2nGa7NJzLNJ02AI25tusLEPklb/RZ2Tfo9UgxCoYHBkzmh1s4A2zrG4v1q0dGTrcexbx53N+Fi/wCsnh7amW+bFHoNtJkbc2JsPCudAK+rm1bXFpgbcaCA+3GR84/ZPYsTC2Rl8yV7b6w1xbfpsdKby+998fe975xvfTpvfnPaVtWRnrJoyA6BwJF/jg8duJujUvLcXf8AUu71/wBFj5Kcu+M9ztFhck2GzSvPAxyinYywxc/VP7Avo3F/+HIOoLDcDHKd2hOCN2ntTsTduS5cPMkdDK2QsfnCnkcP5WaxzzG43+JZptsOjUdEv5w2rmDcvf8A/rUFjf4Z413teCQfquoVRS6qiICIqFBYYhQ07wd8iik5nxMf6QozyuoMLBLRR0+cdbmwsYR1tAUgY+ZMw5mviUcVeB1L3EkXJ50EeZQYDT5hfFGGFulzQXaW9vF7VrBpY+ftUvuycn5PnWOdkID/AEexxH6oIvNGzafN7F5NE3lHsClD3vx9UfKO9q9N3O2n+m7yjvas3CWis0X2vy/5VOBHlDsUtDc3Z9W/yjvaq+9tHyJO+Vmc8U2QiPgTto8/sTgbtre0+xS5728fIk75VDucR8iXvFTZim2ES8EdtHafYq8Gdzdqlc7nEfIl7xVDucs5MveKbMTbCKuDO5u1V4M7aO0+xSn73LOTL2lU97pnJl7Srsx+zZCLeDu2jtPsXoU52t8/sUoe90zky9pVRucs5MveKmzE2Qi8QHa383sXsQ/aH5vYpO97iPky94r173EfIl7xTbim2EYiIcr8v+V6EbeUe6P3KTPe4j5EnfKe9yzkSd8q7MV2QjUBn2j2D2qoLNju8P2qRjueRj+m/wAo72r5uyBYP6TvKO9q1GUSsZWj/PZye1x/RVjcCQAxtybAeEb9pW9HIUfVHvu9q+tPkY5hu2Kx4jcm3atNMJTUMTQLsY420ktvcrOYNLCxwvDF5JnsV43Jmfk+dfZmS8+wIJCycxKMgWa1v3WhvoW1RyAhRlg2H1EVrrdsOqiLAoM0i8sddekBERB8pYQ7Wrc4e1XqILD+HMVRhzFfIgsxQN2Koom7FdopUC24I3YnBGq5RTjCUteCNTgbVdInCCoWvA2qnA2q7ROEFQtOBNTgTVdonCCoWnAmpwJqu0ThBULTgTU4E1XaJwgqFrwNqpwJuxXaJwgqFmaBuxeDhjNiv0VqFY3+FsT+FtWSRUY8YY1VGHNV+iCyGHtVW0LQrxEHiNll7REBERAREQEREBERAREQEREBERAREQEREBERAREQEREBERAREQEREBERB//Z">
            <a:extLst>
              <a:ext uri="{FF2B5EF4-FFF2-40B4-BE49-F238E27FC236}">
                <a16:creationId xmlns:a16="http://schemas.microsoft.com/office/drawing/2014/main" id="{EFCA6AD8-71AB-8DC2-4CC6-C1A44A6963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15450" y="-2567309"/>
            <a:ext cx="5623099" cy="441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5605" tIns="37802" rIns="75605" bIns="37802" numCol="1" anchor="t" anchorCtr="0" compatLnSpc="1">
            <a:prstTxWarp prst="textNoShape">
              <a:avLst/>
            </a:prstTxWarp>
          </a:bodyPr>
          <a:lstStyle/>
          <a:p>
            <a:endParaRPr lang="cs-CZ" sz="1488"/>
          </a:p>
        </p:txBody>
      </p: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82DA3AA3-2AB7-4795-EE84-D6C0C47295D7}"/>
              </a:ext>
            </a:extLst>
          </p:cNvPr>
          <p:cNvCxnSpPr>
            <a:stCxn id="9" idx="3"/>
            <a:endCxn id="20" idx="2"/>
          </p:cNvCxnSpPr>
          <p:nvPr/>
        </p:nvCxnSpPr>
        <p:spPr>
          <a:xfrm flipV="1">
            <a:off x="3073296" y="2602421"/>
            <a:ext cx="2734183" cy="5332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4" descr="http://www.pc-os.org/wp-content/uploads/2014/03/cloud_service.jpg">
            <a:extLst>
              <a:ext uri="{FF2B5EF4-FFF2-40B4-BE49-F238E27FC236}">
                <a16:creationId xmlns:a16="http://schemas.microsoft.com/office/drawing/2014/main" id="{8FDAE8C4-4114-0061-4E7E-F8CFDDB20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529" y="4049440"/>
            <a:ext cx="2212479" cy="158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81326ABD-E2C3-EA3C-F43E-2EAD8468599C}"/>
              </a:ext>
            </a:extLst>
          </p:cNvPr>
          <p:cNvCxnSpPr>
            <a:stCxn id="20" idx="3"/>
            <a:endCxn id="24" idx="0"/>
          </p:cNvCxnSpPr>
          <p:nvPr/>
        </p:nvCxnSpPr>
        <p:spPr>
          <a:xfrm>
            <a:off x="6736402" y="2175117"/>
            <a:ext cx="828367" cy="18743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C7F9F192-AD3D-782E-DDEA-EEF2F828205B}"/>
              </a:ext>
            </a:extLst>
          </p:cNvPr>
          <p:cNvCxnSpPr>
            <a:cxnSpLocks/>
            <a:stCxn id="20" idx="3"/>
            <a:endCxn id="31" idx="2"/>
          </p:cNvCxnSpPr>
          <p:nvPr/>
        </p:nvCxnSpPr>
        <p:spPr>
          <a:xfrm flipV="1">
            <a:off x="6736402" y="771213"/>
            <a:ext cx="2347921" cy="14039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Obrázek 43" descr="Obsah obrázku zeď, interiér, patro, strop&#10;&#10;Popis byl vytvořen automaticky">
            <a:extLst>
              <a:ext uri="{FF2B5EF4-FFF2-40B4-BE49-F238E27FC236}">
                <a16:creationId xmlns:a16="http://schemas.microsoft.com/office/drawing/2014/main" id="{EFE3ADB6-D66A-8FE9-BCA8-515523817D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08" y="551976"/>
            <a:ext cx="1612981" cy="1581022"/>
          </a:xfrm>
          <a:prstGeom prst="rect">
            <a:avLst/>
          </a:prstGeom>
        </p:spPr>
      </p:pic>
      <p:cxnSp>
        <p:nvCxnSpPr>
          <p:cNvPr id="62" name="Přímá spojnice se šipkou 61">
            <a:extLst>
              <a:ext uri="{FF2B5EF4-FFF2-40B4-BE49-F238E27FC236}">
                <a16:creationId xmlns:a16="http://schemas.microsoft.com/office/drawing/2014/main" id="{7A8395EC-37F3-AEC3-4D65-7B70459A3669}"/>
              </a:ext>
            </a:extLst>
          </p:cNvPr>
          <p:cNvCxnSpPr>
            <a:cxnSpLocks/>
            <a:stCxn id="44" idx="2"/>
            <a:endCxn id="9" idx="0"/>
          </p:cNvCxnSpPr>
          <p:nvPr/>
        </p:nvCxnSpPr>
        <p:spPr>
          <a:xfrm flipH="1">
            <a:off x="2477918" y="2132998"/>
            <a:ext cx="560081" cy="6084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Obrázek 65" descr="Obsah obrázku interiér, patro, zeď, žlutá&#10;&#10;Popis byl vytvořen automaticky">
            <a:extLst>
              <a:ext uri="{FF2B5EF4-FFF2-40B4-BE49-F238E27FC236}">
                <a16:creationId xmlns:a16="http://schemas.microsoft.com/office/drawing/2014/main" id="{5B2E5082-2A3F-5364-B389-3E78FDB24B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232" y="1337094"/>
            <a:ext cx="1711936" cy="1283952"/>
          </a:xfrm>
          <a:prstGeom prst="rect">
            <a:avLst/>
          </a:prstGeom>
        </p:spPr>
      </p:pic>
      <p:pic>
        <p:nvPicPr>
          <p:cNvPr id="67" name="Obrázek 66">
            <a:extLst>
              <a:ext uri="{FF2B5EF4-FFF2-40B4-BE49-F238E27FC236}">
                <a16:creationId xmlns:a16="http://schemas.microsoft.com/office/drawing/2014/main" id="{FD885637-623A-41A3-66F2-67FECFB912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009" y="3853551"/>
            <a:ext cx="1395902" cy="1401376"/>
          </a:xfrm>
          <a:prstGeom prst="rect">
            <a:avLst/>
          </a:prstGeom>
        </p:spPr>
      </p:pic>
      <p:pic>
        <p:nvPicPr>
          <p:cNvPr id="68" name="Obrázek 67">
            <a:extLst>
              <a:ext uri="{FF2B5EF4-FFF2-40B4-BE49-F238E27FC236}">
                <a16:creationId xmlns:a16="http://schemas.microsoft.com/office/drawing/2014/main" id="{F30D88E5-36E6-2428-840B-7EEF3C92C6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142" y="3239480"/>
            <a:ext cx="945306" cy="1096007"/>
          </a:xfrm>
          <a:prstGeom prst="rect">
            <a:avLst/>
          </a:prstGeom>
        </p:spPr>
      </p:pic>
      <p:pic>
        <p:nvPicPr>
          <p:cNvPr id="69" name="Obrázek 68">
            <a:extLst>
              <a:ext uri="{FF2B5EF4-FFF2-40B4-BE49-F238E27FC236}">
                <a16:creationId xmlns:a16="http://schemas.microsoft.com/office/drawing/2014/main" id="{E8048005-8477-C4E3-94FF-59EAEE2FBB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39" y="239056"/>
            <a:ext cx="945306" cy="1096007"/>
          </a:xfrm>
          <a:prstGeom prst="rect">
            <a:avLst/>
          </a:prstGeom>
        </p:spPr>
      </p:pic>
      <p:sp>
        <p:nvSpPr>
          <p:cNvPr id="70" name="TextovéPole 69">
            <a:extLst>
              <a:ext uri="{FF2B5EF4-FFF2-40B4-BE49-F238E27FC236}">
                <a16:creationId xmlns:a16="http://schemas.microsoft.com/office/drawing/2014/main" id="{3D63721D-189C-E7C3-03C8-5F83E3633E16}"/>
              </a:ext>
            </a:extLst>
          </p:cNvPr>
          <p:cNvSpPr txBox="1"/>
          <p:nvPr/>
        </p:nvSpPr>
        <p:spPr>
          <a:xfrm>
            <a:off x="3465850" y="2656292"/>
            <a:ext cx="1525811" cy="76944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latin typeface="Avenir Next LT Pro" panose="020B0504020202020204" pitchFamily="34" charset="-18"/>
              </a:rPr>
              <a:t>HIS</a:t>
            </a:r>
          </a:p>
        </p:txBody>
      </p:sp>
      <p:pic>
        <p:nvPicPr>
          <p:cNvPr id="75" name="Obrázek 74" descr="Obsah obrázku text, budova, okno&#10;&#10;Popis byl vytvořen automaticky">
            <a:extLst>
              <a:ext uri="{FF2B5EF4-FFF2-40B4-BE49-F238E27FC236}">
                <a16:creationId xmlns:a16="http://schemas.microsoft.com/office/drawing/2014/main" id="{CC819231-3A9B-3A65-7517-D1DEE907B4D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962" y="3876580"/>
            <a:ext cx="604117" cy="604117"/>
          </a:xfrm>
          <a:prstGeom prst="rect">
            <a:avLst/>
          </a:prstGeom>
        </p:spPr>
      </p:pic>
      <p:pic>
        <p:nvPicPr>
          <p:cNvPr id="84" name="Obrázek 83">
            <a:extLst>
              <a:ext uri="{FF2B5EF4-FFF2-40B4-BE49-F238E27FC236}">
                <a16:creationId xmlns:a16="http://schemas.microsoft.com/office/drawing/2014/main" id="{6529C41F-1783-BC44-3FA6-CE5E36137E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87323" y="3614651"/>
            <a:ext cx="1348072" cy="497161"/>
          </a:xfrm>
          <a:prstGeom prst="rect">
            <a:avLst/>
          </a:prstGeom>
        </p:spPr>
      </p:pic>
      <p:pic>
        <p:nvPicPr>
          <p:cNvPr id="86" name="Obrázek 85">
            <a:extLst>
              <a:ext uri="{FF2B5EF4-FFF2-40B4-BE49-F238E27FC236}">
                <a16:creationId xmlns:a16="http://schemas.microsoft.com/office/drawing/2014/main" id="{3C0E5491-1B9A-136A-3796-7FF8C209AC7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231" y="857277"/>
            <a:ext cx="1218201" cy="890535"/>
          </a:xfrm>
          <a:prstGeom prst="rect">
            <a:avLst/>
          </a:prstGeom>
        </p:spPr>
      </p:pic>
      <p:pic>
        <p:nvPicPr>
          <p:cNvPr id="88" name="Obrázek 87">
            <a:extLst>
              <a:ext uri="{FF2B5EF4-FFF2-40B4-BE49-F238E27FC236}">
                <a16:creationId xmlns:a16="http://schemas.microsoft.com/office/drawing/2014/main" id="{48D0FF79-A4AC-6F55-4C4F-0BA00149FAB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607" y="1263309"/>
            <a:ext cx="2024729" cy="1012364"/>
          </a:xfrm>
          <a:prstGeom prst="rect">
            <a:avLst/>
          </a:prstGeom>
        </p:spPr>
      </p:pic>
      <p:sp>
        <p:nvSpPr>
          <p:cNvPr id="90" name="TextovéPole 89">
            <a:extLst>
              <a:ext uri="{FF2B5EF4-FFF2-40B4-BE49-F238E27FC236}">
                <a16:creationId xmlns:a16="http://schemas.microsoft.com/office/drawing/2014/main" id="{37127FDA-0E88-6029-313F-9CE94EF98C29}"/>
              </a:ext>
            </a:extLst>
          </p:cNvPr>
          <p:cNvSpPr txBox="1"/>
          <p:nvPr/>
        </p:nvSpPr>
        <p:spPr>
          <a:xfrm>
            <a:off x="7204992" y="2330351"/>
            <a:ext cx="2102195" cy="295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661" dirty="0">
                <a:hlinkClick r:id="rId17"/>
              </a:rPr>
              <a:t>https://www.agilus.ai/difference-between-vendor-and-supplier/</a:t>
            </a:r>
            <a:r>
              <a:rPr lang="cs-CZ" sz="661" dirty="0"/>
              <a:t> </a:t>
            </a:r>
          </a:p>
        </p:txBody>
      </p:sp>
      <p:cxnSp>
        <p:nvCxnSpPr>
          <p:cNvPr id="94" name="Přímá spojnice se šipkou 93">
            <a:extLst>
              <a:ext uri="{FF2B5EF4-FFF2-40B4-BE49-F238E27FC236}">
                <a16:creationId xmlns:a16="http://schemas.microsoft.com/office/drawing/2014/main" id="{9F48958D-7FE1-26A7-3114-9BA5CCA972EF}"/>
              </a:ext>
            </a:extLst>
          </p:cNvPr>
          <p:cNvCxnSpPr>
            <a:cxnSpLocks/>
            <a:stCxn id="88" idx="1"/>
          </p:cNvCxnSpPr>
          <p:nvPr/>
        </p:nvCxnSpPr>
        <p:spPr>
          <a:xfrm flipH="1">
            <a:off x="4881373" y="1769491"/>
            <a:ext cx="2483234" cy="21764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7" name="Přímá spojnice se šipkou 96">
            <a:extLst>
              <a:ext uri="{FF2B5EF4-FFF2-40B4-BE49-F238E27FC236}">
                <a16:creationId xmlns:a16="http://schemas.microsoft.com/office/drawing/2014/main" id="{0D784C22-A26F-29B8-BC33-6A60796F967A}"/>
              </a:ext>
            </a:extLst>
          </p:cNvPr>
          <p:cNvCxnSpPr>
            <a:cxnSpLocks/>
            <a:stCxn id="88" idx="1"/>
          </p:cNvCxnSpPr>
          <p:nvPr/>
        </p:nvCxnSpPr>
        <p:spPr>
          <a:xfrm flipH="1">
            <a:off x="4724208" y="1769491"/>
            <a:ext cx="2640400" cy="1414993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01" name="Obrázek 100">
            <a:extLst>
              <a:ext uri="{FF2B5EF4-FFF2-40B4-BE49-F238E27FC236}">
                <a16:creationId xmlns:a16="http://schemas.microsoft.com/office/drawing/2014/main" id="{CDF374F9-EA15-C788-2676-9D3E4F4088E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13" y="2644288"/>
            <a:ext cx="1907782" cy="1073897"/>
          </a:xfrm>
          <a:prstGeom prst="rect">
            <a:avLst/>
          </a:prstGeom>
        </p:spPr>
      </p:pic>
      <p:sp>
        <p:nvSpPr>
          <p:cNvPr id="103" name="TextovéPole 102">
            <a:extLst>
              <a:ext uri="{FF2B5EF4-FFF2-40B4-BE49-F238E27FC236}">
                <a16:creationId xmlns:a16="http://schemas.microsoft.com/office/drawing/2014/main" id="{43A6A558-5F7E-C5EE-A69B-2E58722B8040}"/>
              </a:ext>
            </a:extLst>
          </p:cNvPr>
          <p:cNvSpPr txBox="1"/>
          <p:nvPr/>
        </p:nvSpPr>
        <p:spPr>
          <a:xfrm>
            <a:off x="7665852" y="3680588"/>
            <a:ext cx="2414773" cy="295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661" dirty="0">
                <a:hlinkClick r:id="rId19"/>
              </a:rPr>
              <a:t>https://www.irozhlas.cz/zpravy-domov/konci-moznost-rychle-zmeny-zdravotni-pojistovny_201111301143_mkopp</a:t>
            </a:r>
            <a:r>
              <a:rPr lang="cs-CZ" sz="661" dirty="0"/>
              <a:t> </a:t>
            </a:r>
          </a:p>
        </p:txBody>
      </p:sp>
      <p:pic>
        <p:nvPicPr>
          <p:cNvPr id="108" name="Obrázek 107">
            <a:extLst>
              <a:ext uri="{FF2B5EF4-FFF2-40B4-BE49-F238E27FC236}">
                <a16:creationId xmlns:a16="http://schemas.microsoft.com/office/drawing/2014/main" id="{8B3F7430-BB28-B306-E7CE-0454AF3F562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988" y="1982657"/>
            <a:ext cx="731882" cy="731882"/>
          </a:xfrm>
          <a:prstGeom prst="rect">
            <a:avLst/>
          </a:prstGeom>
        </p:spPr>
      </p:pic>
      <p:pic>
        <p:nvPicPr>
          <p:cNvPr id="110" name="Obrázek 109">
            <a:extLst>
              <a:ext uri="{FF2B5EF4-FFF2-40B4-BE49-F238E27FC236}">
                <a16:creationId xmlns:a16="http://schemas.microsoft.com/office/drawing/2014/main" id="{09AD7059-E683-2D4F-BD2B-3560E384E9A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69761" y="4033373"/>
            <a:ext cx="1829124" cy="406472"/>
          </a:xfrm>
          <a:prstGeom prst="rect">
            <a:avLst/>
          </a:prstGeom>
        </p:spPr>
      </p:pic>
      <p:pic>
        <p:nvPicPr>
          <p:cNvPr id="112" name="Obrázek 111">
            <a:extLst>
              <a:ext uri="{FF2B5EF4-FFF2-40B4-BE49-F238E27FC236}">
                <a16:creationId xmlns:a16="http://schemas.microsoft.com/office/drawing/2014/main" id="{E7B9B03E-9892-F34F-5201-4E3A94F3A4E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50585" y="870701"/>
            <a:ext cx="2817655" cy="300951"/>
          </a:xfrm>
          <a:prstGeom prst="rect">
            <a:avLst/>
          </a:prstGeom>
        </p:spPr>
      </p:pic>
      <p:pic>
        <p:nvPicPr>
          <p:cNvPr id="31" name="Obrázek 30" descr="Obsah obrázku Písmo, Grafika, logo, symbol&#10;&#10;Popis byl vytvořen automaticky">
            <a:extLst>
              <a:ext uri="{FF2B5EF4-FFF2-40B4-BE49-F238E27FC236}">
                <a16:creationId xmlns:a16="http://schemas.microsoft.com/office/drawing/2014/main" id="{C308C91D-A2F4-25C3-8CAD-7C68DCCB57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954" y="109672"/>
            <a:ext cx="1176737" cy="661541"/>
          </a:xfrm>
          <a:prstGeom prst="rect">
            <a:avLst/>
          </a:prstGeom>
        </p:spPr>
      </p:pic>
      <p:pic>
        <p:nvPicPr>
          <p:cNvPr id="4" name="Obrázek 3" descr="Obsah obrázku hračka, pták, Postavička zvířete, tučňák&#10;&#10;Popis byl vytvořen automaticky">
            <a:extLst>
              <a:ext uri="{FF2B5EF4-FFF2-40B4-BE49-F238E27FC236}">
                <a16:creationId xmlns:a16="http://schemas.microsoft.com/office/drawing/2014/main" id="{4DAFA4FC-09C2-01FF-2257-A1A82CD2B6F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604" y="4328434"/>
            <a:ext cx="849131" cy="1006220"/>
          </a:xfrm>
          <a:prstGeom prst="rect">
            <a:avLst/>
          </a:prstGeom>
        </p:spPr>
      </p:pic>
      <p:pic>
        <p:nvPicPr>
          <p:cNvPr id="5" name="Obrázek 4" descr="Obsah obrázku černá, tma&#10;&#10;Popis byl vytvořen automaticky">
            <a:extLst>
              <a:ext uri="{FF2B5EF4-FFF2-40B4-BE49-F238E27FC236}">
                <a16:creationId xmlns:a16="http://schemas.microsoft.com/office/drawing/2014/main" id="{C7C06991-4B9A-D7CF-02C6-857A981B26C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013" y="4255753"/>
            <a:ext cx="1136613" cy="1135666"/>
          </a:xfrm>
          <a:prstGeom prst="rect">
            <a:avLst/>
          </a:prstGeom>
        </p:spPr>
      </p:pic>
      <p:pic>
        <p:nvPicPr>
          <p:cNvPr id="6" name="Obrázek 5" descr="Obsah obrázku snímek obrazovky, Obdélník, čtverec, řada/pruh&#10;&#10;Popis byl vytvořen automaticky">
            <a:extLst>
              <a:ext uri="{FF2B5EF4-FFF2-40B4-BE49-F238E27FC236}">
                <a16:creationId xmlns:a16="http://schemas.microsoft.com/office/drawing/2014/main" id="{C374A025-A786-5896-AE5D-557F20337A8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553" y="4389931"/>
            <a:ext cx="836996" cy="836996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DCB188C6-8C1C-7F1E-57AC-E122876AF46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766674" y="4337261"/>
            <a:ext cx="1702840" cy="995922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7B3FB638-96AA-602C-E38C-B20EC4240F6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189280" y="1200300"/>
            <a:ext cx="3962238" cy="3946623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3850B3D9-2C59-1EC0-8B46-96A5127367E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56947" y="1137168"/>
            <a:ext cx="3967261" cy="395949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C169879-5599-A840-6F99-F4D2A87453F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175377" y="1200299"/>
            <a:ext cx="3963386" cy="395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0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90" grpId="0"/>
      <p:bldP spid="10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095E1D62-2A3F-7798-DAFA-EAFE1C57F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792" y="1971179"/>
            <a:ext cx="8423640" cy="1872000"/>
          </a:xfrm>
        </p:spPr>
        <p:txBody>
          <a:bodyPr/>
          <a:lstStyle/>
          <a:p>
            <a:r>
              <a:rPr lang="cs-CZ" sz="2800" b="1" dirty="0" err="1">
                <a:latin typeface="Avenir Next LT Pro" panose="020B0504020202020204" pitchFamily="34" charset="-18"/>
              </a:rPr>
              <a:t>Who's</a:t>
            </a:r>
            <a:r>
              <a:rPr lang="cs-CZ" sz="2800" b="1" dirty="0">
                <a:latin typeface="Avenir Next LT Pro" panose="020B0504020202020204" pitchFamily="34" charset="-18"/>
              </a:rPr>
              <a:t> </a:t>
            </a:r>
            <a:r>
              <a:rPr lang="cs-CZ" sz="2800" b="1" dirty="0" err="1">
                <a:latin typeface="Avenir Next LT Pro" panose="020B0504020202020204" pitchFamily="34" charset="-18"/>
              </a:rPr>
              <a:t>gonna</a:t>
            </a:r>
            <a:r>
              <a:rPr lang="cs-CZ" sz="2800" b="1" dirty="0">
                <a:latin typeface="Avenir Next LT Pro" panose="020B0504020202020204" pitchFamily="34" charset="-18"/>
              </a:rPr>
              <a:t> do </a:t>
            </a:r>
            <a:r>
              <a:rPr lang="cs-CZ" sz="2800" b="1" dirty="0" err="1">
                <a:latin typeface="Avenir Next LT Pro" panose="020B0504020202020204" pitchFamily="34" charset="-18"/>
              </a:rPr>
              <a:t>it</a:t>
            </a:r>
            <a:r>
              <a:rPr lang="cs-CZ" sz="2800" b="1" dirty="0">
                <a:latin typeface="Avenir Next LT Pro" panose="020B0504020202020204" pitchFamily="34" charset="-18"/>
              </a:rPr>
              <a:t>?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F8C480F-C4F3-483D-D7AB-A622378E4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184" y="1107083"/>
            <a:ext cx="432048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Kreslený film, klipart, Animace, text&#10;&#10;Popis byl vytvořen automaticky">
            <a:extLst>
              <a:ext uri="{FF2B5EF4-FFF2-40B4-BE49-F238E27FC236}">
                <a16:creationId xmlns:a16="http://schemas.microsoft.com/office/drawing/2014/main" id="{B6854849-BE2E-814F-A897-917BD28DC8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12" y="1083266"/>
            <a:ext cx="7772400" cy="434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542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Lidská tvář, osoba, interiér, oblečení&#10;&#10;Popis byl vytvořen automaticky">
            <a:extLst>
              <a:ext uri="{FF2B5EF4-FFF2-40B4-BE49-F238E27FC236}">
                <a16:creationId xmlns:a16="http://schemas.microsoft.com/office/drawing/2014/main" id="{95EBDA2A-58BC-A676-1C24-69BB90770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52" y="1107083"/>
            <a:ext cx="4302224" cy="4302224"/>
          </a:xfrm>
          <a:prstGeom prst="rect">
            <a:avLst/>
          </a:prstGeom>
        </p:spPr>
      </p:pic>
      <p:sp>
        <p:nvSpPr>
          <p:cNvPr id="5" name="Nadpis 6">
            <a:extLst>
              <a:ext uri="{FF2B5EF4-FFF2-40B4-BE49-F238E27FC236}">
                <a16:creationId xmlns:a16="http://schemas.microsoft.com/office/drawing/2014/main" id="{4C9A8043-68CC-39C6-AFC4-6920B3DF4ABE}"/>
              </a:ext>
            </a:extLst>
          </p:cNvPr>
          <p:cNvSpPr txBox="1">
            <a:spLocks/>
          </p:cNvSpPr>
          <p:nvPr/>
        </p:nvSpPr>
        <p:spPr>
          <a:xfrm>
            <a:off x="-288280" y="1971179"/>
            <a:ext cx="5544616" cy="1367944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2600" b="1" i="0" cap="all" baseline="0">
                <a:solidFill>
                  <a:schemeClr val="bg1"/>
                </a:solidFill>
                <a:latin typeface="Avenir LT Pro 55 Roman" panose="020B0503020203020204" pitchFamily="34" charset="-18"/>
              </a:defRPr>
            </a:lvl1pPr>
          </a:lstStyle>
          <a:p>
            <a:pPr defTabSz="914400"/>
            <a:r>
              <a:rPr lang="en-US" sz="2800" kern="0" dirty="0">
                <a:solidFill>
                  <a:schemeClr val="tx1"/>
                </a:solidFill>
                <a:latin typeface="Avenir Next LT Pro" panose="020B0504020202020204" pitchFamily="34" charset="-18"/>
              </a:rPr>
              <a:t>It will bring savings!</a:t>
            </a:r>
            <a:endParaRPr lang="cs-CZ" sz="2800" kern="0" dirty="0">
              <a:solidFill>
                <a:schemeClr val="tx1"/>
              </a:solidFill>
              <a:latin typeface="Avenir Next LT Pro" panose="020B0504020202020204" pitchFamily="34" charset="-18"/>
            </a:endParaRPr>
          </a:p>
          <a:p>
            <a:pPr defTabSz="914400"/>
            <a:r>
              <a:rPr lang="en-US" sz="2800" kern="0" dirty="0">
                <a:solidFill>
                  <a:schemeClr val="tx1"/>
                </a:solidFill>
                <a:latin typeface="Avenir Next LT Pro" panose="020B0504020202020204" pitchFamily="34" charset="-18"/>
              </a:rPr>
              <a:t>It will be ours, and safe!</a:t>
            </a:r>
            <a:endParaRPr lang="cs-CZ" sz="2800" kern="0" dirty="0">
              <a:solidFill>
                <a:schemeClr val="tx1"/>
              </a:solidFill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7417376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AFFE1C1-EE7D-92CE-6863-27E7100FF9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43" y="1107083"/>
            <a:ext cx="7749337" cy="4359002"/>
          </a:xfrm>
          <a:prstGeom prst="rect">
            <a:avLst/>
          </a:prstGeom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B1F83E54-ECAA-3983-ED81-9DFE5107A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venir Next LT Pro" panose="020B0504020202020204" pitchFamily="34" charset="-18"/>
              </a:rPr>
              <a:t>nVIDIA</a:t>
            </a:r>
            <a:r>
              <a:rPr lang="cs-CZ" dirty="0">
                <a:latin typeface="Avenir Next LT Pro" panose="020B0504020202020204" pitchFamily="34" charset="-18"/>
              </a:rPr>
              <a:t> h100</a:t>
            </a:r>
          </a:p>
        </p:txBody>
      </p:sp>
    </p:spTree>
    <p:extLst>
      <p:ext uri="{BB962C8B-B14F-4D97-AF65-F5344CB8AC3E}">
        <p14:creationId xmlns:p14="http://schemas.microsoft.com/office/powerpoint/2010/main" val="8422320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Kreslený film, klipart, Animace, text&#10;&#10;Popis byl vytvořen automaticky">
            <a:extLst>
              <a:ext uri="{FF2B5EF4-FFF2-40B4-BE49-F238E27FC236}">
                <a16:creationId xmlns:a16="http://schemas.microsoft.com/office/drawing/2014/main" id="{B6854849-BE2E-814F-A897-917BD28DC8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12" y="1083266"/>
            <a:ext cx="7772400" cy="434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2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blečení, interiér, snímek obrazovky, osoba&#10;&#10;Popis byl vytvořen automaticky">
            <a:extLst>
              <a:ext uri="{FF2B5EF4-FFF2-40B4-BE49-F238E27FC236}">
                <a16:creationId xmlns:a16="http://schemas.microsoft.com/office/drawing/2014/main" id="{8EC21AAE-4A2E-7965-5F67-BE4AADF63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48" y="1107083"/>
            <a:ext cx="4752528" cy="4340892"/>
          </a:xfrm>
          <a:prstGeom prst="rect">
            <a:avLst/>
          </a:prstGeom>
        </p:spPr>
      </p:pic>
      <p:sp>
        <p:nvSpPr>
          <p:cNvPr id="8" name="Znak násobení 7">
            <a:extLst>
              <a:ext uri="{FF2B5EF4-FFF2-40B4-BE49-F238E27FC236}">
                <a16:creationId xmlns:a16="http://schemas.microsoft.com/office/drawing/2014/main" id="{C5DD3567-ED7F-A268-44C5-9DF8255C48AF}"/>
              </a:ext>
            </a:extLst>
          </p:cNvPr>
          <p:cNvSpPr/>
          <p:nvPr/>
        </p:nvSpPr>
        <p:spPr>
          <a:xfrm>
            <a:off x="2376016" y="937269"/>
            <a:ext cx="5544616" cy="4680520"/>
          </a:xfrm>
          <a:prstGeom prst="mathMultiply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798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1079872" y="1683147"/>
            <a:ext cx="8423640" cy="18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z="4000" b="1" cap="all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Vendor? </a:t>
            </a:r>
          </a:p>
          <a:p>
            <a:r>
              <a:rPr lang="en-US" sz="4000" b="1" cap="all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Where the data will go</a:t>
            </a:r>
            <a:r>
              <a:rPr lang="cs-CZ" sz="4000" b="1" cap="all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?</a:t>
            </a:r>
            <a:endParaRPr lang="cs-CZ" b="1" cap="all" spc="-1" dirty="0">
              <a:solidFill>
                <a:srgbClr val="FFFFFF"/>
              </a:solidFill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1415871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095E1D62-2A3F-7798-DAFA-EAFE1C57F5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8674" y="1683147"/>
            <a:ext cx="8423275" cy="1871662"/>
          </a:xfrm>
        </p:spPr>
        <p:txBody>
          <a:bodyPr/>
          <a:lstStyle/>
          <a:p>
            <a:r>
              <a:rPr lang="cs-CZ" sz="2800" b="1" dirty="0" err="1">
                <a:latin typeface="Avenir Next LT Pro" panose="020B0504020202020204" pitchFamily="34" charset="-18"/>
              </a:rPr>
              <a:t>Lawyers</a:t>
            </a:r>
            <a:r>
              <a:rPr lang="cs-CZ" sz="2800" b="1" dirty="0">
                <a:latin typeface="Avenir Next LT Pro" panose="020B0504020202020204" pitchFamily="34" charset="-18"/>
              </a:rPr>
              <a:t>!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EB6ABBA-2858-6130-FF09-EF2C095FC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408" y="1135418"/>
            <a:ext cx="4283807" cy="427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346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1151880" y="1755155"/>
            <a:ext cx="8423640" cy="18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z="4000" b="1" cap="all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Cloud?</a:t>
            </a:r>
            <a:endParaRPr lang="cs-CZ" b="1" cap="all" spc="-1" dirty="0">
              <a:solidFill>
                <a:srgbClr val="FFFFFF"/>
              </a:solidFill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3820493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Lidská tvář, osoba, Brada, snímek obrazovky&#10;&#10;Popis byl vytvořen automaticky">
            <a:extLst>
              <a:ext uri="{FF2B5EF4-FFF2-40B4-BE49-F238E27FC236}">
                <a16:creationId xmlns:a16="http://schemas.microsoft.com/office/drawing/2014/main" id="{6CC734A6-A265-0DDF-93D2-06D95E7D7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28" y="1107083"/>
            <a:ext cx="575356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420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1151880" y="1755155"/>
            <a:ext cx="8423640" cy="18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z="4000" b="1" cap="all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SLA? </a:t>
            </a:r>
            <a:endParaRPr lang="cs-CZ" b="1" cap="all" spc="-1" dirty="0">
              <a:solidFill>
                <a:srgbClr val="FFFFFF"/>
              </a:solidFill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4477985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oblečení, Lidská tvář, muž&#10;&#10;Popis byl vytvořen automaticky">
            <a:extLst>
              <a:ext uri="{FF2B5EF4-FFF2-40B4-BE49-F238E27FC236}">
                <a16:creationId xmlns:a16="http://schemas.microsoft.com/office/drawing/2014/main" id="{BBB33D0E-2E30-9A62-BE82-CEE6FDF64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936" y="1107083"/>
            <a:ext cx="5804752" cy="428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055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1151880" y="1755155"/>
            <a:ext cx="8423640" cy="18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z="4000" b="1" cap="all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AAI? </a:t>
            </a:r>
            <a:endParaRPr lang="cs-CZ" b="1" cap="all" spc="-1" dirty="0">
              <a:solidFill>
                <a:srgbClr val="FFFFFF"/>
              </a:solidFill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2482113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7DBF342-96EC-40EE-3962-D3242E2A0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53" y="1323107"/>
            <a:ext cx="8517518" cy="372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572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1152001" y="1656001"/>
            <a:ext cx="8423640" cy="18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cs-CZ" sz="4000" b="1" cap="all" spc="-1" dirty="0">
              <a:solidFill>
                <a:srgbClr val="FFFFFF"/>
              </a:solidFill>
              <a:latin typeface="Avenir Next LT Pro" panose="020B0504020202020204" pitchFamily="34" charset="-18"/>
            </a:endParaRPr>
          </a:p>
          <a:p>
            <a:r>
              <a:rPr lang="cs-CZ" sz="4000" b="1" cap="all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Security?</a:t>
            </a:r>
            <a:endParaRPr lang="cs-CZ" b="1" cap="all" spc="-1" dirty="0">
              <a:solidFill>
                <a:srgbClr val="FFFFFF"/>
              </a:solidFill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8705266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Lidská tvář, osoba, muž, oblečení&#10;&#10;Popis byl vytvořen automaticky">
            <a:extLst>
              <a:ext uri="{FF2B5EF4-FFF2-40B4-BE49-F238E27FC236}">
                <a16:creationId xmlns:a16="http://schemas.microsoft.com/office/drawing/2014/main" id="{A2E9E98B-ED74-049E-9F3B-80ED766BC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956" y="1107083"/>
            <a:ext cx="6408712" cy="424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72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1151880" y="1755155"/>
            <a:ext cx="8423640" cy="18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z="4000" b="1" dirty="0">
                <a:solidFill>
                  <a:schemeClr val="bg1"/>
                </a:solidFill>
                <a:latin typeface="Avenir Next LT Pro" panose="020B0504020202020204" pitchFamily="34" charset="-18"/>
              </a:rPr>
              <a:t>Prague!</a:t>
            </a:r>
            <a:endParaRPr lang="cs-CZ" b="1" cap="all" spc="-1" dirty="0">
              <a:solidFill>
                <a:schemeClr val="bg1"/>
              </a:solidFill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2371953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primát, savec, lemur, text&#10;&#10;Popis byl vytvořen automaticky">
            <a:extLst>
              <a:ext uri="{FF2B5EF4-FFF2-40B4-BE49-F238E27FC236}">
                <a16:creationId xmlns:a16="http://schemas.microsoft.com/office/drawing/2014/main" id="{6E42C7B0-E72A-43DD-5E29-B923630A6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753" y="1107083"/>
            <a:ext cx="4769118" cy="424847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8A0E380-BB14-4445-9E08-996A8C221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venir Next LT Pro" panose="020B0504020202020204" pitchFamily="34" charset="-18"/>
              </a:rPr>
              <a:t>Professor</a:t>
            </a:r>
            <a:r>
              <a:rPr lang="cs-CZ" dirty="0">
                <a:latin typeface="Avenir Next LT Pro" panose="020B0504020202020204" pitchFamily="34" charset="-18"/>
              </a:rPr>
              <a:t>/</a:t>
            </a:r>
            <a:r>
              <a:rPr lang="cs-CZ" dirty="0" err="1">
                <a:latin typeface="Avenir Next LT Pro" panose="020B0504020202020204" pitchFamily="34" charset="-18"/>
              </a:rPr>
              <a:t>Wizzard</a:t>
            </a:r>
            <a:endParaRPr lang="cs-CZ" dirty="0"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7022485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718153F-8F2C-E81F-99F7-4622EDBB1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290" y="1035075"/>
            <a:ext cx="4852043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483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1151880" y="1899275"/>
            <a:ext cx="8423640" cy="18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z="4000" b="1" cap="all" spc="-1" dirty="0" err="1">
                <a:solidFill>
                  <a:srgbClr val="FFFFFF"/>
                </a:solidFill>
                <a:latin typeface="Avenir Next LT Pro" panose="020B0504020202020204" pitchFamily="34" charset="-18"/>
              </a:rPr>
              <a:t>I'm</a:t>
            </a:r>
            <a:r>
              <a:rPr lang="cs-CZ" sz="4000" b="1" cap="all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 not </a:t>
            </a:r>
            <a:r>
              <a:rPr lang="cs-CZ" sz="4000" b="1" cap="all" spc="-1" dirty="0" err="1">
                <a:solidFill>
                  <a:srgbClr val="FFFFFF"/>
                </a:solidFill>
                <a:latin typeface="Avenir Next LT Pro" panose="020B0504020202020204" pitchFamily="34" charset="-18"/>
              </a:rPr>
              <a:t>suicidal</a:t>
            </a:r>
            <a:r>
              <a:rPr lang="cs-CZ" sz="4000" b="1" cap="all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… </a:t>
            </a:r>
          </a:p>
          <a:p>
            <a:endParaRPr lang="cs-CZ" sz="4000" b="1" cap="all" spc="-1" dirty="0">
              <a:solidFill>
                <a:srgbClr val="FFFFFF"/>
              </a:solidFill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4651176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1151880" y="1755155"/>
            <a:ext cx="8423640" cy="18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z="4000" b="1" dirty="0" err="1">
                <a:solidFill>
                  <a:schemeClr val="bg1"/>
                </a:solidFill>
                <a:latin typeface="Avenir Next LT Pro" panose="020B0504020202020204" pitchFamily="34" charset="-18"/>
              </a:rPr>
              <a:t>Challenges</a:t>
            </a:r>
            <a:r>
              <a:rPr lang="cs-CZ" sz="4000" b="1" dirty="0">
                <a:solidFill>
                  <a:schemeClr val="bg1"/>
                </a:solidFill>
                <a:latin typeface="Avenir Next LT Pro" panose="020B0504020202020204" pitchFamily="34" charset="-18"/>
              </a:rPr>
              <a:t>?</a:t>
            </a:r>
            <a:endParaRPr lang="cs-CZ" b="1" cap="all" spc="-1" dirty="0">
              <a:solidFill>
                <a:schemeClr val="bg1"/>
              </a:solidFill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8163873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5C6455-203D-177C-6046-76F79DEF0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venir Next LT Pro" panose="020B0504020202020204" pitchFamily="34" charset="-18"/>
              </a:rPr>
              <a:t>Legislation</a:t>
            </a:r>
            <a:endParaRPr lang="cs-CZ" dirty="0">
              <a:latin typeface="Avenir Next LT Pro" panose="020B0504020202020204" pitchFamily="34" charset="-18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916DC94-31F0-7A3A-F6A7-448F07A4AC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cs-CZ" dirty="0">
                <a:latin typeface="Avenir Next LT Pro" panose="020B0504020202020204" pitchFamily="34" charset="-18"/>
              </a:rPr>
              <a:t>NIS </a:t>
            </a:r>
            <a:r>
              <a:rPr lang="cs-CZ" dirty="0" err="1">
                <a:latin typeface="Avenir Next LT Pro" panose="020B0504020202020204" pitchFamily="34" charset="-18"/>
              </a:rPr>
              <a:t>directive</a:t>
            </a:r>
            <a:endParaRPr lang="cs-CZ" dirty="0">
              <a:latin typeface="Avenir Next LT Pro" panose="020B0504020202020204" pitchFamily="34" charset="-18"/>
            </a:endParaRPr>
          </a:p>
          <a:p>
            <a:pPr lvl="1"/>
            <a:r>
              <a:rPr lang="cs-CZ" sz="2200" dirty="0" err="1">
                <a:latin typeface="Avenir Next LT Pro" panose="020B0504020202020204" pitchFamily="34" charset="-18"/>
              </a:rPr>
              <a:t>decrees</a:t>
            </a:r>
            <a:r>
              <a:rPr lang="cs-CZ" sz="2200" dirty="0">
                <a:latin typeface="Avenir Next LT Pro" panose="020B0504020202020204" pitchFamily="34" charset="-18"/>
              </a:rPr>
              <a:t> to Cybersecurity Act (</a:t>
            </a:r>
            <a:r>
              <a:rPr lang="cs-CZ" sz="2200" b="1" dirty="0">
                <a:solidFill>
                  <a:srgbClr val="FF0000"/>
                </a:solidFill>
                <a:latin typeface="Avenir Next LT Pro" panose="020B0504020202020204" pitchFamily="34" charset="-18"/>
              </a:rPr>
              <a:t>4</a:t>
            </a:r>
            <a:r>
              <a:rPr lang="cs-CZ" sz="2200" dirty="0">
                <a:latin typeface="Avenir Next LT Pro" panose="020B0504020202020204" pitchFamily="34" charset="-18"/>
              </a:rPr>
              <a:t>)</a:t>
            </a:r>
          </a:p>
          <a:p>
            <a:r>
              <a:rPr lang="cs-CZ" dirty="0">
                <a:latin typeface="Avenir Next LT Pro" panose="020B0504020202020204" pitchFamily="34" charset="-18"/>
              </a:rPr>
              <a:t>GDPR</a:t>
            </a:r>
          </a:p>
          <a:p>
            <a:pPr lvl="1"/>
            <a:r>
              <a:rPr lang="en-US" sz="2200" dirty="0">
                <a:latin typeface="Avenir Next LT Pro" panose="020B0504020202020204" pitchFamily="34" charset="-18"/>
              </a:rPr>
              <a:t>Act No. 110/2019 Coll.</a:t>
            </a:r>
            <a:r>
              <a:rPr lang="cs-CZ" sz="2200" dirty="0">
                <a:latin typeface="Avenir Next LT Pro" panose="020B0504020202020204" pitchFamily="34" charset="-18"/>
              </a:rPr>
              <a:t>, </a:t>
            </a:r>
            <a:r>
              <a:rPr lang="en-US" sz="2200" dirty="0">
                <a:latin typeface="Avenir Next LT Pro" panose="020B0504020202020204" pitchFamily="34" charset="-18"/>
              </a:rPr>
              <a:t>Act on the Processing of Personal Data</a:t>
            </a:r>
          </a:p>
          <a:p>
            <a:r>
              <a:rPr lang="cs-CZ" dirty="0">
                <a:latin typeface="Avenir Next LT Pro" panose="020B0504020202020204" pitchFamily="34" charset="-18"/>
              </a:rPr>
              <a:t>NIS 2 </a:t>
            </a:r>
            <a:r>
              <a:rPr lang="cs-CZ" dirty="0" err="1">
                <a:latin typeface="Avenir Next LT Pro" panose="020B0504020202020204" pitchFamily="34" charset="-18"/>
              </a:rPr>
              <a:t>directive</a:t>
            </a:r>
            <a:endParaRPr lang="cs-CZ" dirty="0">
              <a:latin typeface="Avenir Next LT Pro" panose="020B0504020202020204" pitchFamily="34" charset="-18"/>
            </a:endParaRPr>
          </a:p>
          <a:p>
            <a:pPr lvl="1"/>
            <a:r>
              <a:rPr lang="cs-CZ" sz="2200" dirty="0" err="1">
                <a:latin typeface="Avenir Next LT Pro" panose="020B0504020202020204" pitchFamily="34" charset="-18"/>
              </a:rPr>
              <a:t>decrees</a:t>
            </a:r>
            <a:r>
              <a:rPr lang="cs-CZ" sz="2200" dirty="0">
                <a:latin typeface="Avenir Next LT Pro" panose="020B0504020202020204" pitchFamily="34" charset="-18"/>
              </a:rPr>
              <a:t> to New Cybersecurity Act (</a:t>
            </a:r>
            <a:r>
              <a:rPr lang="cs-CZ" sz="2200" b="1" dirty="0">
                <a:solidFill>
                  <a:srgbClr val="FF0000"/>
                </a:solidFill>
                <a:latin typeface="Avenir Next LT Pro" panose="020B0504020202020204" pitchFamily="34" charset="-18"/>
              </a:rPr>
              <a:t>7</a:t>
            </a:r>
            <a:r>
              <a:rPr lang="cs-CZ" sz="2200" dirty="0">
                <a:latin typeface="Avenir Next LT Pro" panose="020B0504020202020204" pitchFamily="34" charset="-18"/>
              </a:rPr>
              <a:t>)</a:t>
            </a:r>
          </a:p>
          <a:p>
            <a:r>
              <a:rPr lang="cs-CZ" dirty="0">
                <a:latin typeface="Avenir Next LT Pro" panose="020B0504020202020204" pitchFamily="34" charset="-18"/>
              </a:rPr>
              <a:t>CER</a:t>
            </a:r>
          </a:p>
          <a:p>
            <a:r>
              <a:rPr lang="cs-CZ" dirty="0">
                <a:latin typeface="Avenir Next LT Pro" panose="020B0504020202020204" pitchFamily="34" charset="-18"/>
              </a:rPr>
              <a:t>DSA</a:t>
            </a:r>
          </a:p>
          <a:p>
            <a:r>
              <a:rPr lang="cs-CZ" dirty="0">
                <a:latin typeface="Avenir Next LT Pro" panose="020B0504020202020204" pitchFamily="34" charset="-18"/>
              </a:rPr>
              <a:t>AI ACT</a:t>
            </a:r>
          </a:p>
          <a:p>
            <a:endParaRPr lang="cs-CZ" dirty="0">
              <a:latin typeface="Avenir Next LT Pro" panose="020B0504020202020204" pitchFamily="34" charset="-18"/>
            </a:endParaRPr>
          </a:p>
          <a:p>
            <a:endParaRPr lang="cs-CZ" dirty="0">
              <a:latin typeface="Avenir Next LT Pro" panose="020B0504020202020204" pitchFamily="34" charset="-18"/>
            </a:endParaRPr>
          </a:p>
        </p:txBody>
      </p:sp>
      <p:pic>
        <p:nvPicPr>
          <p:cNvPr id="5" name="Obrázek 4" descr="Obsah obrázku snímek obrazovky, logo, Grafika, kruh&#10;&#10;Popis byl vytvořen automaticky">
            <a:extLst>
              <a:ext uri="{FF2B5EF4-FFF2-40B4-BE49-F238E27FC236}">
                <a16:creationId xmlns:a16="http://schemas.microsoft.com/office/drawing/2014/main" id="{B1718D83-B543-999F-2F7D-7A43149C3E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472" y="2915513"/>
            <a:ext cx="3495524" cy="277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333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D1C416F-BDD3-D02F-DC8A-26FA52337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12" y="1611139"/>
            <a:ext cx="7980600" cy="336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979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07DE44-505F-5FFC-6498-5F48EA899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sz="2600" b="1" dirty="0" err="1">
                <a:solidFill>
                  <a:schemeClr val="bg1"/>
                </a:solidFill>
                <a:latin typeface="Avenir Next LT Pro" panose="020B0504020202020204" pitchFamily="34" charset="-18"/>
              </a:rPr>
              <a:t>cybersecurity</a:t>
            </a:r>
            <a:r>
              <a:rPr lang="cs-CZ" sz="2600" b="1" dirty="0">
                <a:solidFill>
                  <a:schemeClr val="bg1"/>
                </a:solidFill>
                <a:latin typeface="Avenir Next LT Pro" panose="020B0504020202020204" pitchFamily="34" charset="-18"/>
              </a:rPr>
              <a:t> </a:t>
            </a:r>
            <a:r>
              <a:rPr lang="cs-CZ" sz="2600" b="1" dirty="0" err="1">
                <a:solidFill>
                  <a:schemeClr val="bg1"/>
                </a:solidFill>
                <a:latin typeface="Avenir Next LT Pro" panose="020B0504020202020204" pitchFamily="34" charset="-18"/>
              </a:rPr>
              <a:t>across</a:t>
            </a:r>
            <a:r>
              <a:rPr lang="cs-CZ" sz="2600" b="1" dirty="0">
                <a:solidFill>
                  <a:schemeClr val="bg1"/>
                </a:solidFill>
                <a:latin typeface="Avenir Next LT Pro" panose="020B0504020202020204" pitchFamily="34" charset="-18"/>
              </a:rPr>
              <a:t> </a:t>
            </a:r>
            <a:r>
              <a:rPr lang="cs-CZ" sz="2600" b="1" dirty="0" err="1">
                <a:solidFill>
                  <a:schemeClr val="bg1"/>
                </a:solidFill>
                <a:latin typeface="Avenir Next LT Pro" panose="020B0504020202020204" pitchFamily="34" charset="-18"/>
              </a:rPr>
              <a:t>different</a:t>
            </a:r>
            <a:r>
              <a:rPr lang="cs-CZ" sz="2600" b="1" dirty="0">
                <a:solidFill>
                  <a:schemeClr val="bg1"/>
                </a:solidFill>
                <a:latin typeface="Avenir Next LT Pro" panose="020B0504020202020204" pitchFamily="34" charset="-18"/>
              </a:rPr>
              <a:t> </a:t>
            </a:r>
            <a:r>
              <a:rPr lang="cs-CZ" sz="2600" b="1" dirty="0" err="1">
                <a:solidFill>
                  <a:schemeClr val="bg1"/>
                </a:solidFill>
                <a:latin typeface="Avenir Next LT Pro" panose="020B0504020202020204" pitchFamily="34" charset="-18"/>
              </a:rPr>
              <a:t>organisations</a:t>
            </a:r>
            <a:endParaRPr lang="cs-CZ" sz="2600" b="1" dirty="0">
              <a:solidFill>
                <a:schemeClr val="bg1"/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9E0DEE4-DDF2-48D8-4C12-02B495697C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38247" y="1372432"/>
            <a:ext cx="4226411" cy="3744416"/>
          </a:xfrm>
        </p:spPr>
        <p:txBody>
          <a:bodyPr>
            <a:normAutofit/>
          </a:bodyPr>
          <a:lstStyle/>
          <a:p>
            <a:r>
              <a:rPr lang="cs-CZ" dirty="0">
                <a:latin typeface="Avenir Next LT Pro" panose="020B0504020202020204" pitchFamily="34" charset="-18"/>
              </a:rPr>
              <a:t>CESNET </a:t>
            </a:r>
          </a:p>
          <a:p>
            <a:r>
              <a:rPr lang="cs-CZ" dirty="0" err="1">
                <a:latin typeface="Avenir Next LT Pro" panose="020B0504020202020204" pitchFamily="34" charset="-18"/>
              </a:rPr>
              <a:t>Universities</a:t>
            </a:r>
            <a:r>
              <a:rPr lang="cs-CZ" dirty="0">
                <a:latin typeface="Avenir Next LT Pro" panose="020B0504020202020204" pitchFamily="34" charset="-18"/>
              </a:rPr>
              <a:t>?</a:t>
            </a:r>
          </a:p>
          <a:p>
            <a:r>
              <a:rPr lang="cs-CZ" dirty="0" err="1">
                <a:latin typeface="Avenir Next LT Pro" panose="020B0504020202020204" pitchFamily="34" charset="-18"/>
              </a:rPr>
              <a:t>Scientists</a:t>
            </a:r>
            <a:r>
              <a:rPr lang="cs-CZ" dirty="0">
                <a:latin typeface="Avenir Next LT Pro" panose="020B0504020202020204" pitchFamily="34" charset="-18"/>
              </a:rPr>
              <a:t>?</a:t>
            </a:r>
          </a:p>
          <a:p>
            <a:r>
              <a:rPr lang="cs-CZ" dirty="0" err="1">
                <a:latin typeface="Avenir Next LT Pro" panose="020B0504020202020204" pitchFamily="34" charset="-18"/>
              </a:rPr>
              <a:t>Other</a:t>
            </a:r>
            <a:r>
              <a:rPr lang="cs-CZ" dirty="0">
                <a:latin typeface="Avenir Next LT Pro" panose="020B0504020202020204" pitchFamily="34" charset="-18"/>
              </a:rPr>
              <a:t> </a:t>
            </a:r>
            <a:r>
              <a:rPr lang="cs-CZ" dirty="0" err="1">
                <a:latin typeface="Avenir Next LT Pro" panose="020B0504020202020204" pitchFamily="34" charset="-18"/>
              </a:rPr>
              <a:t>entities</a:t>
            </a:r>
            <a:r>
              <a:rPr lang="cs-CZ" dirty="0">
                <a:latin typeface="Avenir Next LT Pro" panose="020B0504020202020204" pitchFamily="34" charset="-18"/>
              </a:rPr>
              <a:t>?</a:t>
            </a:r>
          </a:p>
          <a:p>
            <a:r>
              <a:rPr lang="cs-CZ" dirty="0" err="1">
                <a:latin typeface="Avenir Next LT Pro" panose="020B0504020202020204" pitchFamily="34" charset="-18"/>
              </a:rPr>
              <a:t>Projects</a:t>
            </a:r>
            <a:endParaRPr lang="cs-CZ" dirty="0">
              <a:latin typeface="Avenir Next LT Pro" panose="020B0504020202020204" pitchFamily="34" charset="-18"/>
            </a:endParaRPr>
          </a:p>
          <a:p>
            <a:pPr lvl="1"/>
            <a:r>
              <a:rPr lang="cs-CZ" dirty="0" err="1">
                <a:latin typeface="Avenir Next LT Pro" panose="020B0504020202020204" pitchFamily="34" charset="-18"/>
              </a:rPr>
              <a:t>National</a:t>
            </a:r>
            <a:endParaRPr lang="cs-CZ" dirty="0">
              <a:latin typeface="Avenir Next LT Pro" panose="020B0504020202020204" pitchFamily="34" charset="-18"/>
            </a:endParaRPr>
          </a:p>
          <a:p>
            <a:pPr lvl="1"/>
            <a:r>
              <a:rPr lang="cs-CZ" dirty="0">
                <a:latin typeface="Avenir Next LT Pro" panose="020B0504020202020204" pitchFamily="34" charset="-18"/>
              </a:rPr>
              <a:t>International</a:t>
            </a:r>
          </a:p>
          <a:p>
            <a:r>
              <a:rPr lang="cs-CZ" dirty="0" err="1">
                <a:latin typeface="Avenir Next LT Pro" panose="020B0504020202020204" pitchFamily="34" charset="-18"/>
              </a:rPr>
              <a:t>Our</a:t>
            </a:r>
            <a:r>
              <a:rPr lang="cs-CZ" dirty="0">
                <a:latin typeface="Avenir Next LT Pro" panose="020B0504020202020204" pitchFamily="34" charset="-18"/>
              </a:rPr>
              <a:t> </a:t>
            </a:r>
            <a:r>
              <a:rPr lang="cs-CZ" dirty="0" err="1">
                <a:latin typeface="Avenir Next LT Pro" panose="020B0504020202020204" pitchFamily="34" charset="-18"/>
              </a:rPr>
              <a:t>rules</a:t>
            </a:r>
            <a:r>
              <a:rPr lang="cs-CZ" dirty="0">
                <a:latin typeface="Avenir Next LT Pro" panose="020B0504020202020204" pitchFamily="34" charset="-18"/>
              </a:rPr>
              <a:t> / </a:t>
            </a:r>
            <a:r>
              <a:rPr lang="cs-CZ" dirty="0" err="1">
                <a:latin typeface="Avenir Next LT Pro" panose="020B0504020202020204" pitchFamily="34" charset="-18"/>
              </a:rPr>
              <a:t>obligations</a:t>
            </a:r>
            <a:r>
              <a:rPr lang="cs-CZ" dirty="0">
                <a:latin typeface="Avenir Next LT Pro" panose="020B0504020202020204" pitchFamily="34" charset="-18"/>
              </a:rPr>
              <a:t>?</a:t>
            </a:r>
          </a:p>
          <a:p>
            <a:pPr marL="358650" lvl="1" indent="0">
              <a:buNone/>
            </a:pPr>
            <a:endParaRPr lang="cs-CZ" dirty="0">
              <a:latin typeface="Avenir Next LT Pro" panose="020B0504020202020204" pitchFamily="34" charset="-18"/>
            </a:endParaRPr>
          </a:p>
          <a:p>
            <a:pPr marL="358650" lvl="1" indent="0">
              <a:buNone/>
            </a:pPr>
            <a:endParaRPr lang="cs-CZ" dirty="0">
              <a:latin typeface="Avenir Next LT Pro" panose="020B0504020202020204" pitchFamily="34" charset="-18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D147DF8-EE53-8827-937F-5D3F6B1612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4919027"/>
              </p:ext>
            </p:extLst>
          </p:nvPr>
        </p:nvGraphicFramePr>
        <p:xfrm>
          <a:off x="863848" y="1467123"/>
          <a:ext cx="5105288" cy="3555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Grafický objekt 5" descr="Zaškrtnuté políčko se souvislou výplní">
            <a:extLst>
              <a:ext uri="{FF2B5EF4-FFF2-40B4-BE49-F238E27FC236}">
                <a16:creationId xmlns:a16="http://schemas.microsoft.com/office/drawing/2014/main" id="{C3F45903-9388-04CD-5244-9917C39439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41206" y="1169734"/>
            <a:ext cx="622922" cy="622922"/>
          </a:xfrm>
          <a:prstGeom prst="rect">
            <a:avLst/>
          </a:prstGeom>
        </p:spPr>
      </p:pic>
      <p:pic>
        <p:nvPicPr>
          <p:cNvPr id="7" name="Grafický objekt 6" descr="Zaškrtnuté políčko se souvislou výplní">
            <a:extLst>
              <a:ext uri="{FF2B5EF4-FFF2-40B4-BE49-F238E27FC236}">
                <a16:creationId xmlns:a16="http://schemas.microsoft.com/office/drawing/2014/main" id="{C8894CD3-AE6A-B8A4-7940-63A60D31CD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41206" y="1632079"/>
            <a:ext cx="622922" cy="622922"/>
          </a:xfrm>
          <a:prstGeom prst="rect">
            <a:avLst/>
          </a:prstGeom>
        </p:spPr>
      </p:pic>
      <p:pic>
        <p:nvPicPr>
          <p:cNvPr id="9" name="Grafický objekt 8" descr="Otazník se souvislou výplní">
            <a:extLst>
              <a:ext uri="{FF2B5EF4-FFF2-40B4-BE49-F238E27FC236}">
                <a16:creationId xmlns:a16="http://schemas.microsoft.com/office/drawing/2014/main" id="{A8EBF9AD-F392-FDDB-3931-D1073C5444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28744" y="2172375"/>
            <a:ext cx="436258" cy="436258"/>
          </a:xfrm>
          <a:prstGeom prst="rect">
            <a:avLst/>
          </a:prstGeom>
        </p:spPr>
      </p:pic>
      <p:pic>
        <p:nvPicPr>
          <p:cNvPr id="10" name="Grafický objekt 9" descr="Otazník se souvislou výplní">
            <a:extLst>
              <a:ext uri="{FF2B5EF4-FFF2-40B4-BE49-F238E27FC236}">
                <a16:creationId xmlns:a16="http://schemas.microsoft.com/office/drawing/2014/main" id="{5786418D-E0DC-4294-8920-AF16D32D41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28744" y="2691259"/>
            <a:ext cx="436258" cy="436258"/>
          </a:xfrm>
          <a:prstGeom prst="rect">
            <a:avLst/>
          </a:prstGeom>
        </p:spPr>
      </p:pic>
      <p:pic>
        <p:nvPicPr>
          <p:cNvPr id="11" name="Grafický objekt 10" descr="Zaškrtnuté políčko se souvislou výplní">
            <a:extLst>
              <a:ext uri="{FF2B5EF4-FFF2-40B4-BE49-F238E27FC236}">
                <a16:creationId xmlns:a16="http://schemas.microsoft.com/office/drawing/2014/main" id="{9883A7CA-9FDC-7D6E-A117-211B1A0981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40377" y="3374463"/>
            <a:ext cx="622922" cy="622922"/>
          </a:xfrm>
          <a:prstGeom prst="rect">
            <a:avLst/>
          </a:prstGeom>
        </p:spPr>
      </p:pic>
      <p:pic>
        <p:nvPicPr>
          <p:cNvPr id="12" name="Grafický objekt 11" descr="Otazník se souvislou výplní">
            <a:extLst>
              <a:ext uri="{FF2B5EF4-FFF2-40B4-BE49-F238E27FC236}">
                <a16:creationId xmlns:a16="http://schemas.microsoft.com/office/drawing/2014/main" id="{FD814754-4429-F382-774D-095EDC3C60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31162" y="3467795"/>
            <a:ext cx="436258" cy="436258"/>
          </a:xfrm>
          <a:prstGeom prst="rect">
            <a:avLst/>
          </a:prstGeom>
        </p:spPr>
      </p:pic>
      <p:pic>
        <p:nvPicPr>
          <p:cNvPr id="14" name="Grafický objekt 13" descr="Přeškrtnuté políčko se souvislou výplní">
            <a:extLst>
              <a:ext uri="{FF2B5EF4-FFF2-40B4-BE49-F238E27FC236}">
                <a16:creationId xmlns:a16="http://schemas.microsoft.com/office/drawing/2014/main" id="{9213AEEC-841E-8A30-13AA-7DDB7A1939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90370" y="3367279"/>
            <a:ext cx="630106" cy="630106"/>
          </a:xfrm>
          <a:prstGeom prst="rect">
            <a:avLst/>
          </a:prstGeom>
        </p:spPr>
      </p:pic>
      <p:pic>
        <p:nvPicPr>
          <p:cNvPr id="15" name="Grafický objekt 14" descr="Přeškrtnuté políčko se souvislou výplní">
            <a:extLst>
              <a:ext uri="{FF2B5EF4-FFF2-40B4-BE49-F238E27FC236}">
                <a16:creationId xmlns:a16="http://schemas.microsoft.com/office/drawing/2014/main" id="{E56939C5-73D3-F423-6818-B5DE388CFF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60947" y="1632079"/>
            <a:ext cx="630106" cy="63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3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1151880" y="1755155"/>
            <a:ext cx="8423640" cy="18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z="4000" b="1" dirty="0">
                <a:solidFill>
                  <a:schemeClr val="bg1"/>
                </a:solidFill>
                <a:latin typeface="Avenir Next LT Pro" panose="020B0504020202020204" pitchFamily="34" charset="-18"/>
              </a:rPr>
              <a:t>Real </a:t>
            </a:r>
            <a:r>
              <a:rPr lang="cs-CZ" sz="4000" b="1" dirty="0" err="1">
                <a:solidFill>
                  <a:schemeClr val="bg1"/>
                </a:solidFill>
                <a:latin typeface="Avenir Next LT Pro" panose="020B0504020202020204" pitchFamily="34" charset="-18"/>
              </a:rPr>
              <a:t>Challenges</a:t>
            </a:r>
            <a:r>
              <a:rPr lang="cs-CZ" sz="4000" b="1" dirty="0">
                <a:solidFill>
                  <a:schemeClr val="bg1"/>
                </a:solidFill>
                <a:latin typeface="Avenir Next LT Pro" panose="020B0504020202020204" pitchFamily="34" charset="-18"/>
              </a:rPr>
              <a:t>?</a:t>
            </a:r>
            <a:endParaRPr lang="cs-CZ" b="1" cap="all" spc="-1" dirty="0">
              <a:solidFill>
                <a:schemeClr val="bg1"/>
              </a:solidFill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0085960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916DC94-31F0-7A3A-F6A7-448F07A4AC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7784" y="1251099"/>
            <a:ext cx="9577064" cy="3744416"/>
          </a:xfrm>
        </p:spPr>
        <p:txBody>
          <a:bodyPr>
            <a:normAutofit/>
          </a:bodyPr>
          <a:lstStyle/>
          <a:p>
            <a:r>
              <a:rPr lang="cs-CZ" dirty="0">
                <a:latin typeface="Avenir Next LT Pro" panose="020B0504020202020204" pitchFamily="34" charset="-18"/>
              </a:rPr>
              <a:t>N</a:t>
            </a:r>
            <a:r>
              <a:rPr lang="en-US" dirty="0" err="1">
                <a:latin typeface="Avenir Next LT Pro" panose="020B0504020202020204" pitchFamily="34" charset="-18"/>
              </a:rPr>
              <a:t>ot</a:t>
            </a:r>
            <a:r>
              <a:rPr lang="en-US" dirty="0">
                <a:latin typeface="Avenir Next LT Pro" panose="020B0504020202020204" pitchFamily="34" charset="-18"/>
              </a:rPr>
              <a:t> to succumb to the illusion </a:t>
            </a:r>
            <a:r>
              <a:rPr lang="en-US" dirty="0">
                <a:solidFill>
                  <a:srgbClr val="FF0000"/>
                </a:solidFill>
                <a:latin typeface="Avenir Next LT Pro" panose="020B0504020202020204" pitchFamily="34" charset="-18"/>
              </a:rPr>
              <a:t>that buying technology will solve everything</a:t>
            </a:r>
            <a:endParaRPr lang="cs-CZ" dirty="0">
              <a:solidFill>
                <a:srgbClr val="FF0000"/>
              </a:solidFill>
              <a:latin typeface="Avenir Next LT Pro" panose="020B0504020202020204" pitchFamily="34" charset="-18"/>
            </a:endParaRPr>
          </a:p>
          <a:p>
            <a:pPr lvl="1"/>
            <a:r>
              <a:rPr lang="cs-CZ" dirty="0" err="1">
                <a:latin typeface="Avenir Next LT Pro" panose="020B0504020202020204" pitchFamily="34" charset="-18"/>
              </a:rPr>
              <a:t>Bottom</a:t>
            </a:r>
            <a:r>
              <a:rPr lang="cs-CZ" dirty="0">
                <a:latin typeface="Avenir Next LT Pro" panose="020B0504020202020204" pitchFamily="34" charset="-18"/>
              </a:rPr>
              <a:t> up </a:t>
            </a:r>
            <a:r>
              <a:rPr lang="cs-CZ" dirty="0" err="1">
                <a:latin typeface="Avenir Next LT Pro" panose="020B0504020202020204" pitchFamily="34" charset="-18"/>
              </a:rPr>
              <a:t>approach</a:t>
            </a:r>
            <a:endParaRPr lang="cs-CZ" dirty="0">
              <a:latin typeface="Avenir Next LT Pro" panose="020B0504020202020204" pitchFamily="34" charset="-18"/>
            </a:endParaRPr>
          </a:p>
          <a:p>
            <a:pPr lvl="1"/>
            <a:r>
              <a:rPr lang="cs-CZ" dirty="0" err="1">
                <a:latin typeface="Avenir Next LT Pro" panose="020B0504020202020204" pitchFamily="34" charset="-18"/>
              </a:rPr>
              <a:t>We</a:t>
            </a:r>
            <a:r>
              <a:rPr lang="cs-CZ" dirty="0">
                <a:latin typeface="Avenir Next LT Pro" panose="020B0504020202020204" pitchFamily="34" charset="-18"/>
              </a:rPr>
              <a:t> </a:t>
            </a:r>
            <a:r>
              <a:rPr lang="cs-CZ" b="1" dirty="0" err="1">
                <a:latin typeface="Avenir Next LT Pro" panose="020B0504020202020204" pitchFamily="34" charset="-18"/>
              </a:rPr>
              <a:t>need</a:t>
            </a:r>
            <a:r>
              <a:rPr lang="cs-CZ" b="1" dirty="0">
                <a:latin typeface="Avenir Next LT Pro" panose="020B0504020202020204" pitchFamily="34" charset="-18"/>
              </a:rPr>
              <a:t> to </a:t>
            </a:r>
            <a:r>
              <a:rPr lang="cs-CZ" b="1" dirty="0" err="1">
                <a:latin typeface="Avenir Next LT Pro" panose="020B0504020202020204" pitchFamily="34" charset="-18"/>
              </a:rPr>
              <a:t>know</a:t>
            </a:r>
            <a:r>
              <a:rPr lang="cs-CZ" b="1" dirty="0">
                <a:latin typeface="Avenir Next LT Pro" panose="020B0504020202020204" pitchFamily="34" charset="-18"/>
              </a:rPr>
              <a:t> </a:t>
            </a:r>
            <a:r>
              <a:rPr lang="cs-CZ" b="1" dirty="0" err="1">
                <a:latin typeface="Avenir Next LT Pro" panose="020B0504020202020204" pitchFamily="34" charset="-18"/>
              </a:rPr>
              <a:t>how</a:t>
            </a:r>
            <a:r>
              <a:rPr lang="cs-CZ" b="1" dirty="0">
                <a:latin typeface="Avenir Next LT Pro" panose="020B0504020202020204" pitchFamily="34" charset="-18"/>
              </a:rPr>
              <a:t> </a:t>
            </a:r>
            <a:r>
              <a:rPr lang="cs-CZ" b="1" dirty="0" err="1">
                <a:latin typeface="Avenir Next LT Pro" panose="020B0504020202020204" pitchFamily="34" charset="-18"/>
              </a:rPr>
              <a:t>it</a:t>
            </a:r>
            <a:r>
              <a:rPr lang="cs-CZ" b="1" dirty="0">
                <a:latin typeface="Avenir Next LT Pro" panose="020B0504020202020204" pitchFamily="34" charset="-18"/>
              </a:rPr>
              <a:t> </a:t>
            </a:r>
            <a:r>
              <a:rPr lang="cs-CZ" b="1" dirty="0" err="1">
                <a:latin typeface="Avenir Next LT Pro" panose="020B0504020202020204" pitchFamily="34" charset="-18"/>
              </a:rPr>
              <a:t>works</a:t>
            </a:r>
            <a:r>
              <a:rPr lang="cs-CZ" dirty="0">
                <a:latin typeface="Avenir Next LT Pro" panose="020B0504020202020204" pitchFamily="34" charset="-18"/>
              </a:rPr>
              <a:t>, to </a:t>
            </a:r>
            <a:r>
              <a:rPr lang="cs-CZ" dirty="0" err="1">
                <a:latin typeface="Avenir Next LT Pro" panose="020B0504020202020204" pitchFamily="34" charset="-18"/>
              </a:rPr>
              <a:t>be</a:t>
            </a:r>
            <a:r>
              <a:rPr lang="cs-CZ" dirty="0">
                <a:latin typeface="Avenir Next LT Pro" panose="020B0504020202020204" pitchFamily="34" charset="-18"/>
              </a:rPr>
              <a:t> </a:t>
            </a:r>
            <a:r>
              <a:rPr lang="cs-CZ" dirty="0" err="1">
                <a:latin typeface="Avenir Next LT Pro" panose="020B0504020202020204" pitchFamily="34" charset="-18"/>
              </a:rPr>
              <a:t>able</a:t>
            </a:r>
            <a:r>
              <a:rPr lang="cs-CZ" dirty="0">
                <a:latin typeface="Avenir Next LT Pro" panose="020B0504020202020204" pitchFamily="34" charset="-18"/>
              </a:rPr>
              <a:t> to fix </a:t>
            </a:r>
            <a:r>
              <a:rPr lang="cs-CZ" dirty="0" err="1">
                <a:latin typeface="Avenir Next LT Pro" panose="020B0504020202020204" pitchFamily="34" charset="-18"/>
              </a:rPr>
              <a:t>it</a:t>
            </a:r>
            <a:endParaRPr lang="cs-CZ" dirty="0">
              <a:latin typeface="Avenir Next LT Pro" panose="020B0504020202020204" pitchFamily="34" charset="-18"/>
            </a:endParaRPr>
          </a:p>
          <a:p>
            <a:pPr lvl="1"/>
            <a:r>
              <a:rPr lang="cs-CZ" dirty="0" err="1">
                <a:latin typeface="Avenir Next LT Pro" panose="020B0504020202020204" pitchFamily="34" charset="-18"/>
              </a:rPr>
              <a:t>We</a:t>
            </a:r>
            <a:r>
              <a:rPr lang="cs-CZ" dirty="0">
                <a:latin typeface="Avenir Next LT Pro" panose="020B0504020202020204" pitchFamily="34" charset="-18"/>
              </a:rPr>
              <a:t> </a:t>
            </a:r>
            <a:r>
              <a:rPr lang="cs-CZ" dirty="0" err="1">
                <a:latin typeface="Avenir Next LT Pro" panose="020B0504020202020204" pitchFamily="34" charset="-18"/>
              </a:rPr>
              <a:t>need</a:t>
            </a:r>
            <a:r>
              <a:rPr lang="cs-CZ" dirty="0">
                <a:latin typeface="Avenir Next LT Pro" panose="020B0504020202020204" pitchFamily="34" charset="-18"/>
              </a:rPr>
              <a:t> </a:t>
            </a:r>
            <a:r>
              <a:rPr lang="cs-CZ" b="1" dirty="0" err="1">
                <a:latin typeface="Avenir Next LT Pro" panose="020B0504020202020204" pitchFamily="34" charset="-18"/>
              </a:rPr>
              <a:t>develop</a:t>
            </a:r>
            <a:r>
              <a:rPr lang="cs-CZ" b="1" dirty="0">
                <a:latin typeface="Avenir Next LT Pro" panose="020B0504020202020204" pitchFamily="34" charset="-18"/>
              </a:rPr>
              <a:t> </a:t>
            </a:r>
            <a:r>
              <a:rPr lang="cs-CZ" b="1" dirty="0" err="1">
                <a:latin typeface="Avenir Next LT Pro" panose="020B0504020202020204" pitchFamily="34" charset="-18"/>
              </a:rPr>
              <a:t>skills</a:t>
            </a:r>
            <a:r>
              <a:rPr lang="cs-CZ" b="1" dirty="0">
                <a:latin typeface="Avenir Next LT Pro" panose="020B0504020202020204" pitchFamily="34" charset="-18"/>
              </a:rPr>
              <a:t> </a:t>
            </a:r>
            <a:r>
              <a:rPr lang="cs-CZ" dirty="0">
                <a:latin typeface="Avenir Next LT Pro" panose="020B0504020202020204" pitchFamily="34" charset="-18"/>
              </a:rPr>
              <a:t>and </a:t>
            </a:r>
            <a:r>
              <a:rPr lang="cs-CZ" b="1" dirty="0">
                <a:latin typeface="Avenir Next LT Pro" panose="020B0504020202020204" pitchFamily="34" charset="-18"/>
              </a:rPr>
              <a:t>build </a:t>
            </a:r>
            <a:r>
              <a:rPr lang="cs-CZ" b="1" dirty="0" err="1">
                <a:latin typeface="Avenir Next LT Pro" panose="020B0504020202020204" pitchFamily="34" charset="-18"/>
              </a:rPr>
              <a:t>capacities</a:t>
            </a:r>
            <a:endParaRPr lang="cs-CZ" b="1" dirty="0">
              <a:latin typeface="Avenir Next LT Pro" panose="020B0504020202020204" pitchFamily="34" charset="-18"/>
            </a:endParaRPr>
          </a:p>
          <a:p>
            <a:r>
              <a:rPr lang="cs-CZ" dirty="0">
                <a:solidFill>
                  <a:srgbClr val="FF0000"/>
                </a:solidFill>
                <a:latin typeface="Avenir Next LT Pro" panose="020B0504020202020204" pitchFamily="34" charset="-18"/>
              </a:rPr>
              <a:t>N</a:t>
            </a:r>
            <a:r>
              <a:rPr lang="en-US" dirty="0" err="1">
                <a:solidFill>
                  <a:srgbClr val="FF0000"/>
                </a:solidFill>
                <a:latin typeface="Avenir Next LT Pro" panose="020B0504020202020204" pitchFamily="34" charset="-18"/>
              </a:rPr>
              <a:t>ot</a:t>
            </a:r>
            <a:r>
              <a:rPr lang="en-US" dirty="0">
                <a:latin typeface="Avenir Next LT Pro" panose="020B0504020202020204" pitchFamily="34" charset="-18"/>
              </a:rPr>
              <a:t> having </a:t>
            </a:r>
            <a:r>
              <a:rPr lang="en-US" dirty="0">
                <a:solidFill>
                  <a:srgbClr val="FF0000"/>
                </a:solidFill>
                <a:latin typeface="Avenir Next LT Pro" panose="020B0504020202020204" pitchFamily="34" charset="-18"/>
              </a:rPr>
              <a:t>a single</a:t>
            </a:r>
            <a:r>
              <a:rPr lang="en-US" dirty="0">
                <a:latin typeface="Avenir Next LT Pro" panose="020B0504020202020204" pitchFamily="34" charset="-18"/>
              </a:rPr>
              <a:t>, unified </a:t>
            </a:r>
            <a:r>
              <a:rPr lang="en-US" dirty="0">
                <a:solidFill>
                  <a:srgbClr val="FF0000"/>
                </a:solidFill>
                <a:latin typeface="Avenir Next LT Pro" panose="020B0504020202020204" pitchFamily="34" charset="-18"/>
              </a:rPr>
              <a:t>solution</a:t>
            </a:r>
            <a:endParaRPr lang="cs-CZ" dirty="0">
              <a:solidFill>
                <a:srgbClr val="FF0000"/>
              </a:solidFill>
              <a:latin typeface="Avenir Next LT Pro" panose="020B0504020202020204" pitchFamily="34" charset="-18"/>
            </a:endParaRPr>
          </a:p>
          <a:p>
            <a:pPr lvl="1"/>
            <a:r>
              <a:rPr lang="cs-CZ" dirty="0">
                <a:latin typeface="Avenir Next LT Pro" panose="020B0504020202020204" pitchFamily="34" charset="-18"/>
              </a:rPr>
              <a:t>„</a:t>
            </a:r>
            <a:r>
              <a:rPr lang="cs-CZ" b="1" dirty="0" err="1">
                <a:latin typeface="Avenir Next LT Pro" panose="020B0504020202020204" pitchFamily="34" charset="-18"/>
              </a:rPr>
              <a:t>Knowledge</a:t>
            </a:r>
            <a:r>
              <a:rPr lang="cs-CZ" b="1" dirty="0">
                <a:latin typeface="Avenir Next LT Pro" panose="020B0504020202020204" pitchFamily="34" charset="-18"/>
              </a:rPr>
              <a:t> base</a:t>
            </a:r>
            <a:r>
              <a:rPr lang="cs-CZ" dirty="0">
                <a:latin typeface="Avenir Next LT Pro" panose="020B0504020202020204" pitchFamily="34" charset="-18"/>
              </a:rPr>
              <a:t>“</a:t>
            </a:r>
          </a:p>
          <a:p>
            <a:pPr lvl="1"/>
            <a:r>
              <a:rPr lang="cs-CZ" dirty="0">
                <a:latin typeface="Avenir Next LT Pro" panose="020B0504020202020204" pitchFamily="34" charset="-18"/>
              </a:rPr>
              <a:t>L</a:t>
            </a:r>
            <a:r>
              <a:rPr lang="en-US" dirty="0" err="1">
                <a:latin typeface="Avenir Next LT Pro" panose="020B0504020202020204" pitchFamily="34" charset="-18"/>
              </a:rPr>
              <a:t>et's</a:t>
            </a:r>
            <a:r>
              <a:rPr lang="en-US" dirty="0">
                <a:latin typeface="Avenir Next LT Pro" panose="020B0504020202020204" pitchFamily="34" charset="-18"/>
              </a:rPr>
              <a:t> </a:t>
            </a:r>
            <a:r>
              <a:rPr lang="en-US" b="1" dirty="0">
                <a:latin typeface="Avenir Next LT Pro" panose="020B0504020202020204" pitchFamily="34" charset="-18"/>
              </a:rPr>
              <a:t>agree on the interface, but not on the tools</a:t>
            </a:r>
            <a:endParaRPr lang="cs-CZ" b="1" dirty="0">
              <a:latin typeface="Avenir Next LT Pro" panose="020B0504020202020204" pitchFamily="34" charset="-18"/>
            </a:endParaRPr>
          </a:p>
          <a:p>
            <a:pPr lvl="1"/>
            <a:r>
              <a:rPr lang="cs-CZ" b="1" dirty="0">
                <a:solidFill>
                  <a:srgbClr val="FF0000"/>
                </a:solidFill>
                <a:latin typeface="Avenir Next LT Pro" panose="020B0504020202020204" pitchFamily="34" charset="-18"/>
              </a:rPr>
              <a:t>D</a:t>
            </a:r>
            <a:r>
              <a:rPr lang="en-US" b="1" dirty="0" err="1">
                <a:solidFill>
                  <a:srgbClr val="FF0000"/>
                </a:solidFill>
                <a:latin typeface="Avenir Next LT Pro" panose="020B0504020202020204" pitchFamily="34" charset="-18"/>
              </a:rPr>
              <a:t>iversification</a:t>
            </a:r>
            <a:r>
              <a:rPr lang="en-US" b="1" dirty="0">
                <a:solidFill>
                  <a:srgbClr val="FF0000"/>
                </a:solidFill>
                <a:latin typeface="Avenir Next LT Pro" panose="020B0504020202020204" pitchFamily="34" charset="-18"/>
              </a:rPr>
              <a:t> </a:t>
            </a:r>
            <a:r>
              <a:rPr lang="en-US" dirty="0">
                <a:latin typeface="Avenir Next LT Pro" panose="020B0504020202020204" pitchFamily="34" charset="-18"/>
              </a:rPr>
              <a:t>brings resilience and mutual growth</a:t>
            </a:r>
            <a:endParaRPr lang="cs-CZ" dirty="0">
              <a:latin typeface="Avenir Next LT Pro" panose="020B0504020202020204" pitchFamily="34" charset="-18"/>
            </a:endParaRPr>
          </a:p>
          <a:p>
            <a:r>
              <a:rPr lang="cs-CZ" dirty="0" err="1">
                <a:latin typeface="Avenir Next LT Pro" panose="020B0504020202020204" pitchFamily="34" charset="-18"/>
              </a:rPr>
              <a:t>Law</a:t>
            </a:r>
            <a:r>
              <a:rPr lang="cs-CZ" dirty="0">
                <a:latin typeface="Avenir Next LT Pro" panose="020B0504020202020204" pitchFamily="34" charset="-18"/>
              </a:rPr>
              <a:t>…</a:t>
            </a:r>
          </a:p>
          <a:p>
            <a:pPr lvl="1"/>
            <a:r>
              <a:rPr lang="cs-CZ" b="1" dirty="0" err="1">
                <a:solidFill>
                  <a:srgbClr val="FF0000"/>
                </a:solidFill>
                <a:latin typeface="Avenir Next LT Pro" panose="020B0504020202020204" pitchFamily="34" charset="-18"/>
              </a:rPr>
              <a:t>Ballance</a:t>
            </a:r>
            <a:r>
              <a:rPr lang="cs-CZ" dirty="0">
                <a:latin typeface="Avenir Next LT Pro" panose="020B0504020202020204" pitchFamily="34" charset="-18"/>
              </a:rPr>
              <a:t> </a:t>
            </a:r>
            <a:r>
              <a:rPr lang="en-US" dirty="0">
                <a:latin typeface="Avenir Next LT Pro" panose="020B0504020202020204" pitchFamily="34" charset="-18"/>
              </a:rPr>
              <a:t>between the fulfilment of formal requirements and reality</a:t>
            </a:r>
            <a:endParaRPr lang="cs-CZ" dirty="0">
              <a:latin typeface="Avenir Next LT Pro" panose="020B0504020202020204" pitchFamily="34" charset="-18"/>
            </a:endParaRPr>
          </a:p>
          <a:p>
            <a:endParaRPr lang="cs-CZ" dirty="0">
              <a:latin typeface="Avenir Next LT Pro" panose="020B0504020202020204" pitchFamily="34" charset="-18"/>
            </a:endParaRPr>
          </a:p>
          <a:p>
            <a:endParaRPr lang="cs-CZ" dirty="0"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94956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6FF123EA-9259-5DD9-028D-47266DB30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184" y="1099018"/>
            <a:ext cx="2258372" cy="4328545"/>
          </a:xfrm>
          <a:prstGeom prst="rect">
            <a:avLst/>
          </a:prstGeom>
        </p:spPr>
      </p:pic>
      <p:sp>
        <p:nvSpPr>
          <p:cNvPr id="6" name="Srdce 5">
            <a:extLst>
              <a:ext uri="{FF2B5EF4-FFF2-40B4-BE49-F238E27FC236}">
                <a16:creationId xmlns:a16="http://schemas.microsoft.com/office/drawing/2014/main" id="{517238DB-9702-D964-67B7-8E919FCE64C1}"/>
              </a:ext>
            </a:extLst>
          </p:cNvPr>
          <p:cNvSpPr/>
          <p:nvPr/>
        </p:nvSpPr>
        <p:spPr>
          <a:xfrm>
            <a:off x="4887322" y="2398281"/>
            <a:ext cx="544990" cy="469335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88" dirty="0">
              <a:latin typeface="Avenir Next LT Pro" panose="020B0504020202020204" pitchFamily="34" charset="-18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6345723-A219-241C-5CF4-5FE21E049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0" y="72000"/>
            <a:ext cx="6696000" cy="946800"/>
          </a:xfrm>
        </p:spPr>
        <p:txBody>
          <a:bodyPr/>
          <a:lstStyle/>
          <a:p>
            <a:pPr algn="r"/>
            <a:r>
              <a:rPr lang="cs-CZ" sz="2600" b="1" cap="all" dirty="0" err="1">
                <a:solidFill>
                  <a:schemeClr val="bg1"/>
                </a:solidFill>
                <a:latin typeface="Avenir Next LT Pro" panose="020B0504020202020204" pitchFamily="34" charset="-18"/>
              </a:rPr>
              <a:t>Capacity</a:t>
            </a:r>
            <a:r>
              <a:rPr lang="cs-CZ" sz="2600" b="1" cap="all" dirty="0">
                <a:solidFill>
                  <a:schemeClr val="bg1"/>
                </a:solidFill>
                <a:latin typeface="Avenir Next LT Pro" panose="020B0504020202020204" pitchFamily="34" charset="-18"/>
              </a:rPr>
              <a:t> </a:t>
            </a:r>
            <a:r>
              <a:rPr lang="cs-CZ" sz="2600" b="1" cap="all" dirty="0" err="1">
                <a:solidFill>
                  <a:schemeClr val="bg1"/>
                </a:solidFill>
                <a:latin typeface="Avenir Next LT Pro" panose="020B0504020202020204" pitchFamily="34" charset="-18"/>
              </a:rPr>
              <a:t>building</a:t>
            </a:r>
            <a:endParaRPr lang="cs-CZ" sz="2600" b="1" cap="all" dirty="0">
              <a:solidFill>
                <a:schemeClr val="bg1"/>
              </a:solidFill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025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, text, atlas&#10;&#10;Popis byl vytvořen automaticky">
            <a:extLst>
              <a:ext uri="{FF2B5EF4-FFF2-40B4-BE49-F238E27FC236}">
                <a16:creationId xmlns:a16="http://schemas.microsoft.com/office/drawing/2014/main" id="{76F7680D-5934-1C27-7875-BF90921EF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76" y="1107083"/>
            <a:ext cx="5264291" cy="4237112"/>
          </a:xfrm>
          <a:prstGeom prst="rect">
            <a:avLst/>
          </a:prstGeom>
        </p:spPr>
      </p:pic>
      <p:pic>
        <p:nvPicPr>
          <p:cNvPr id="5" name="Obrázek 4" descr="Obsah obrázku text, mapa&#10;&#10;Popis byl vytvořen automaticky">
            <a:extLst>
              <a:ext uri="{FF2B5EF4-FFF2-40B4-BE49-F238E27FC236}">
                <a16:creationId xmlns:a16="http://schemas.microsoft.com/office/drawing/2014/main" id="{B267E885-FC70-9C00-BC5F-C55CA2119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92" y="1107083"/>
            <a:ext cx="4196367" cy="4311336"/>
          </a:xfrm>
          <a:prstGeom prst="rect">
            <a:avLst/>
          </a:pr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E49BE152-719C-3D51-820A-023CA4808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0"/>
            <a:r>
              <a:rPr lang="cs-CZ" dirty="0" err="1">
                <a:latin typeface="Avenir Next LT Pro" panose="020B0504020202020204" pitchFamily="34" charset="-18"/>
              </a:rPr>
              <a:t>Ankh-Morpork</a:t>
            </a:r>
            <a:endParaRPr lang="cs-CZ" dirty="0"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94700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C266596-F1B8-EF7A-6593-402C7AA67903}"/>
              </a:ext>
            </a:extLst>
          </p:cNvPr>
          <p:cNvSpPr txBox="1"/>
          <p:nvPr/>
        </p:nvSpPr>
        <p:spPr>
          <a:xfrm>
            <a:off x="7585826" y="4923507"/>
            <a:ext cx="2520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>
                <a:latin typeface="Avenir Next LT Pro" panose="020B0504020202020204" pitchFamily="34" charset="-18"/>
                <a:hlinkClick r:id="rId2"/>
              </a:rPr>
              <a:t>https://www.lupa.cz/clanky/nukib-trapi-velke-mnozstvi-odchodu-malo-placenych-zamestnancu-situaci-zachranuji-srdcari/</a:t>
            </a:r>
            <a:r>
              <a:rPr lang="cs-CZ" sz="800" dirty="0">
                <a:latin typeface="Avenir Next LT Pro" panose="020B0504020202020204" pitchFamily="34" charset="-18"/>
              </a:rPr>
              <a:t> </a:t>
            </a:r>
          </a:p>
        </p:txBody>
      </p:sp>
      <p:pic>
        <p:nvPicPr>
          <p:cNvPr id="6" name="Obrázek 5" descr="Obsah obrázku text, snímek obrazovky, Obdélník, cedule&#10;&#10;Popis byl vytvořen automaticky">
            <a:extLst>
              <a:ext uri="{FF2B5EF4-FFF2-40B4-BE49-F238E27FC236}">
                <a16:creationId xmlns:a16="http://schemas.microsoft.com/office/drawing/2014/main" id="{7BA1FB54-333F-7D0E-5DDF-6DD85D8A21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954" y="1179091"/>
            <a:ext cx="4668716" cy="4347443"/>
          </a:xfrm>
          <a:prstGeom prst="rect">
            <a:avLst/>
          </a:prstGeom>
        </p:spPr>
      </p:pic>
      <p:sp>
        <p:nvSpPr>
          <p:cNvPr id="7" name="Nadpis 6">
            <a:extLst>
              <a:ext uri="{FF2B5EF4-FFF2-40B4-BE49-F238E27FC236}">
                <a16:creationId xmlns:a16="http://schemas.microsoft.com/office/drawing/2014/main" id="{671E9BE8-EDE1-FC3F-2EA3-7C3368D93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0"/>
            <a:r>
              <a:rPr lang="cs-CZ" dirty="0" err="1">
                <a:latin typeface="Avenir Next LT Pro" panose="020B0504020202020204" pitchFamily="34" charset="-18"/>
              </a:rPr>
              <a:t>We</a:t>
            </a:r>
            <a:r>
              <a:rPr lang="cs-CZ" dirty="0">
                <a:latin typeface="Avenir Next LT Pro" panose="020B0504020202020204" pitchFamily="34" charset="-18"/>
              </a:rPr>
              <a:t> are not </a:t>
            </a:r>
            <a:r>
              <a:rPr lang="cs-CZ" dirty="0" err="1">
                <a:latin typeface="Avenir Next LT Pro" panose="020B0504020202020204" pitchFamily="34" charset="-18"/>
              </a:rPr>
              <a:t>alone</a:t>
            </a:r>
            <a:r>
              <a:rPr lang="cs-CZ" dirty="0">
                <a:latin typeface="Avenir Next LT Pro" panose="020B0504020202020204" pitchFamily="34" charset="-18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562315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1079872" y="1611139"/>
            <a:ext cx="8784976" cy="18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z="3600" b="1" cap="all" spc="-1" dirty="0" err="1">
                <a:solidFill>
                  <a:srgbClr val="FFFFFF"/>
                </a:solidFill>
                <a:latin typeface="Avenir Next LT Pro" panose="020B0504020202020204" pitchFamily="34" charset="0"/>
              </a:rPr>
              <a:t>Cooperation</a:t>
            </a:r>
            <a:r>
              <a:rPr lang="cs-CZ" sz="3600" b="1" cap="all" spc="-1" dirty="0">
                <a:solidFill>
                  <a:srgbClr val="FFFFFF"/>
                </a:solidFill>
                <a:latin typeface="Avenir Next LT Pro" panose="020B0504020202020204" pitchFamily="34" charset="0"/>
              </a:rPr>
              <a:t> and </a:t>
            </a:r>
            <a:r>
              <a:rPr lang="cs-CZ" sz="3600" b="1" cap="all" spc="-1" dirty="0" err="1">
                <a:solidFill>
                  <a:srgbClr val="FFFFFF"/>
                </a:solidFill>
                <a:latin typeface="Avenir Next LT Pro" panose="020B0504020202020204" pitchFamily="34" charset="0"/>
              </a:rPr>
              <a:t>communication</a:t>
            </a:r>
            <a:endParaRPr lang="cs-CZ" sz="3600" b="1" cap="all" spc="-1" dirty="0">
              <a:solidFill>
                <a:srgbClr val="FFFFFF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14742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359792" y="1683147"/>
            <a:ext cx="8423640" cy="18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z="3600" b="1" cap="all" spc="-1" dirty="0" err="1">
                <a:solidFill>
                  <a:srgbClr val="FFFFFF"/>
                </a:solidFill>
                <a:latin typeface="Avenir Next LT Pro" panose="020B0504020202020204" pitchFamily="34" charset="-18"/>
              </a:rPr>
              <a:t>Thank</a:t>
            </a:r>
            <a:r>
              <a:rPr lang="cs-CZ" sz="3600" b="1" cap="all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 </a:t>
            </a:r>
            <a:r>
              <a:rPr lang="cs-CZ" sz="3600" b="1" cap="all" spc="-1" dirty="0" err="1">
                <a:solidFill>
                  <a:srgbClr val="FFFFFF"/>
                </a:solidFill>
                <a:latin typeface="Avenir Next LT Pro" panose="020B0504020202020204" pitchFamily="34" charset="-18"/>
              </a:rPr>
              <a:t>you</a:t>
            </a:r>
            <a:r>
              <a:rPr lang="cs-CZ" sz="3600" b="1" cap="all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 </a:t>
            </a:r>
            <a:r>
              <a:rPr lang="cs-CZ" sz="3600" b="1" cap="all" spc="-1" dirty="0" err="1">
                <a:solidFill>
                  <a:srgbClr val="FFFFFF"/>
                </a:solidFill>
                <a:latin typeface="Avenir Next LT Pro" panose="020B0504020202020204" pitchFamily="34" charset="-18"/>
              </a:rPr>
              <a:t>for</a:t>
            </a:r>
            <a:r>
              <a:rPr lang="cs-CZ" sz="3600" b="1" cap="all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 </a:t>
            </a:r>
            <a:r>
              <a:rPr lang="cs-CZ" sz="3600" b="1" cap="all" spc="-1" dirty="0" err="1">
                <a:solidFill>
                  <a:srgbClr val="FFFFFF"/>
                </a:solidFill>
                <a:latin typeface="Avenir Next LT Pro" panose="020B0504020202020204" pitchFamily="34" charset="-18"/>
              </a:rPr>
              <a:t>the</a:t>
            </a:r>
            <a:r>
              <a:rPr lang="cs-CZ" sz="3600" b="1" cap="all" spc="-1" dirty="0">
                <a:solidFill>
                  <a:srgbClr val="FFFFFF"/>
                </a:solidFill>
                <a:latin typeface="Avenir Next LT Pro" panose="020B0504020202020204" pitchFamily="34" charset="-18"/>
              </a:rPr>
              <a:t> </a:t>
            </a:r>
            <a:r>
              <a:rPr lang="cs-CZ" sz="3600" b="1" cap="all" spc="-1" dirty="0" err="1">
                <a:solidFill>
                  <a:srgbClr val="FFFFFF"/>
                </a:solidFill>
                <a:latin typeface="Avenir Next LT Pro" panose="020B0504020202020204" pitchFamily="34" charset="-18"/>
              </a:rPr>
              <a:t>attention</a:t>
            </a:r>
            <a:endParaRPr lang="cs-CZ" sz="3600" b="1" cap="all" spc="-1" dirty="0">
              <a:solidFill>
                <a:srgbClr val="FFFFFF"/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807A300F-5AC1-F57A-23E3-BCC25DF7B060}"/>
              </a:ext>
            </a:extLst>
          </p:cNvPr>
          <p:cNvSpPr txBox="1">
            <a:spLocks/>
          </p:cNvSpPr>
          <p:nvPr/>
        </p:nvSpPr>
        <p:spPr>
          <a:xfrm>
            <a:off x="5328344" y="3483347"/>
            <a:ext cx="4536505" cy="2484653"/>
          </a:xfrm>
          <a:prstGeom prst="rect">
            <a:avLst/>
          </a:prstGeom>
        </p:spPr>
        <p:txBody>
          <a:bodyPr vert="horz" lIns="37804" rIns="37804" anchor="ctr">
            <a:noAutofit/>
          </a:bodyPr>
          <a:lstStyle/>
          <a:p>
            <a:r>
              <a:rPr lang="cs-CZ" sz="2400" b="1" dirty="0" err="1">
                <a:solidFill>
                  <a:schemeClr val="bg1"/>
                </a:solidFill>
                <a:latin typeface="Avenir Next LT Pro" panose="020B0504020202020204" pitchFamily="34" charset="-18"/>
              </a:rPr>
              <a:t>Assoc</a:t>
            </a:r>
            <a:r>
              <a:rPr lang="cs-CZ" sz="2400" b="1" dirty="0">
                <a:solidFill>
                  <a:schemeClr val="bg1"/>
                </a:solidFill>
                <a:latin typeface="Avenir Next LT Pro" panose="020B0504020202020204" pitchFamily="34" charset="-18"/>
              </a:rPr>
              <a:t>. Prof. Dr. Jan Kolouch</a:t>
            </a:r>
          </a:p>
          <a:p>
            <a:r>
              <a:rPr lang="cs-CZ" sz="2400" dirty="0">
                <a:solidFill>
                  <a:schemeClr val="bg1"/>
                </a:solidFill>
                <a:latin typeface="Avenir Next LT Pro" panose="020B0504020202020204" pitchFamily="34" charset="-18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jan.kolouch@cesnet.cz</a:t>
            </a:r>
            <a:r>
              <a:rPr lang="cs-CZ" sz="2400" dirty="0">
                <a:solidFill>
                  <a:schemeClr val="bg1"/>
                </a:solidFill>
                <a:latin typeface="Avenir Next LT Pro" panose="020B0504020202020204" pitchFamily="34" charset="-18"/>
              </a:rPr>
              <a:t> </a:t>
            </a:r>
            <a:r>
              <a:rPr lang="cs-CZ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venir Next LT Pro" panose="020B0504020202020204" pitchFamily="34" charset="-18"/>
              </a:rPr>
              <a:t> </a:t>
            </a:r>
          </a:p>
          <a:p>
            <a:pPr algn="ctr" defTabSz="756117">
              <a:spcBef>
                <a:spcPct val="0"/>
              </a:spcBef>
              <a:defRPr/>
            </a:pPr>
            <a:endParaRPr lang="cs-CZ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venir Next LT Pro" panose="020B0504020202020204" pitchFamily="34" charset="-18"/>
              <a:ea typeface="+mj-ea"/>
              <a:cs typeface="+mj-cs"/>
            </a:endParaRPr>
          </a:p>
        </p:txBody>
      </p:sp>
      <p:pic>
        <p:nvPicPr>
          <p:cNvPr id="10" name="Obrázek 9" descr="Obsah obrázku Lidská tvář, oblečení, umění, kresba&#10;&#10;Popis byl vytvořen automaticky">
            <a:extLst>
              <a:ext uri="{FF2B5EF4-FFF2-40B4-BE49-F238E27FC236}">
                <a16:creationId xmlns:a16="http://schemas.microsoft.com/office/drawing/2014/main" id="{C4E32E13-10DE-B04E-70F4-5E4880C30D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680" y="1395115"/>
            <a:ext cx="1976777" cy="31233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39897E-9CA8-FDEB-3860-43CE93188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venir Next LT Pro" panose="020B0504020202020204" pitchFamily="34" charset="-18"/>
              </a:rPr>
              <a:t>Librarian</a:t>
            </a:r>
            <a:endParaRPr lang="cs-CZ" dirty="0">
              <a:latin typeface="Avenir Next LT Pro" panose="020B0504020202020204" pitchFamily="34" charset="-18"/>
            </a:endParaRPr>
          </a:p>
        </p:txBody>
      </p:sp>
      <p:pic>
        <p:nvPicPr>
          <p:cNvPr id="10" name="Obrázek 9" descr="Obsah obrázku skica, ilustrace, Perokresba, čelist&#10;&#10;Popis byl vytvořen automaticky">
            <a:extLst>
              <a:ext uri="{FF2B5EF4-FFF2-40B4-BE49-F238E27FC236}">
                <a16:creationId xmlns:a16="http://schemas.microsoft.com/office/drawing/2014/main" id="{DA1F3176-0A23-59FD-87B8-A88A9E95B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594" y="1157500"/>
            <a:ext cx="3045435" cy="423823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3D9C5529-2C9A-5F94-FF9A-F1852E3172BA}"/>
              </a:ext>
            </a:extLst>
          </p:cNvPr>
          <p:cNvSpPr txBox="1"/>
          <p:nvPr/>
        </p:nvSpPr>
        <p:spPr>
          <a:xfrm>
            <a:off x="8562192" y="5150983"/>
            <a:ext cx="151216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kern="100" dirty="0" err="1">
                <a:effectLst/>
                <a:latin typeface="Avenir Next LT Pro" panose="020B0504020202020204" pitchFamily="34" charset="-18"/>
                <a:ea typeface="Calibri" panose="020F0502020204030204" pitchFamily="34" charset="0"/>
                <a:cs typeface="Noto Sans" panose="020B0502040504020204" pitchFamily="34" charset="0"/>
              </a:rPr>
              <a:t>librarian</a:t>
            </a:r>
            <a:r>
              <a:rPr lang="cs-CZ" sz="1000" kern="100" dirty="0">
                <a:effectLst/>
                <a:latin typeface="Avenir Next LT Pro" panose="020B0504020202020204" pitchFamily="34" charset="-18"/>
                <a:ea typeface="Calibri" panose="020F0502020204030204" pitchFamily="34" charset="0"/>
                <a:cs typeface="Noto Sans" panose="020B0502040504020204" pitchFamily="34" charset="0"/>
              </a:rPr>
              <a:t> by </a:t>
            </a:r>
            <a:r>
              <a:rPr lang="cs-CZ" sz="1000" kern="100" dirty="0" err="1">
                <a:effectLst/>
                <a:latin typeface="Avenir Next LT Pro" panose="020B0504020202020204" pitchFamily="34" charset="-18"/>
                <a:ea typeface="Calibri" panose="020F0502020204030204" pitchFamily="34" charset="0"/>
                <a:cs typeface="Noto Sans" panose="020B0502040504020204" pitchFamily="34" charset="0"/>
              </a:rPr>
              <a:t>paul</a:t>
            </a:r>
            <a:r>
              <a:rPr lang="cs-CZ" sz="1000" kern="100" dirty="0">
                <a:effectLst/>
                <a:latin typeface="Avenir Next LT Pro" panose="020B0504020202020204" pitchFamily="34" charset="-18"/>
                <a:ea typeface="Calibri" panose="020F0502020204030204" pitchFamily="34" charset="0"/>
                <a:cs typeface="Noto Sans" panose="020B0502040504020204" pitchFamily="34" charset="0"/>
              </a:rPr>
              <a:t> </a:t>
            </a:r>
            <a:r>
              <a:rPr lang="cs-CZ" sz="1000" kern="100" dirty="0" err="1">
                <a:effectLst/>
                <a:latin typeface="Avenir Next LT Pro" panose="020B0504020202020204" pitchFamily="34" charset="-18"/>
                <a:ea typeface="Calibri" panose="020F0502020204030204" pitchFamily="34" charset="0"/>
                <a:cs typeface="Noto Sans" panose="020B0502040504020204" pitchFamily="34" charset="0"/>
              </a:rPr>
              <a:t>kidby</a:t>
            </a:r>
            <a:endParaRPr lang="cs-CZ" sz="1000" dirty="0"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98260029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ní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ulní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92EC67908F1C84CADBE77E9FE82B047" ma:contentTypeVersion="5" ma:contentTypeDescription="Vytvoří nový dokument" ma:contentTypeScope="" ma:versionID="55fbdaa0aa4cfcb589d65b3a5a59238b">
  <xsd:schema xmlns:xsd="http://www.w3.org/2001/XMLSchema" xmlns:xs="http://www.w3.org/2001/XMLSchema" xmlns:p="http://schemas.microsoft.com/office/2006/metadata/properties" xmlns:ns3="1920922e-3ce9-4f70-8d7a-96e0f1f18457" targetNamespace="http://schemas.microsoft.com/office/2006/metadata/properties" ma:root="true" ma:fieldsID="99564d735b400dc51dd06fb3e5304f2d" ns3:_="">
    <xsd:import namespace="1920922e-3ce9-4f70-8d7a-96e0f1f1845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20922e-3ce9-4f70-8d7a-96e0f1f184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920922e-3ce9-4f70-8d7a-96e0f1f18457" xsi:nil="true"/>
  </documentManagement>
</p:properties>
</file>

<file path=customXml/itemProps1.xml><?xml version="1.0" encoding="utf-8"?>
<ds:datastoreItem xmlns:ds="http://schemas.openxmlformats.org/officeDocument/2006/customXml" ds:itemID="{8A5ACF47-C789-4BFA-898B-34B02BD0C9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20922e-3ce9-4f70-8d7a-96e0f1f184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08C8A2F-DE89-4836-875F-81142512B7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B6CEF5-9A48-4F39-B370-41247913109B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1920922e-3ce9-4f70-8d7a-96e0f1f1845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2158</TotalTime>
  <Words>1023</Words>
  <Application>Microsoft Office PowerPoint</Application>
  <PresentationFormat>Vlastní</PresentationFormat>
  <Paragraphs>196</Paragraphs>
  <Slides>82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82</vt:i4>
      </vt:variant>
    </vt:vector>
  </HeadingPairs>
  <TitlesOfParts>
    <vt:vector size="89" baseType="lpstr">
      <vt:lpstr>Arial</vt:lpstr>
      <vt:lpstr>Avenir LT Pro 55 Roman</vt:lpstr>
      <vt:lpstr>Avenir Next LT Pro</vt:lpstr>
      <vt:lpstr>Calibri</vt:lpstr>
      <vt:lpstr>Wingdings</vt:lpstr>
      <vt:lpstr>Standardní</vt:lpstr>
      <vt:lpstr>Titulní</vt:lpstr>
      <vt:lpstr>Prezentace aplikace PowerPoint</vt:lpstr>
      <vt:lpstr>Prezentace aplikace PowerPoint</vt:lpstr>
      <vt:lpstr>Prezentace aplikace PowerPoint</vt:lpstr>
      <vt:lpstr>Spoiler</vt:lpstr>
      <vt:lpstr>Prezentace aplikace PowerPoint</vt:lpstr>
      <vt:lpstr>Prezentace aplikace PowerPoint</vt:lpstr>
      <vt:lpstr>Prezentace aplikace PowerPoint</vt:lpstr>
      <vt:lpstr>Ankh-Morpork</vt:lpstr>
      <vt:lpstr>Librarian</vt:lpstr>
      <vt:lpstr>Prezentace aplikace PowerPoint</vt:lpstr>
      <vt:lpstr>CESNET - NREN </vt:lpstr>
      <vt:lpstr>#Together for Sience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Evolved Orang huntan</vt:lpstr>
      <vt:lpstr>Prezentace aplikace PowerPoint</vt:lpstr>
      <vt:lpstr>Prezentace aplikace PowerPoint</vt:lpstr>
      <vt:lpstr>Unseen University</vt:lpstr>
      <vt:lpstr>HEX</vt:lpstr>
      <vt:lpstr>HEX</vt:lpstr>
      <vt:lpstr>Prezentace aplikace PowerPoint</vt:lpstr>
      <vt:lpstr>Prezentace aplikace PowerPoint</vt:lpstr>
      <vt:lpstr>Prezentace aplikace PowerPoint</vt:lpstr>
      <vt:lpstr>Cyber security - SD3</vt:lpstr>
      <vt:lpstr>Prezentace aplikace PowerPoint</vt:lpstr>
      <vt:lpstr>Expectations and wishes</vt:lpstr>
      <vt:lpstr>Reality</vt:lpstr>
      <vt:lpstr>The near future</vt:lpstr>
      <vt:lpstr>Prezentace aplikace PowerPoint</vt:lpstr>
      <vt:lpstr>Prezentace aplikace PowerPoint</vt:lpstr>
      <vt:lpstr>Sunshine sanctuary for sick…</vt:lpstr>
      <vt:lpstr>Prezentace aplikace PowerPoint</vt:lpstr>
      <vt:lpstr>Machine learning models</vt:lpstr>
      <vt:lpstr>Prezentace aplikace PowerPoint</vt:lpstr>
      <vt:lpstr>The Matrix (1999)</vt:lpstr>
      <vt:lpstr>LLM</vt:lpstr>
      <vt:lpstr>Data extraction accuracy</vt:lpstr>
      <vt:lpstr>Prezentace aplikace PowerPoint</vt:lpstr>
      <vt:lpstr>Prezentace aplikace PowerPoint</vt:lpstr>
      <vt:lpstr>Prezentace aplikace PowerPoint</vt:lpstr>
      <vt:lpstr>NIS2</vt:lpstr>
      <vt:lpstr>Participants of project</vt:lpstr>
      <vt:lpstr>AI ACT</vt:lpstr>
      <vt:lpstr>AI ACT – R 30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Who's gonna do it?</vt:lpstr>
      <vt:lpstr>Prezentace aplikace PowerPoint</vt:lpstr>
      <vt:lpstr>Prezentace aplikace PowerPoint</vt:lpstr>
      <vt:lpstr>nVIDIA h100</vt:lpstr>
      <vt:lpstr>Prezentace aplikace PowerPoint</vt:lpstr>
      <vt:lpstr>Prezentace aplikace PowerPoint</vt:lpstr>
      <vt:lpstr>Lawyers!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Professor/Wizzard</vt:lpstr>
      <vt:lpstr>Prezentace aplikace PowerPoint</vt:lpstr>
      <vt:lpstr>Prezentace aplikace PowerPoint</vt:lpstr>
      <vt:lpstr>Prezentace aplikace PowerPoint</vt:lpstr>
      <vt:lpstr>Legislation</vt:lpstr>
      <vt:lpstr>Prezentace aplikace PowerPoint</vt:lpstr>
      <vt:lpstr>cybersecurity across different organisations</vt:lpstr>
      <vt:lpstr>Prezentace aplikace PowerPoint</vt:lpstr>
      <vt:lpstr>Prezentace aplikace PowerPoint</vt:lpstr>
      <vt:lpstr>Capacity building</vt:lpstr>
      <vt:lpstr>We are not alone!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subject/>
  <dc:creator>Radovan Igliar</dc:creator>
  <dc:description/>
  <cp:lastModifiedBy>Jan Kolouch</cp:lastModifiedBy>
  <cp:revision>165</cp:revision>
  <dcterms:created xsi:type="dcterms:W3CDTF">2017-11-21T13:53:20Z</dcterms:created>
  <dcterms:modified xsi:type="dcterms:W3CDTF">2024-04-10T20:27:51Z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0x010100592EC67908F1C84CADBE77E9FE82B047</vt:lpwstr>
  </property>
</Properties>
</file>