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68" r:id="rId2"/>
    <p:sldMasterId id="2147483698" r:id="rId3"/>
  </p:sldMasterIdLst>
  <p:notesMasterIdLst>
    <p:notesMasterId r:id="rId13"/>
  </p:notesMasterIdLst>
  <p:sldIdLst>
    <p:sldId id="256" r:id="rId4"/>
    <p:sldId id="360" r:id="rId5"/>
    <p:sldId id="266" r:id="rId6"/>
    <p:sldId id="386" r:id="rId7"/>
    <p:sldId id="387" r:id="rId8"/>
    <p:sldId id="388" r:id="rId9"/>
    <p:sldId id="394" r:id="rId10"/>
    <p:sldId id="352" r:id="rId11"/>
    <p:sldId id="3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C9AA"/>
    <a:srgbClr val="146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542" autoAdjust="0"/>
  </p:normalViewPr>
  <p:slideViewPr>
    <p:cSldViewPr snapToGrid="0">
      <p:cViewPr varScale="1">
        <p:scale>
          <a:sx n="57" d="100"/>
          <a:sy n="57" d="100"/>
        </p:scale>
        <p:origin x="165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7A3D1E-9C2D-90B4-C95B-675BD0332C2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B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5F02ED-3942-88AC-FA6E-2256BA78A9F6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B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3CDBAD16-08A1-405D-84C9-95721B1983A6}" type="datetime1">
              <a:rPr lang="en-BE"/>
              <a:pPr lvl="0"/>
              <a:t>04/03/2024</a:t>
            </a:fld>
            <a:endParaRPr lang="en-B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695ACFB-1E45-7EFA-9D2A-E7310DA6F1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48BBA94-3C45-085C-5CF4-89426FE5C31C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A6D11-9885-1235-DB9F-8A45AAD4243F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B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6DBB1-96B6-4836-9A4C-DA34334B5CA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B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C0F4AE7-9FE5-454F-8B84-54F6AEA36969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17797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C0F4AE7-9FE5-454F-8B84-54F6AEA3696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659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C0F4AE7-9FE5-454F-8B84-54F6AEA3696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86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cap="none" spc="0" baseline="0" dirty="0">
              <a:solidFill>
                <a:srgbClr val="25C9AA"/>
              </a:solidFill>
              <a:uFillTx/>
              <a:latin typeface="Nexa Bold"/>
              <a:ea typeface="Nexa Bold"/>
              <a:cs typeface="Nexa Bold"/>
            </a:endParaRPr>
          </a:p>
          <a:p>
            <a:endParaRPr lang="en-GB" sz="1200" b="0" i="0" u="none" strike="noStrike" kern="1200" cap="none" spc="0" baseline="0" dirty="0">
              <a:solidFill>
                <a:srgbClr val="25C9AA"/>
              </a:solidFill>
              <a:uFillTx/>
              <a:latin typeface="Nexa Bold"/>
              <a:ea typeface="Nexa Bold"/>
              <a:cs typeface="Nexa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C0F4AE7-9FE5-454F-8B84-54F6AEA3696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001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C0F4AE7-9FE5-454F-8B84-54F6AEA3696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461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C0F4AE7-9FE5-454F-8B84-54F6AEA3696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143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C0F4AE7-9FE5-454F-8B84-54F6AEA3696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574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C0F4AE7-9FE5-454F-8B84-54F6AEA3696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299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20969C5-7E9F-8B42-B199-2085A12C5E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94B3906-FB2F-CA31-7EBE-21A70BBAC97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06222B-C36B-37C2-DFD2-7CEDE44EDD73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895F3E2-99DA-4916-A120-E0E97DA877A1}" type="slidenum">
              <a:t>8</a:t>
            </a:fld>
            <a:endParaRPr lang="en-B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F26B7C8C-88DA-0FCA-501B-E2F8DEA9915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50886" y="1167451"/>
            <a:ext cx="11339510" cy="359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1200" b="0" i="0" u="none" strike="noStrike" cap="none" spc="600" baseline="0">
                <a:solidFill>
                  <a:srgbClr val="57A7B3"/>
                </a:solidFill>
                <a:uFillTx/>
                <a:latin typeface="Roboto Thin"/>
                <a:ea typeface="Roboto Thin"/>
                <a:cs typeface="Roboto Thin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F4FB1-6E78-6F53-8987-3EBEF8B08203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736594" y="1971684"/>
            <a:ext cx="10495446" cy="41529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24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1pPr>
            <a:lvl2pPr marR="0" lvl="1" fontAlgn="auto">
              <a:spcAft>
                <a:spcPts val="0"/>
              </a:spcAft>
              <a:buSzPct val="100000"/>
              <a:buFont typeface="Arial"/>
              <a:tabLst/>
              <a:defRPr lang="en-US" sz="12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2pPr>
            <a:lvl3pPr marR="0" lvl="2" fontAlgn="auto">
              <a:spcAft>
                <a:spcPts val="0"/>
              </a:spcAft>
              <a:buSzPct val="100000"/>
              <a:buFont typeface="Arial"/>
              <a:tabLst/>
              <a:defRPr lang="en-US" sz="12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3pPr>
            <a:lvl4pPr marR="0" lvl="3" fontAlgn="auto">
              <a:spcAft>
                <a:spcPts val="0"/>
              </a:spcAft>
              <a:buSzPct val="100000"/>
              <a:buFont typeface="Arial"/>
              <a:tabLst/>
              <a:defRPr lang="en-US" sz="12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4pPr>
            <a:lvl5pPr marR="0" lvl="4" fontAlgn="auto">
              <a:spcAft>
                <a:spcPts val="0"/>
              </a:spcAft>
              <a:buSzPct val="100000"/>
              <a:buFont typeface="Arial"/>
              <a:tabLst/>
              <a:defRPr lang="en-US" sz="12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13C2A39-BF39-828F-9BBC-11C2AAD83474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50886" y="564596"/>
            <a:ext cx="11339510" cy="6234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4000" b="0" i="0" u="none" strike="noStrike" cap="none" spc="0" baseline="0">
                <a:solidFill>
                  <a:srgbClr val="253646"/>
                </a:solidFill>
                <a:uFillTx/>
                <a:latin typeface="Nexa Bold"/>
                <a:ea typeface="Roboto Thin"/>
                <a:cs typeface="Nexa Bold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cxnSp>
        <p:nvCxnSpPr>
          <p:cNvPr id="5" name="Straight Connector 6">
            <a:extLst>
              <a:ext uri="{FF2B5EF4-FFF2-40B4-BE49-F238E27FC236}">
                <a16:creationId xmlns:a16="http://schemas.microsoft.com/office/drawing/2014/main" id="{7ADE1DBE-7B34-DC2A-7878-26774421E44F}"/>
              </a:ext>
            </a:extLst>
          </p:cNvPr>
          <p:cNvCxnSpPr/>
          <p:nvPr/>
        </p:nvCxnSpPr>
        <p:spPr>
          <a:xfrm>
            <a:off x="852485" y="1561786"/>
            <a:ext cx="1182859" cy="0"/>
          </a:xfrm>
          <a:prstGeom prst="straightConnector1">
            <a:avLst/>
          </a:prstGeom>
          <a:noFill/>
          <a:ln w="6345" cap="flat">
            <a:solidFill>
              <a:srgbClr val="253646"/>
            </a:solidFill>
            <a:prstDash val="solid"/>
            <a:miter/>
          </a:ln>
        </p:spPr>
      </p:cxnSp>
      <p:sp>
        <p:nvSpPr>
          <p:cNvPr id="6" name="TextBox 6">
            <a:extLst>
              <a:ext uri="{FF2B5EF4-FFF2-40B4-BE49-F238E27FC236}">
                <a16:creationId xmlns:a16="http://schemas.microsoft.com/office/drawing/2014/main" id="{39FA2510-B9FE-943F-14CF-B6B34CF26939}"/>
              </a:ext>
            </a:extLst>
          </p:cNvPr>
          <p:cNvSpPr txBox="1"/>
          <p:nvPr/>
        </p:nvSpPr>
        <p:spPr>
          <a:xfrm>
            <a:off x="358344" y="6301944"/>
            <a:ext cx="731291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>
                <a:solidFill>
                  <a:srgbClr val="404040"/>
                </a:solidFill>
                <a:uFillTx/>
                <a:latin typeface="Roboto Medium"/>
                <a:ea typeface="Roboto Medium"/>
                <a:cs typeface="Roboto Medium"/>
              </a:rPr>
              <a:t>Slide / </a:t>
            </a:r>
            <a:fld id="{3D2D4EE0-D27F-4C09-BDA5-928B27CF9FD3}" type="slidenum">
              <a:t>‹#›</a:t>
            </a:fld>
            <a:endParaRPr lang="en-US" sz="1000" b="0" i="0" u="none" strike="noStrike" kern="1200" cap="none" spc="0" baseline="0">
              <a:solidFill>
                <a:srgbClr val="404040"/>
              </a:solidFill>
              <a:uFillTx/>
              <a:latin typeface="Roboto Thin"/>
              <a:ea typeface="Roboto Thin"/>
              <a:cs typeface="Roboto Thin"/>
            </a:endParaRPr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5D4058F7-5515-9B29-E948-3119C183C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2735" y="5991368"/>
            <a:ext cx="1194041" cy="62116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7141350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93844C0-C681-AFA3-FD68-7977EC803F84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431999" y="2669673"/>
            <a:ext cx="3600001" cy="3631338"/>
          </a:xfrm>
          <a:prstGeom prst="rect">
            <a:avLst/>
          </a:prstGeom>
          <a:solidFill>
            <a:srgbClr val="F2F2F2"/>
          </a:solidFill>
          <a:ln w="9528">
            <a:solidFill>
              <a:srgbClr val="D9D9D9"/>
            </a:solidFill>
            <a:prstDash val="solid"/>
          </a:ln>
        </p:spPr>
        <p:txBody>
          <a:bodyPr vert="horz" wrap="square" lIns="136803" tIns="251999" rIns="136803" bIns="45720" anchor="t" anchorCtr="0" compatLnSpc="1">
            <a:noAutofit/>
          </a:bodyPr>
          <a:lstStyle>
            <a:lvl1pPr marL="266703" marR="0" lvl="0" indent="-266703" fontAlgn="auto">
              <a:spcAft>
                <a:spcPts val="0"/>
              </a:spcAft>
              <a:buClr>
                <a:srgbClr val="404040"/>
              </a:buClr>
              <a:buSzPct val="100000"/>
              <a:buFont typeface="Arial" pitchFamily="34"/>
              <a:tabLst/>
              <a:defRPr lang="en-US" sz="16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1pPr>
            <a:lvl2pPr marR="0" lvl="1" fontAlgn="auto"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tabLst/>
              <a:defRPr lang="en-US" sz="10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2pPr>
            <a:lvl3pPr marR="0" lvl="2" fontAlgn="auto"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tabLst/>
              <a:defRPr lang="en-US" sz="10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3pPr>
            <a:lvl4pPr marR="0" lvl="3" fontAlgn="auto"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tabLst/>
              <a:defRPr lang="en-US" sz="10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4pPr>
            <a:lvl5pPr marR="0" lvl="4" fontAlgn="auto"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tabLst/>
              <a:defRPr lang="en-US" sz="10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711E5-5438-6A4A-68E8-9974E4C6B51E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4301995" y="2669673"/>
            <a:ext cx="3600001" cy="3631338"/>
          </a:xfrm>
          <a:prstGeom prst="rect">
            <a:avLst/>
          </a:prstGeom>
          <a:solidFill>
            <a:srgbClr val="F2F2F2"/>
          </a:solidFill>
          <a:ln w="9528">
            <a:solidFill>
              <a:srgbClr val="D9D9D9"/>
            </a:solidFill>
            <a:prstDash val="solid"/>
          </a:ln>
        </p:spPr>
        <p:txBody>
          <a:bodyPr vert="horz" wrap="square" lIns="136803" tIns="251999" rIns="136803" bIns="45720" anchor="t" anchorCtr="0" compatLnSpc="1">
            <a:noAutofit/>
          </a:bodyPr>
          <a:lstStyle>
            <a:lvl1pPr marL="266703" marR="0" lvl="0" indent="-266703" fontAlgn="auto">
              <a:spcAft>
                <a:spcPts val="0"/>
              </a:spcAft>
              <a:buClr>
                <a:srgbClr val="404040"/>
              </a:buClr>
              <a:buSzPct val="100000"/>
              <a:buFont typeface="Arial" pitchFamily="34"/>
              <a:tabLst/>
              <a:defRPr lang="en-US" sz="16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1pPr>
            <a:lvl2pPr marR="0" lvl="1" fontAlgn="auto"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tabLst/>
              <a:defRPr lang="en-US" sz="10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2pPr>
            <a:lvl3pPr marR="0" lvl="2" fontAlgn="auto"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tabLst/>
              <a:defRPr lang="en-US" sz="10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3pPr>
            <a:lvl4pPr marR="0" lvl="3" fontAlgn="auto"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tabLst/>
              <a:defRPr lang="en-US" sz="10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4pPr>
            <a:lvl5pPr marR="0" lvl="4" fontAlgn="auto"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tabLst/>
              <a:defRPr lang="en-US" sz="10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77646D0-BB62-B674-A942-BA56BF726234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8172001" y="2669673"/>
            <a:ext cx="3600001" cy="3631338"/>
          </a:xfrm>
          <a:prstGeom prst="rect">
            <a:avLst/>
          </a:prstGeom>
          <a:solidFill>
            <a:srgbClr val="F2F2F2"/>
          </a:solidFill>
          <a:ln w="9528">
            <a:solidFill>
              <a:srgbClr val="D9D9D9"/>
            </a:solidFill>
            <a:prstDash val="solid"/>
          </a:ln>
        </p:spPr>
        <p:txBody>
          <a:bodyPr vert="horz" wrap="square" lIns="136803" tIns="251999" rIns="136803" bIns="45720" anchor="t" anchorCtr="0" compatLnSpc="1">
            <a:noAutofit/>
          </a:bodyPr>
          <a:lstStyle>
            <a:lvl1pPr marL="266703" marR="0" lvl="0" indent="-266703" fontAlgn="auto">
              <a:spcAft>
                <a:spcPts val="0"/>
              </a:spcAft>
              <a:buClr>
                <a:srgbClr val="404040"/>
              </a:buClr>
              <a:buSzPct val="100000"/>
              <a:buFont typeface="Arial" pitchFamily="34"/>
              <a:tabLst/>
              <a:defRPr lang="en-US" sz="16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1pPr>
            <a:lvl2pPr marR="0" lvl="1" fontAlgn="auto"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tabLst/>
              <a:defRPr lang="en-US" sz="10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2pPr>
            <a:lvl3pPr marR="0" lvl="2" fontAlgn="auto"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tabLst/>
              <a:defRPr lang="en-US" sz="10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3pPr>
            <a:lvl4pPr marR="0" lvl="3" fontAlgn="auto"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tabLst/>
              <a:defRPr lang="en-US" sz="10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4pPr>
            <a:lvl5pPr marR="0" lvl="4" fontAlgn="auto"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tabLst/>
              <a:defRPr lang="en-US" sz="10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5930DD-BF50-6C82-3E52-963BECD39721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431999" y="1949674"/>
            <a:ext cx="3600001" cy="719998"/>
          </a:xfrm>
          <a:prstGeom prst="rect">
            <a:avLst/>
          </a:prstGeom>
          <a:solidFill>
            <a:srgbClr val="404040"/>
          </a:solidFill>
          <a:ln w="28575">
            <a:solidFill>
              <a:srgbClr val="5B9BD5"/>
            </a:solidFill>
            <a:prstDash val="solid"/>
          </a:ln>
        </p:spPr>
        <p:txBody>
          <a:bodyPr vert="horz" wrap="square" lIns="107999" tIns="35999" rIns="107999" bIns="35999" anchor="ctr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en-US" sz="1200" b="0" i="0" u="none" strike="noStrike" cap="none" spc="0" baseline="0">
                <a:solidFill>
                  <a:srgbClr val="FFFFFF"/>
                </a:solidFill>
                <a:uFillTx/>
                <a:latin typeface="Roboto Thin"/>
                <a:ea typeface="Roboto Thin"/>
                <a:cs typeface="Roboto Thin"/>
              </a:defRPr>
            </a:lvl1pPr>
          </a:lstStyle>
          <a:p>
            <a:pPr lvl="0"/>
            <a:r>
              <a:rPr lang="en-US"/>
              <a:t>Section 1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BCF782-C7FA-67CE-FBEB-385EE80C4B96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4301995" y="1949674"/>
            <a:ext cx="3600001" cy="719998"/>
          </a:xfrm>
          <a:prstGeom prst="rect">
            <a:avLst/>
          </a:prstGeom>
          <a:solidFill>
            <a:srgbClr val="404040"/>
          </a:solidFill>
          <a:ln w="28575">
            <a:solidFill>
              <a:srgbClr val="ED7D31"/>
            </a:solidFill>
            <a:prstDash val="solid"/>
          </a:ln>
        </p:spPr>
        <p:txBody>
          <a:bodyPr vert="horz" wrap="square" lIns="107999" tIns="35999" rIns="107999" bIns="35999" anchor="ctr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en-US" sz="1200" b="0" i="0" u="none" strike="noStrike" cap="none" spc="0" baseline="0">
                <a:solidFill>
                  <a:srgbClr val="FFFFFF"/>
                </a:solidFill>
                <a:uFillTx/>
                <a:latin typeface="Roboto Thin"/>
                <a:ea typeface="Roboto Thin"/>
                <a:cs typeface="Roboto Thin"/>
              </a:defRPr>
            </a:lvl1pPr>
          </a:lstStyle>
          <a:p>
            <a:pPr lvl="0"/>
            <a:r>
              <a:rPr lang="en-US"/>
              <a:t>Section 2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B11AFE-345A-FB8D-AB3E-E871212FAE94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8172001" y="1949674"/>
            <a:ext cx="3600001" cy="719998"/>
          </a:xfrm>
          <a:prstGeom prst="rect">
            <a:avLst/>
          </a:prstGeom>
          <a:solidFill>
            <a:srgbClr val="404040"/>
          </a:solidFill>
          <a:ln w="28575">
            <a:solidFill>
              <a:srgbClr val="A5A5A5"/>
            </a:solidFill>
            <a:prstDash val="solid"/>
          </a:ln>
        </p:spPr>
        <p:txBody>
          <a:bodyPr vert="horz" wrap="square" lIns="107999" tIns="35999" rIns="107999" bIns="35999" anchor="ctr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en-US" sz="1200" b="0" i="0" u="none" strike="noStrike" cap="none" spc="0" baseline="0">
                <a:solidFill>
                  <a:srgbClr val="FFFFFF"/>
                </a:solidFill>
                <a:uFillTx/>
                <a:latin typeface="Roboto Thin"/>
                <a:ea typeface="Roboto Thin"/>
                <a:cs typeface="Roboto Thin"/>
              </a:defRPr>
            </a:lvl1pPr>
          </a:lstStyle>
          <a:p>
            <a:pPr lvl="0"/>
            <a:r>
              <a:rPr lang="en-US"/>
              <a:t>Section 3 Title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80B50FC6-D962-266A-FC31-1995FC890290}"/>
              </a:ext>
            </a:extLst>
          </p:cNvPr>
          <p:cNvSpPr txBox="1"/>
          <p:nvPr/>
        </p:nvSpPr>
        <p:spPr>
          <a:xfrm>
            <a:off x="10546332" y="6301944"/>
            <a:ext cx="1274710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>
                <a:solidFill>
                  <a:srgbClr val="253646"/>
                </a:solidFill>
                <a:uFillTx/>
                <a:latin typeface="Roboto Medium"/>
                <a:ea typeface="Roboto Medium"/>
                <a:cs typeface="Roboto Medium"/>
              </a:rPr>
              <a:t>www.cyberunity.eu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4381256E-90E4-E965-DD2F-C2C14883F27E}"/>
              </a:ext>
            </a:extLst>
          </p:cNvPr>
          <p:cNvSpPr txBox="1"/>
          <p:nvPr/>
        </p:nvSpPr>
        <p:spPr>
          <a:xfrm>
            <a:off x="358344" y="6301944"/>
            <a:ext cx="731291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>
                <a:solidFill>
                  <a:srgbClr val="253646"/>
                </a:solidFill>
                <a:uFillTx/>
                <a:latin typeface="Roboto Medium"/>
                <a:ea typeface="Roboto Medium"/>
                <a:cs typeface="Roboto Medium"/>
              </a:rPr>
              <a:t>Slide / </a:t>
            </a:r>
            <a:fld id="{D98146E2-B740-44B3-B0A4-B062EB32E366}" type="slidenum">
              <a:t>‹#›</a:t>
            </a:fld>
            <a:endParaRPr lang="en-US" sz="1000" b="0" i="0" u="none" strike="noStrike" kern="1200" cap="none" spc="0" baseline="0">
              <a:solidFill>
                <a:srgbClr val="253646"/>
              </a:solidFill>
              <a:uFillTx/>
              <a:latin typeface="Roboto Thin"/>
              <a:ea typeface="Roboto Thin"/>
              <a:cs typeface="Roboto Thin"/>
            </a:endParaRPr>
          </a:p>
        </p:txBody>
      </p:sp>
      <p:cxnSp>
        <p:nvCxnSpPr>
          <p:cNvPr id="10" name="Straight Connector 13">
            <a:extLst>
              <a:ext uri="{FF2B5EF4-FFF2-40B4-BE49-F238E27FC236}">
                <a16:creationId xmlns:a16="http://schemas.microsoft.com/office/drawing/2014/main" id="{18DC7DF0-B43D-BF1A-E8F3-0470B85308BA}"/>
              </a:ext>
            </a:extLst>
          </p:cNvPr>
          <p:cNvCxnSpPr/>
          <p:nvPr/>
        </p:nvCxnSpPr>
        <p:spPr>
          <a:xfrm>
            <a:off x="5504569" y="1700482"/>
            <a:ext cx="1182858" cy="0"/>
          </a:xfrm>
          <a:prstGeom prst="straightConnector1">
            <a:avLst/>
          </a:prstGeom>
          <a:noFill/>
          <a:ln w="6345" cap="flat">
            <a:solidFill>
              <a:srgbClr val="57A7B2"/>
            </a:solidFill>
            <a:prstDash val="solid"/>
            <a:miter/>
          </a:ln>
        </p:spPr>
      </p:cxnSp>
      <p:sp>
        <p:nvSpPr>
          <p:cNvPr id="11" name="Triangle 7">
            <a:extLst>
              <a:ext uri="{FF2B5EF4-FFF2-40B4-BE49-F238E27FC236}">
                <a16:creationId xmlns:a16="http://schemas.microsoft.com/office/drawing/2014/main" id="{39F85475-C736-E45B-4248-5449393B64CB}"/>
              </a:ext>
            </a:extLst>
          </p:cNvPr>
          <p:cNvSpPr/>
          <p:nvPr/>
        </p:nvSpPr>
        <p:spPr>
          <a:xfrm rot="10799991">
            <a:off x="5657695" y="-28"/>
            <a:ext cx="876616" cy="2919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48D9B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9AFE7D2F-4571-7C4B-4F73-BBE25BF7E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607" y="157706"/>
            <a:ext cx="1748716" cy="90971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87207331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454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488C8F16-7589-599A-AD52-3978F613D629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4612635" y="551090"/>
            <a:ext cx="7089498" cy="57558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1200" b="0" i="0" u="none" strike="noStrike" cap="none" spc="0" baseline="0">
                <a:solidFill>
                  <a:srgbClr val="595959"/>
                </a:solidFill>
                <a:uFillTx/>
                <a:latin typeface="Roboto Thin"/>
                <a:ea typeface="Roboto Thin"/>
                <a:cs typeface="Roboto Thin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4870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C28430C-B1FE-50FD-9D61-7541780928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67929" y="4795762"/>
            <a:ext cx="9144000" cy="8460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lvl1pPr marL="0" marR="0" lvl="0" indent="0" algn="ctr" fontAlgn="auto">
              <a:spcBef>
                <a:spcPts val="0"/>
              </a:spcBef>
              <a:spcAft>
                <a:spcPts val="0"/>
              </a:spcAft>
              <a:tabLst/>
              <a:defRPr lang="en-US" sz="6000" b="0" i="0" u="none" strike="noStrike" cap="none" spc="0" baseline="0">
                <a:solidFill>
                  <a:srgbClr val="000000"/>
                </a:solidFill>
                <a:uFillTx/>
                <a:latin typeface="Roboto Thin"/>
                <a:ea typeface="Roboto Thin"/>
                <a:cs typeface="Roboto Thin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B2C2D066-7FB9-BE29-D34A-2D0D9E0F42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44204" y="824423"/>
            <a:ext cx="4017288" cy="27551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13">
            <a:extLst>
              <a:ext uri="{FF2B5EF4-FFF2-40B4-BE49-F238E27FC236}">
                <a16:creationId xmlns:a16="http://schemas.microsoft.com/office/drawing/2014/main" id="{72E64885-4954-E5E6-A411-F9DAFB2BB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4327" y="0"/>
            <a:ext cx="3207678" cy="32530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1C100875-09FF-DF62-A9A4-C6DDCF261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76758"/>
            <a:ext cx="3721370" cy="408124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79557604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64232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01254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82086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225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532271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F5D6763F-A4A4-7F99-6880-DD3C736D0EB5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6096003" y="3429000"/>
            <a:ext cx="6096003" cy="3429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1200" b="0" i="0" u="none" strike="noStrike" cap="none" spc="0" baseline="0">
                <a:solidFill>
                  <a:srgbClr val="595959"/>
                </a:solidFill>
                <a:uFillTx/>
                <a:latin typeface="Roboto Thin"/>
                <a:ea typeface="Roboto Thin"/>
                <a:cs typeface="Roboto Thin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20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0927D40C-F951-0A12-4812-AED96FA34F83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50886" y="1167451"/>
            <a:ext cx="11339510" cy="359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1200" b="0" i="0" u="none" strike="noStrike" cap="none" spc="600" baseline="0">
                <a:solidFill>
                  <a:srgbClr val="57A7B3"/>
                </a:solidFill>
                <a:uFillTx/>
                <a:latin typeface="Roboto Thin"/>
                <a:ea typeface="Roboto Thin"/>
                <a:cs typeface="Roboto Thin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44A21-78FB-8F31-C3C7-133E983E5B46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736594" y="1971684"/>
            <a:ext cx="10495446" cy="41529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24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1pPr>
            <a:lvl2pPr marR="0" lvl="1" fontAlgn="auto">
              <a:spcAft>
                <a:spcPts val="0"/>
              </a:spcAft>
              <a:buSzPct val="100000"/>
              <a:buFont typeface="Arial"/>
              <a:tabLst/>
              <a:defRPr lang="en-US" sz="12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2pPr>
            <a:lvl3pPr marR="0" lvl="2" fontAlgn="auto">
              <a:spcAft>
                <a:spcPts val="0"/>
              </a:spcAft>
              <a:buSzPct val="100000"/>
              <a:buFont typeface="Arial"/>
              <a:tabLst/>
              <a:defRPr lang="en-US" sz="12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3pPr>
            <a:lvl4pPr marR="0" lvl="3" fontAlgn="auto">
              <a:spcAft>
                <a:spcPts val="0"/>
              </a:spcAft>
              <a:buSzPct val="100000"/>
              <a:buFont typeface="Arial"/>
              <a:tabLst/>
              <a:defRPr lang="en-US" sz="12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4pPr>
            <a:lvl5pPr marR="0" lvl="4" fontAlgn="auto">
              <a:spcAft>
                <a:spcPts val="0"/>
              </a:spcAft>
              <a:buSzPct val="100000"/>
              <a:buFont typeface="Arial"/>
              <a:tabLst/>
              <a:defRPr lang="en-US" sz="12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C0A13C79-F8B9-FEDD-D043-8588A6B6F91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50886" y="564596"/>
            <a:ext cx="11339510" cy="6234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4000" b="0" i="0" u="none" strike="noStrike" cap="none" spc="0" baseline="0">
                <a:solidFill>
                  <a:srgbClr val="253646"/>
                </a:solidFill>
                <a:uFillTx/>
                <a:latin typeface="Nexa Bold"/>
                <a:ea typeface="Roboto Thin"/>
                <a:cs typeface="Nexa Bold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cxnSp>
        <p:nvCxnSpPr>
          <p:cNvPr id="5" name="Straight Connector 6">
            <a:extLst>
              <a:ext uri="{FF2B5EF4-FFF2-40B4-BE49-F238E27FC236}">
                <a16:creationId xmlns:a16="http://schemas.microsoft.com/office/drawing/2014/main" id="{49F1668B-FB94-F514-0156-F58C134ECD2C}"/>
              </a:ext>
            </a:extLst>
          </p:cNvPr>
          <p:cNvCxnSpPr/>
          <p:nvPr/>
        </p:nvCxnSpPr>
        <p:spPr>
          <a:xfrm>
            <a:off x="852485" y="1561786"/>
            <a:ext cx="1182859" cy="0"/>
          </a:xfrm>
          <a:prstGeom prst="straightConnector1">
            <a:avLst/>
          </a:prstGeom>
          <a:noFill/>
          <a:ln w="6345" cap="flat">
            <a:solidFill>
              <a:srgbClr val="253646"/>
            </a:solidFill>
            <a:prstDash val="solid"/>
            <a:miter/>
          </a:ln>
        </p:spPr>
      </p:cxnSp>
      <p:sp>
        <p:nvSpPr>
          <p:cNvPr id="6" name="TextBox 6">
            <a:extLst>
              <a:ext uri="{FF2B5EF4-FFF2-40B4-BE49-F238E27FC236}">
                <a16:creationId xmlns:a16="http://schemas.microsoft.com/office/drawing/2014/main" id="{48E2F2A0-F4D7-A3A0-4C93-ECC097842FCB}"/>
              </a:ext>
            </a:extLst>
          </p:cNvPr>
          <p:cNvSpPr txBox="1"/>
          <p:nvPr/>
        </p:nvSpPr>
        <p:spPr>
          <a:xfrm>
            <a:off x="10546332" y="6301944"/>
            <a:ext cx="1274710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>
                <a:solidFill>
                  <a:srgbClr val="253646"/>
                </a:solidFill>
                <a:uFillTx/>
                <a:latin typeface="Roboto Medium"/>
                <a:ea typeface="Roboto Medium"/>
                <a:cs typeface="Roboto Medium"/>
              </a:rPr>
              <a:t>www.cyberunity.eu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54EC2381-8D7C-2D8C-0246-BE2FF1BC0D75}"/>
              </a:ext>
            </a:extLst>
          </p:cNvPr>
          <p:cNvSpPr txBox="1"/>
          <p:nvPr/>
        </p:nvSpPr>
        <p:spPr>
          <a:xfrm>
            <a:off x="358344" y="6301944"/>
            <a:ext cx="731291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>
                <a:solidFill>
                  <a:srgbClr val="253646"/>
                </a:solidFill>
                <a:uFillTx/>
                <a:latin typeface="Roboto Medium"/>
                <a:ea typeface="Roboto Medium"/>
                <a:cs typeface="Roboto Medium"/>
              </a:rPr>
              <a:t>Slide / </a:t>
            </a:r>
            <a:fld id="{086AC986-5489-4561-8A97-1F1A324186B5}" type="slidenum">
              <a:t>‹#›</a:t>
            </a:fld>
            <a:endParaRPr lang="en-US" sz="1000" b="0" i="0" u="none" strike="noStrike" kern="1200" cap="none" spc="0" baseline="0">
              <a:solidFill>
                <a:srgbClr val="253646"/>
              </a:solidFill>
              <a:uFillTx/>
              <a:latin typeface="Roboto Thin"/>
              <a:ea typeface="Roboto Thin"/>
              <a:cs typeface="Roboto Thin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BCB7A682-7E4C-3224-B7A8-6647782ED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607" y="180036"/>
            <a:ext cx="1748716" cy="90971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7986405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997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143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71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2008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455234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598864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022827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9249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2049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3">
            <a:extLst>
              <a:ext uri="{FF2B5EF4-FFF2-40B4-BE49-F238E27FC236}">
                <a16:creationId xmlns:a16="http://schemas.microsoft.com/office/drawing/2014/main" id="{A8B161A3-6B7D-3887-4AB9-92C0EDFDECA5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8762996" y="3429000"/>
            <a:ext cx="3429000" cy="3429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1200" b="0" i="0" u="none" strike="noStrike" cap="none" spc="0" baseline="0">
                <a:solidFill>
                  <a:srgbClr val="595959"/>
                </a:solidFill>
                <a:uFillTx/>
                <a:latin typeface="Roboto Thin"/>
                <a:ea typeface="Roboto Thin"/>
                <a:cs typeface="Roboto Thin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8128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6C586CDE-288E-132B-9AE3-F28D0A0CF703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50886" y="1167451"/>
            <a:ext cx="11339510" cy="359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1200" b="0" i="0" u="none" strike="noStrike" cap="none" spc="600" baseline="0">
                <a:solidFill>
                  <a:srgbClr val="57A7B3"/>
                </a:solidFill>
                <a:uFillTx/>
                <a:latin typeface="Roboto Thin"/>
                <a:ea typeface="Roboto Thin"/>
                <a:cs typeface="Roboto Thin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96D2B-9C80-30D1-670B-D9F16A46C652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736594" y="1971684"/>
            <a:ext cx="10495446" cy="41529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24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1pPr>
            <a:lvl2pPr marR="0" lvl="1" fontAlgn="auto">
              <a:spcAft>
                <a:spcPts val="0"/>
              </a:spcAft>
              <a:buSzPct val="100000"/>
              <a:buFont typeface="Arial"/>
              <a:tabLst/>
              <a:defRPr lang="en-US" sz="12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2pPr>
            <a:lvl3pPr marR="0" lvl="2" fontAlgn="auto">
              <a:spcAft>
                <a:spcPts val="0"/>
              </a:spcAft>
              <a:buSzPct val="100000"/>
              <a:buFont typeface="Arial"/>
              <a:tabLst/>
              <a:defRPr lang="en-US" sz="12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3pPr>
            <a:lvl4pPr marR="0" lvl="3" fontAlgn="auto">
              <a:spcAft>
                <a:spcPts val="0"/>
              </a:spcAft>
              <a:buSzPct val="100000"/>
              <a:buFont typeface="Arial"/>
              <a:tabLst/>
              <a:defRPr lang="en-US" sz="12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4pPr>
            <a:lvl5pPr marR="0" lvl="4" fontAlgn="auto">
              <a:spcAft>
                <a:spcPts val="0"/>
              </a:spcAft>
              <a:buSzPct val="100000"/>
              <a:buFont typeface="Arial"/>
              <a:tabLst/>
              <a:defRPr lang="en-US" sz="12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50E3623-66C9-F7F9-51BF-B4811DEA6142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50886" y="564596"/>
            <a:ext cx="11339510" cy="6234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4000" b="0" i="0" u="none" strike="noStrike" cap="none" spc="0" baseline="0">
                <a:solidFill>
                  <a:srgbClr val="253646"/>
                </a:solidFill>
                <a:uFillTx/>
                <a:latin typeface="Nexa Bold"/>
                <a:ea typeface="Roboto Thin"/>
                <a:cs typeface="Nexa Bold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cxnSp>
        <p:nvCxnSpPr>
          <p:cNvPr id="5" name="Straight Connector 6">
            <a:extLst>
              <a:ext uri="{FF2B5EF4-FFF2-40B4-BE49-F238E27FC236}">
                <a16:creationId xmlns:a16="http://schemas.microsoft.com/office/drawing/2014/main" id="{7F43453B-6D00-E93F-AB92-AEECEA67F4BC}"/>
              </a:ext>
            </a:extLst>
          </p:cNvPr>
          <p:cNvCxnSpPr/>
          <p:nvPr/>
        </p:nvCxnSpPr>
        <p:spPr>
          <a:xfrm>
            <a:off x="852485" y="1561786"/>
            <a:ext cx="1182859" cy="0"/>
          </a:xfrm>
          <a:prstGeom prst="straightConnector1">
            <a:avLst/>
          </a:prstGeom>
          <a:noFill/>
          <a:ln w="6345" cap="flat">
            <a:solidFill>
              <a:srgbClr val="253646"/>
            </a:solidFill>
            <a:prstDash val="solid"/>
            <a:miter/>
          </a:ln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0086EF9-13BC-DB7F-2B9D-2BAAB7A4AEAB}"/>
              </a:ext>
            </a:extLst>
          </p:cNvPr>
          <p:cNvSpPr txBox="1"/>
          <p:nvPr/>
        </p:nvSpPr>
        <p:spPr>
          <a:xfrm>
            <a:off x="358344" y="6301944"/>
            <a:ext cx="731291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>
                <a:solidFill>
                  <a:srgbClr val="253646"/>
                </a:solidFill>
                <a:uFillTx/>
                <a:latin typeface="Roboto Medium"/>
                <a:ea typeface="Roboto Medium"/>
                <a:cs typeface="Roboto Medium"/>
              </a:rPr>
              <a:t>Slide / </a:t>
            </a:r>
            <a:fld id="{E6557EB3-C073-42F1-A3A2-1A96F0E4F850}" type="slidenum">
              <a:t>‹#›</a:t>
            </a:fld>
            <a:endParaRPr lang="en-US" sz="1000" b="0" i="0" u="none" strike="noStrike" kern="1200" cap="none" spc="0" baseline="0">
              <a:solidFill>
                <a:srgbClr val="253646"/>
              </a:solidFill>
              <a:uFillTx/>
              <a:latin typeface="Roboto Thin"/>
              <a:ea typeface="Roboto Thin"/>
              <a:cs typeface="Roboto Thi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80A3B5-B76D-CADC-889A-195DCF77FABB}"/>
              </a:ext>
            </a:extLst>
          </p:cNvPr>
          <p:cNvSpPr txBox="1"/>
          <p:nvPr/>
        </p:nvSpPr>
        <p:spPr>
          <a:xfrm>
            <a:off x="10546332" y="6301944"/>
            <a:ext cx="1274710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>
                <a:solidFill>
                  <a:srgbClr val="253646"/>
                </a:solidFill>
                <a:uFillTx/>
                <a:latin typeface="Roboto Medium"/>
                <a:ea typeface="Roboto Medium"/>
                <a:cs typeface="Roboto Medium"/>
              </a:rPr>
              <a:t>www.cyberunity.eu</a:t>
            </a:r>
          </a:p>
        </p:txBody>
      </p:sp>
    </p:spTree>
    <p:extLst>
      <p:ext uri="{BB962C8B-B14F-4D97-AF65-F5344CB8AC3E}">
        <p14:creationId xmlns:p14="http://schemas.microsoft.com/office/powerpoint/2010/main" val="31947745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1">
            <a:extLst>
              <a:ext uri="{FF2B5EF4-FFF2-40B4-BE49-F238E27FC236}">
                <a16:creationId xmlns:a16="http://schemas.microsoft.com/office/drawing/2014/main" id="{7B834F73-61F9-1568-8D5B-AD650913FDF7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4009195" y="3488920"/>
            <a:ext cx="2292748" cy="22927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1200" b="0" i="0" u="none" strike="noStrike" cap="none" spc="0" baseline="0">
                <a:solidFill>
                  <a:srgbClr val="595959"/>
                </a:solidFill>
                <a:uFillTx/>
                <a:latin typeface="Roboto Thin"/>
                <a:ea typeface="Roboto Thin"/>
                <a:cs typeface="Roboto Thin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Picture Placeholder 22">
            <a:extLst>
              <a:ext uri="{FF2B5EF4-FFF2-40B4-BE49-F238E27FC236}">
                <a16:creationId xmlns:a16="http://schemas.microsoft.com/office/drawing/2014/main" id="{F9910E4F-4A6C-EF5F-C16A-CD5C695E42A7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6427436" y="3488920"/>
            <a:ext cx="2292748" cy="22927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1200" b="0" i="0" u="none" strike="noStrike" cap="none" spc="0" baseline="0">
                <a:solidFill>
                  <a:srgbClr val="595959"/>
                </a:solidFill>
                <a:uFillTx/>
                <a:latin typeface="Roboto Thin"/>
                <a:ea typeface="Roboto Thin"/>
                <a:cs typeface="Roboto Thin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Picture Placeholder 23">
            <a:extLst>
              <a:ext uri="{FF2B5EF4-FFF2-40B4-BE49-F238E27FC236}">
                <a16:creationId xmlns:a16="http://schemas.microsoft.com/office/drawing/2014/main" id="{EFCDFEFD-3288-5188-4EAA-9465E3CF3E1B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8845677" y="3488920"/>
            <a:ext cx="2292748" cy="22927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1200" b="0" i="0" u="none" strike="noStrike" cap="none" spc="0" baseline="0">
                <a:solidFill>
                  <a:srgbClr val="595959"/>
                </a:solidFill>
                <a:uFillTx/>
                <a:latin typeface="Roboto Thin"/>
                <a:ea typeface="Roboto Thin"/>
                <a:cs typeface="Roboto Thin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524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7">
            <a:extLst>
              <a:ext uri="{FF2B5EF4-FFF2-40B4-BE49-F238E27FC236}">
                <a16:creationId xmlns:a16="http://schemas.microsoft.com/office/drawing/2014/main" id="{F208BFC2-B01F-A484-A8E6-4383488C1E4F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9744139" y="358344"/>
            <a:ext cx="2447857" cy="17099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1200" b="0" i="0" u="none" strike="noStrike" cap="none" spc="0" baseline="0">
                <a:solidFill>
                  <a:srgbClr val="595959"/>
                </a:solidFill>
                <a:uFillTx/>
                <a:latin typeface="Roboto Thin"/>
                <a:ea typeface="Roboto Thin"/>
                <a:cs typeface="Roboto Thin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69732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803582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5">
            <a:extLst>
              <a:ext uri="{FF2B5EF4-FFF2-40B4-BE49-F238E27FC236}">
                <a16:creationId xmlns:a16="http://schemas.microsoft.com/office/drawing/2014/main" id="{D2B43790-23F3-041A-9783-8C0F9991EB8B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3047996" y="3429000"/>
            <a:ext cx="3047996" cy="3429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1200" b="0" i="0" u="none" strike="noStrike" cap="none" spc="0" baseline="0">
                <a:solidFill>
                  <a:srgbClr val="595959"/>
                </a:solidFill>
                <a:uFillTx/>
                <a:latin typeface="Roboto Thin"/>
                <a:ea typeface="Roboto Thin"/>
                <a:cs typeface="Roboto Thin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879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088728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030420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404773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8">
            <a:extLst>
              <a:ext uri="{FF2B5EF4-FFF2-40B4-BE49-F238E27FC236}">
                <a16:creationId xmlns:a16="http://schemas.microsoft.com/office/drawing/2014/main" id="{2D2B28AE-E39F-C504-B7A4-56843B825124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6238457" y="3548265"/>
            <a:ext cx="2272750" cy="22727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1200" b="0" i="0" u="none" strike="noStrike" cap="none" spc="0" baseline="0">
                <a:solidFill>
                  <a:srgbClr val="595959"/>
                </a:solidFill>
                <a:uFillTx/>
                <a:latin typeface="Roboto Thin"/>
                <a:ea typeface="Roboto Thin"/>
                <a:cs typeface="Roboto Thin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33582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6F7E221A-FF8A-9EBD-F7C9-07D482D4BB22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9565885" y="4220998"/>
            <a:ext cx="5274131" cy="52741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1200" b="0" i="0" u="none" strike="noStrike" cap="none" spc="0" baseline="0">
                <a:solidFill>
                  <a:srgbClr val="595959"/>
                </a:solidFill>
                <a:uFillTx/>
                <a:latin typeface="Roboto Thin"/>
                <a:ea typeface="Roboto Thin"/>
                <a:cs typeface="Roboto Thin"/>
              </a:defRPr>
            </a:lvl1pPr>
          </a:lstStyle>
          <a:p>
            <a:pPr lvl="0"/>
            <a:endParaRPr lang="en-US"/>
          </a:p>
        </p:txBody>
      </p:sp>
      <p:pic>
        <p:nvPicPr>
          <p:cNvPr id="3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ACDCE3E-34AE-6C5B-5646-F61CF52EB4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8561"/>
          <a:stretch>
            <a:fillRect/>
          </a:stretch>
        </p:blipFill>
        <p:spPr>
          <a:xfrm>
            <a:off x="321283" y="309487"/>
            <a:ext cx="949476" cy="79084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DB169D14-3EB1-4521-9B71-3B6A9EA57867}"/>
              </a:ext>
            </a:extLst>
          </p:cNvPr>
          <p:cNvSpPr txBox="1"/>
          <p:nvPr/>
        </p:nvSpPr>
        <p:spPr>
          <a:xfrm>
            <a:off x="358344" y="6301944"/>
            <a:ext cx="731291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>
                <a:solidFill>
                  <a:srgbClr val="404040"/>
                </a:solidFill>
                <a:uFillTx/>
                <a:latin typeface="Roboto Medium"/>
                <a:ea typeface="Roboto Medium"/>
                <a:cs typeface="Roboto Medium"/>
              </a:rPr>
              <a:t>Slide / </a:t>
            </a:r>
            <a:r>
              <a:rPr lang="en-US" sz="1000" b="0" i="0" u="none" strike="noStrike" kern="1200" cap="none" spc="0" baseline="0">
                <a:solidFill>
                  <a:srgbClr val="404040"/>
                </a:solidFill>
                <a:uFillTx/>
                <a:latin typeface="Roboto Thin"/>
                <a:ea typeface="Roboto Thin"/>
                <a:cs typeface="Roboto Thin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8900021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278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4">
            <a:extLst>
              <a:ext uri="{FF2B5EF4-FFF2-40B4-BE49-F238E27FC236}">
                <a16:creationId xmlns:a16="http://schemas.microsoft.com/office/drawing/2014/main" id="{0D19595E-946C-F9E8-9A2A-5E1E9020B9E8}"/>
              </a:ext>
            </a:extLst>
          </p:cNvPr>
          <p:cNvCxnSpPr/>
          <p:nvPr/>
        </p:nvCxnSpPr>
        <p:spPr>
          <a:xfrm>
            <a:off x="5504569" y="1700482"/>
            <a:ext cx="1182858" cy="0"/>
          </a:xfrm>
          <a:prstGeom prst="straightConnector1">
            <a:avLst/>
          </a:prstGeom>
          <a:noFill/>
          <a:ln w="6345" cap="flat">
            <a:solidFill>
              <a:srgbClr val="57A7B2"/>
            </a:solidFill>
            <a:prstDash val="solid"/>
            <a:miter/>
          </a:ln>
        </p:spPr>
      </p:cxnSp>
      <p:sp>
        <p:nvSpPr>
          <p:cNvPr id="3" name="Triangle 7">
            <a:extLst>
              <a:ext uri="{FF2B5EF4-FFF2-40B4-BE49-F238E27FC236}">
                <a16:creationId xmlns:a16="http://schemas.microsoft.com/office/drawing/2014/main" id="{9E4A81DB-F485-0A02-9CE7-9BE23E420295}"/>
              </a:ext>
            </a:extLst>
          </p:cNvPr>
          <p:cNvSpPr/>
          <p:nvPr/>
        </p:nvSpPr>
        <p:spPr>
          <a:xfrm rot="10799991">
            <a:off x="5657695" y="-28"/>
            <a:ext cx="876616" cy="2919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48D9B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751843CD-0971-FA24-FAE2-699B66BDF04F}"/>
              </a:ext>
            </a:extLst>
          </p:cNvPr>
          <p:cNvSpPr txBox="1"/>
          <p:nvPr/>
        </p:nvSpPr>
        <p:spPr>
          <a:xfrm>
            <a:off x="358344" y="6301944"/>
            <a:ext cx="731291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>
                <a:solidFill>
                  <a:srgbClr val="404040"/>
                </a:solidFill>
                <a:uFillTx/>
                <a:latin typeface="Roboto Medium"/>
                <a:ea typeface="Roboto Medium"/>
                <a:cs typeface="Roboto Medium"/>
              </a:rPr>
              <a:t>Slide / </a:t>
            </a:r>
            <a:fld id="{080594DE-9BA4-495A-A228-B129861C6BB2}" type="slidenum">
              <a:t>‹#›</a:t>
            </a:fld>
            <a:endParaRPr lang="en-US" sz="1000" b="0" i="0" u="none" strike="noStrike" kern="1200" cap="none" spc="0" baseline="0">
              <a:solidFill>
                <a:srgbClr val="404040"/>
              </a:solidFill>
              <a:uFillTx/>
              <a:latin typeface="Roboto Thin"/>
              <a:ea typeface="Roboto Thin"/>
              <a:cs typeface="Roboto Thin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2EFFE68-F4A4-9E88-66FF-2E0043EF8818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736594" y="1971684"/>
            <a:ext cx="10495446" cy="41529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24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1pPr>
            <a:lvl2pPr marR="0" lvl="1" fontAlgn="auto">
              <a:spcAft>
                <a:spcPts val="0"/>
              </a:spcAft>
              <a:buSzPct val="100000"/>
              <a:buFont typeface="Arial"/>
              <a:tabLst/>
              <a:defRPr lang="en-US" sz="12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2pPr>
            <a:lvl3pPr marR="0" lvl="2" fontAlgn="auto">
              <a:spcAft>
                <a:spcPts val="0"/>
              </a:spcAft>
              <a:buSzPct val="100000"/>
              <a:buFont typeface="Arial"/>
              <a:tabLst/>
              <a:defRPr lang="en-US" sz="12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3pPr>
            <a:lvl4pPr marR="0" lvl="3" fontAlgn="auto">
              <a:spcAft>
                <a:spcPts val="0"/>
              </a:spcAft>
              <a:buSzPct val="100000"/>
              <a:buFont typeface="Arial"/>
              <a:tabLst/>
              <a:defRPr lang="en-US" sz="12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4pPr>
            <a:lvl5pPr marR="0" lvl="4" fontAlgn="auto">
              <a:spcAft>
                <a:spcPts val="0"/>
              </a:spcAft>
              <a:buSzPct val="100000"/>
              <a:buFont typeface="Arial"/>
              <a:tabLst/>
              <a:defRPr lang="en-US" sz="12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AEA44FFB-DE79-EBB2-09F4-38B8BD230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607" y="5847085"/>
            <a:ext cx="1748716" cy="90971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81939798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1010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3189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9054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7381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8482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2931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26359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1565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1422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64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22F2B241-853D-5913-F75B-BE1A72AD2A4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31797" y="3971431"/>
            <a:ext cx="1979996" cy="359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en-US" sz="18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1pPr>
          </a:lstStyle>
          <a:p>
            <a:pPr lvl="0"/>
            <a:r>
              <a:rPr lang="en-US"/>
              <a:t>Bullet 1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0C575D77-9733-ECD9-FA03-2ED2962C25DC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31797" y="4605832"/>
            <a:ext cx="1979996" cy="7199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en-US" sz="14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1pPr>
          </a:lstStyle>
          <a:p>
            <a:pPr lvl="0"/>
            <a:r>
              <a:rPr lang="en-US"/>
              <a:t>Bullet Description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BF407BD2-700B-E5C8-563F-A8FAFD3A1DDD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71848" y="3971431"/>
            <a:ext cx="1979996" cy="359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en-US" sz="18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1pPr>
          </a:lstStyle>
          <a:p>
            <a:pPr lvl="0"/>
            <a:r>
              <a:rPr lang="en-US"/>
              <a:t>Bullet 1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262644E-85CE-A662-00BE-93C1AFCF5CF8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71848" y="4605832"/>
            <a:ext cx="1979996" cy="7199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en-US" sz="14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1pPr>
          </a:lstStyle>
          <a:p>
            <a:pPr lvl="0"/>
            <a:r>
              <a:rPr lang="en-US"/>
              <a:t>Bullet Description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E70250F1-568F-EE23-7D93-0F5E460D50DC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5111898" y="3971431"/>
            <a:ext cx="1979996" cy="359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en-US" sz="18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1pPr>
          </a:lstStyle>
          <a:p>
            <a:pPr lvl="0"/>
            <a:r>
              <a:rPr lang="en-US"/>
              <a:t>Bullet 1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A9F50D5-A9C9-9DA2-C3F8-81A7E3694354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5111898" y="4605832"/>
            <a:ext cx="1979996" cy="7199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en-US" sz="14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1pPr>
          </a:lstStyle>
          <a:p>
            <a:pPr lvl="0"/>
            <a:r>
              <a:rPr lang="en-US"/>
              <a:t>Bullet Description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9A0E46B8-D8EA-B466-FFE9-479BAAC49C0D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451948" y="3971431"/>
            <a:ext cx="1979996" cy="359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en-US" sz="18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1pPr>
          </a:lstStyle>
          <a:p>
            <a:pPr lvl="0"/>
            <a:r>
              <a:rPr lang="en-US"/>
              <a:t>Bullet 1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366EA3-BF95-3876-97AF-E4E37950329D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451948" y="4605832"/>
            <a:ext cx="1979996" cy="7199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en-US" sz="14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1pPr>
          </a:lstStyle>
          <a:p>
            <a:pPr lvl="0"/>
            <a:r>
              <a:rPr lang="en-US"/>
              <a:t>Bullet Description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5746C4B-D3C4-8E6A-45E4-2377822AFE3A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9791998" y="3971431"/>
            <a:ext cx="1979996" cy="359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en-US" sz="18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1pPr>
          </a:lstStyle>
          <a:p>
            <a:pPr lvl="0"/>
            <a:r>
              <a:rPr lang="en-US"/>
              <a:t>Bullet 1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DD4D7D3-1EAA-64A8-A779-8CF5A1E7E948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9791998" y="4605832"/>
            <a:ext cx="1979996" cy="7199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en-US" sz="14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1pPr>
          </a:lstStyle>
          <a:p>
            <a:pPr lvl="0"/>
            <a:r>
              <a:rPr lang="en-US"/>
              <a:t>Bullet Description</a:t>
            </a:r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EAB0820B-B229-EB67-9BE2-288A9C7E4427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431797" y="1735138"/>
            <a:ext cx="1979611" cy="1981203"/>
          </a:xfrm>
          <a:prstGeom prst="rect">
            <a:avLst/>
          </a:prstGeom>
          <a:solidFill>
            <a:srgbClr val="F2F2F2">
              <a:alpha val="70000"/>
            </a:srgbClr>
          </a:solidFill>
          <a:ln w="95253" cap="sq">
            <a:solidFill>
              <a:srgbClr val="F2F2F2"/>
            </a:solidFill>
            <a:prstDash val="solid"/>
            <a:miter/>
          </a:ln>
        </p:spPr>
        <p:txBody>
          <a:bodyPr vert="horz" wrap="square" lIns="179999" tIns="0" rIns="179999" bIns="0" anchor="ctr" anchorCtr="1" compatLnSpc="1">
            <a:noAutofit/>
          </a:bodyPr>
          <a:lstStyle>
            <a:lvl1pPr marL="266703" marR="0" lvl="0" indent="-266703" algn="ctr" fontAlgn="auto">
              <a:spcAft>
                <a:spcPts val="0"/>
              </a:spcAft>
              <a:buNone/>
              <a:tabLst/>
              <a:defRPr lang="en-US" sz="1100" b="0" i="1" u="none" strike="noStrike" cap="none" spc="0" baseline="0">
                <a:solidFill>
                  <a:srgbClr val="7F7F7F"/>
                </a:solidFill>
                <a:uFillTx/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D3A32FCC-89B1-53AC-9079-480A708EF5CD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2771848" y="1735138"/>
            <a:ext cx="1979611" cy="1981203"/>
          </a:xfrm>
          <a:prstGeom prst="rect">
            <a:avLst/>
          </a:prstGeom>
          <a:solidFill>
            <a:srgbClr val="F2F2F2">
              <a:alpha val="70000"/>
            </a:srgbClr>
          </a:solidFill>
          <a:ln w="95253" cap="sq">
            <a:solidFill>
              <a:srgbClr val="F2F2F2"/>
            </a:solidFill>
            <a:prstDash val="solid"/>
            <a:miter/>
          </a:ln>
        </p:spPr>
        <p:txBody>
          <a:bodyPr vert="horz" wrap="square" lIns="179999" tIns="0" rIns="179999" bIns="0" anchor="ctr" anchorCtr="1" compatLnSpc="1">
            <a:noAutofit/>
          </a:bodyPr>
          <a:lstStyle>
            <a:lvl1pPr marL="266703" marR="0" lvl="0" indent="-266703" algn="ctr" fontAlgn="auto">
              <a:spcAft>
                <a:spcPts val="0"/>
              </a:spcAft>
              <a:buNone/>
              <a:tabLst/>
              <a:defRPr lang="en-US" sz="1100" b="0" i="1" u="none" strike="noStrike" cap="none" spc="0" baseline="0">
                <a:solidFill>
                  <a:srgbClr val="7F7F7F"/>
                </a:solidFill>
                <a:uFillTx/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F9308DCB-9166-9BC1-D0D9-492796C00588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5112291" y="1735138"/>
            <a:ext cx="1979611" cy="1981203"/>
          </a:xfrm>
          <a:prstGeom prst="rect">
            <a:avLst/>
          </a:prstGeom>
          <a:solidFill>
            <a:srgbClr val="F2F2F2">
              <a:alpha val="70000"/>
            </a:srgbClr>
          </a:solidFill>
          <a:ln w="95253" cap="sq">
            <a:solidFill>
              <a:srgbClr val="F2F2F2"/>
            </a:solidFill>
            <a:prstDash val="solid"/>
            <a:miter/>
          </a:ln>
        </p:spPr>
        <p:txBody>
          <a:bodyPr vert="horz" wrap="square" lIns="179999" tIns="0" rIns="179999" bIns="0" anchor="ctr" anchorCtr="1" compatLnSpc="1">
            <a:noAutofit/>
          </a:bodyPr>
          <a:lstStyle>
            <a:lvl1pPr marL="266703" marR="0" lvl="0" indent="-266703" algn="ctr" fontAlgn="auto">
              <a:spcAft>
                <a:spcPts val="0"/>
              </a:spcAft>
              <a:buNone/>
              <a:tabLst/>
              <a:defRPr lang="en-US" sz="1100" b="0" i="1" u="none" strike="noStrike" cap="none" spc="0" baseline="0">
                <a:solidFill>
                  <a:srgbClr val="7F7F7F"/>
                </a:solidFill>
                <a:uFillTx/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229253B2-5D1F-8E9B-6A56-48C5F5A688A3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7451948" y="1735138"/>
            <a:ext cx="1979611" cy="1981203"/>
          </a:xfrm>
          <a:prstGeom prst="rect">
            <a:avLst/>
          </a:prstGeom>
          <a:solidFill>
            <a:srgbClr val="F2F2F2">
              <a:alpha val="70000"/>
            </a:srgbClr>
          </a:solidFill>
          <a:ln w="95253" cap="sq">
            <a:solidFill>
              <a:srgbClr val="F2F2F2"/>
            </a:solidFill>
            <a:prstDash val="solid"/>
            <a:miter/>
          </a:ln>
        </p:spPr>
        <p:txBody>
          <a:bodyPr vert="horz" wrap="square" lIns="179999" tIns="0" rIns="179999" bIns="0" anchor="ctr" anchorCtr="1" compatLnSpc="1">
            <a:noAutofit/>
          </a:bodyPr>
          <a:lstStyle>
            <a:lvl1pPr marL="266703" marR="0" lvl="0" indent="-266703" algn="ctr" fontAlgn="auto">
              <a:spcAft>
                <a:spcPts val="0"/>
              </a:spcAft>
              <a:buNone/>
              <a:tabLst/>
              <a:defRPr lang="en-US" sz="1100" b="0" i="1" u="none" strike="noStrike" cap="none" spc="0" baseline="0">
                <a:solidFill>
                  <a:srgbClr val="7F7F7F"/>
                </a:solidFill>
                <a:uFillTx/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2993B2D-64A3-4A52-1F44-D04C0CAA6C1F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9780586" y="1735138"/>
            <a:ext cx="1979611" cy="1981203"/>
          </a:xfrm>
          <a:prstGeom prst="rect">
            <a:avLst/>
          </a:prstGeom>
          <a:solidFill>
            <a:srgbClr val="F2F2F2">
              <a:alpha val="70000"/>
            </a:srgbClr>
          </a:solidFill>
          <a:ln w="95253" cap="sq">
            <a:solidFill>
              <a:srgbClr val="F2F2F2"/>
            </a:solidFill>
            <a:prstDash val="solid"/>
            <a:miter/>
          </a:ln>
        </p:spPr>
        <p:txBody>
          <a:bodyPr vert="horz" wrap="square" lIns="179999" tIns="0" rIns="179999" bIns="0" anchor="ctr" anchorCtr="1" compatLnSpc="1">
            <a:noAutofit/>
          </a:bodyPr>
          <a:lstStyle>
            <a:lvl1pPr marL="266703" marR="0" lvl="0" indent="-266703" algn="ctr" fontAlgn="auto">
              <a:spcAft>
                <a:spcPts val="0"/>
              </a:spcAft>
              <a:buNone/>
              <a:tabLst/>
              <a:defRPr lang="en-US" sz="1100" b="0" i="1" u="none" strike="noStrike" cap="none" spc="0" baseline="0">
                <a:solidFill>
                  <a:srgbClr val="7F7F7F"/>
                </a:solidFill>
                <a:uFillTx/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7" name="TextBox 18">
            <a:extLst>
              <a:ext uri="{FF2B5EF4-FFF2-40B4-BE49-F238E27FC236}">
                <a16:creationId xmlns:a16="http://schemas.microsoft.com/office/drawing/2014/main" id="{CEE16B60-077E-51E4-3B41-6545BF228C3B}"/>
              </a:ext>
            </a:extLst>
          </p:cNvPr>
          <p:cNvSpPr txBox="1"/>
          <p:nvPr/>
        </p:nvSpPr>
        <p:spPr>
          <a:xfrm>
            <a:off x="10546332" y="6301944"/>
            <a:ext cx="1274710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>
                <a:solidFill>
                  <a:srgbClr val="253646"/>
                </a:solidFill>
                <a:uFillTx/>
                <a:latin typeface="Roboto Medium"/>
                <a:ea typeface="Roboto Medium"/>
                <a:cs typeface="Roboto Medium"/>
              </a:rPr>
              <a:t>www.cyberunity.eu</a:t>
            </a: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9D5E4C3D-50B4-4754-34ED-10812237591C}"/>
              </a:ext>
            </a:extLst>
          </p:cNvPr>
          <p:cNvSpPr txBox="1"/>
          <p:nvPr/>
        </p:nvSpPr>
        <p:spPr>
          <a:xfrm>
            <a:off x="358344" y="6301944"/>
            <a:ext cx="731291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>
                <a:solidFill>
                  <a:srgbClr val="253646"/>
                </a:solidFill>
                <a:uFillTx/>
                <a:latin typeface="Roboto Medium"/>
                <a:ea typeface="Roboto Medium"/>
                <a:cs typeface="Roboto Medium"/>
              </a:rPr>
              <a:t>Slide / </a:t>
            </a:r>
            <a:fld id="{193F9877-C7FE-4772-8D3F-A5CA81F9DFDA}" type="slidenum">
              <a:t>‹#›</a:t>
            </a:fld>
            <a:endParaRPr lang="en-US" sz="1000" b="0" i="0" u="none" strike="noStrike" kern="1200" cap="none" spc="0" baseline="0">
              <a:solidFill>
                <a:srgbClr val="253646"/>
              </a:solidFill>
              <a:uFillTx/>
              <a:latin typeface="Roboto Thin"/>
              <a:ea typeface="Roboto Thin"/>
              <a:cs typeface="Roboto Thin"/>
            </a:endParaRPr>
          </a:p>
        </p:txBody>
      </p:sp>
      <p:cxnSp>
        <p:nvCxnSpPr>
          <p:cNvPr id="19" name="Straight Connector 22">
            <a:extLst>
              <a:ext uri="{FF2B5EF4-FFF2-40B4-BE49-F238E27FC236}">
                <a16:creationId xmlns:a16="http://schemas.microsoft.com/office/drawing/2014/main" id="{C011583C-AC43-D1F0-E2E3-F26D49FA96C4}"/>
              </a:ext>
            </a:extLst>
          </p:cNvPr>
          <p:cNvCxnSpPr/>
          <p:nvPr/>
        </p:nvCxnSpPr>
        <p:spPr>
          <a:xfrm>
            <a:off x="5504569" y="1700482"/>
            <a:ext cx="1182858" cy="0"/>
          </a:xfrm>
          <a:prstGeom prst="straightConnector1">
            <a:avLst/>
          </a:prstGeom>
          <a:noFill/>
          <a:ln w="6345" cap="flat">
            <a:solidFill>
              <a:srgbClr val="57A7B2"/>
            </a:solidFill>
            <a:prstDash val="solid"/>
            <a:miter/>
          </a:ln>
        </p:spPr>
      </p:cxnSp>
      <p:sp>
        <p:nvSpPr>
          <p:cNvPr id="20" name="Triangle 7">
            <a:extLst>
              <a:ext uri="{FF2B5EF4-FFF2-40B4-BE49-F238E27FC236}">
                <a16:creationId xmlns:a16="http://schemas.microsoft.com/office/drawing/2014/main" id="{8B4C903A-CE53-5595-57C6-35BF3230F525}"/>
              </a:ext>
            </a:extLst>
          </p:cNvPr>
          <p:cNvSpPr/>
          <p:nvPr/>
        </p:nvSpPr>
        <p:spPr>
          <a:xfrm rot="10799991">
            <a:off x="5657695" y="-28"/>
            <a:ext cx="876616" cy="2919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48D9B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21" name="Picture 21">
            <a:extLst>
              <a:ext uri="{FF2B5EF4-FFF2-40B4-BE49-F238E27FC236}">
                <a16:creationId xmlns:a16="http://schemas.microsoft.com/office/drawing/2014/main" id="{C8DA9463-C7C6-B288-3857-A6AC95EFB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77" y="217846"/>
            <a:ext cx="1748716" cy="90971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760990270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6427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544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6570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77875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10199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56028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7944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192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0275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3">
            <a:extLst>
              <a:ext uri="{FF2B5EF4-FFF2-40B4-BE49-F238E27FC236}">
                <a16:creationId xmlns:a16="http://schemas.microsoft.com/office/drawing/2014/main" id="{B6FBCC9E-7F4D-34A4-A36B-38A807C4CC32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8845677" y="3488920"/>
            <a:ext cx="2292748" cy="22927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1200" b="0" i="0" u="none" strike="noStrike" cap="none" spc="0" baseline="0">
                <a:solidFill>
                  <a:srgbClr val="595959"/>
                </a:solidFill>
                <a:uFillTx/>
                <a:latin typeface="Roboto Thin"/>
                <a:ea typeface="Roboto Thin"/>
                <a:cs typeface="Roboto Thin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8484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B711F4B-F381-6C17-AEC5-344F0BC4BA58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2231748" y="4637928"/>
            <a:ext cx="1979996" cy="7199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en-US" sz="14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1pPr>
          </a:lstStyle>
          <a:p>
            <a:pPr lvl="0"/>
            <a:r>
              <a:rPr lang="en-US"/>
              <a:t>Section Description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123579AE-2AD7-CD3A-A69E-3943249DC9B0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5111496" y="4637928"/>
            <a:ext cx="1979996" cy="7199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en-US" sz="14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1pPr>
          </a:lstStyle>
          <a:p>
            <a:pPr lvl="0"/>
            <a:r>
              <a:rPr lang="en-US"/>
              <a:t>Section Description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5473B8F-DDA6-3DC3-BCF5-847A7D13B48D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991243" y="4637928"/>
            <a:ext cx="1979996" cy="7199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en-US" sz="14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1pPr>
          </a:lstStyle>
          <a:p>
            <a:pPr lvl="0"/>
            <a:r>
              <a:rPr lang="en-US"/>
              <a:t>Section Description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BA3D314F-A2EE-DCDE-E016-DCABF8CDA987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231748" y="4003526"/>
            <a:ext cx="1979996" cy="359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en-US" sz="12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1pPr>
          </a:lstStyle>
          <a:p>
            <a:pPr lvl="0"/>
            <a:r>
              <a:rPr lang="en-US"/>
              <a:t>Section 1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8A2EF77F-E269-E1A6-E66E-A1225EC150D0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5111496" y="4003526"/>
            <a:ext cx="1979996" cy="359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en-US" sz="12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1pPr>
          </a:lstStyle>
          <a:p>
            <a:pPr lvl="0"/>
            <a:r>
              <a:rPr lang="en-US"/>
              <a:t>Section 2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4C025104-6D21-87AB-C79F-B59E16DA1E0A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991243" y="4003526"/>
            <a:ext cx="1979996" cy="359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en-US" sz="12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1pPr>
          </a:lstStyle>
          <a:p>
            <a:pPr lvl="0"/>
            <a:r>
              <a:rPr lang="en-US"/>
              <a:t>Section 3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957C13D9-0FD7-E15C-F951-3AC81BB3E5F0}"/>
              </a:ext>
            </a:extLst>
          </p:cNvPr>
          <p:cNvSpPr txBox="1"/>
          <p:nvPr/>
        </p:nvSpPr>
        <p:spPr>
          <a:xfrm>
            <a:off x="10546332" y="6301944"/>
            <a:ext cx="1274710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>
                <a:solidFill>
                  <a:srgbClr val="253646"/>
                </a:solidFill>
                <a:uFillTx/>
                <a:latin typeface="Roboto Medium"/>
                <a:ea typeface="Roboto Medium"/>
                <a:cs typeface="Roboto Medium"/>
              </a:rPr>
              <a:t>www.cyberunity.eu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6E9DF165-D751-B310-E73E-0DAAEDD0EE9E}"/>
              </a:ext>
            </a:extLst>
          </p:cNvPr>
          <p:cNvSpPr txBox="1"/>
          <p:nvPr/>
        </p:nvSpPr>
        <p:spPr>
          <a:xfrm>
            <a:off x="358344" y="6301944"/>
            <a:ext cx="731291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>
                <a:solidFill>
                  <a:srgbClr val="253646"/>
                </a:solidFill>
                <a:uFillTx/>
                <a:latin typeface="Roboto Medium"/>
                <a:ea typeface="Roboto Medium"/>
                <a:cs typeface="Roboto Medium"/>
              </a:rPr>
              <a:t>Slide / </a:t>
            </a:r>
            <a:fld id="{0B1ECED2-8E26-4BE7-8B3F-1024B55F3C89}" type="slidenum">
              <a:t>‹#›</a:t>
            </a:fld>
            <a:endParaRPr lang="en-US" sz="1000" b="0" i="0" u="none" strike="noStrike" kern="1200" cap="none" spc="0" baseline="0">
              <a:solidFill>
                <a:srgbClr val="253646"/>
              </a:solidFill>
              <a:uFillTx/>
              <a:latin typeface="Roboto Thin"/>
              <a:ea typeface="Roboto Thin"/>
              <a:cs typeface="Roboto Thin"/>
            </a:endParaRPr>
          </a:p>
        </p:txBody>
      </p:sp>
      <p:cxnSp>
        <p:nvCxnSpPr>
          <p:cNvPr id="10" name="Straight Connector 13">
            <a:extLst>
              <a:ext uri="{FF2B5EF4-FFF2-40B4-BE49-F238E27FC236}">
                <a16:creationId xmlns:a16="http://schemas.microsoft.com/office/drawing/2014/main" id="{85F70F44-E514-4FD3-B043-777F1E37B574}"/>
              </a:ext>
            </a:extLst>
          </p:cNvPr>
          <p:cNvCxnSpPr/>
          <p:nvPr/>
        </p:nvCxnSpPr>
        <p:spPr>
          <a:xfrm>
            <a:off x="5504569" y="1700482"/>
            <a:ext cx="1182858" cy="0"/>
          </a:xfrm>
          <a:prstGeom prst="straightConnector1">
            <a:avLst/>
          </a:prstGeom>
          <a:noFill/>
          <a:ln w="6345" cap="flat">
            <a:solidFill>
              <a:srgbClr val="57A7B2"/>
            </a:solidFill>
            <a:prstDash val="solid"/>
            <a:miter/>
          </a:ln>
        </p:spPr>
      </p:cxnSp>
      <p:sp>
        <p:nvSpPr>
          <p:cNvPr id="11" name="Triangle 7">
            <a:extLst>
              <a:ext uri="{FF2B5EF4-FFF2-40B4-BE49-F238E27FC236}">
                <a16:creationId xmlns:a16="http://schemas.microsoft.com/office/drawing/2014/main" id="{61037086-4510-4EE9-CB6A-0D261C655409}"/>
              </a:ext>
            </a:extLst>
          </p:cNvPr>
          <p:cNvSpPr/>
          <p:nvPr/>
        </p:nvSpPr>
        <p:spPr>
          <a:xfrm rot="10799991">
            <a:off x="5657695" y="-28"/>
            <a:ext cx="876616" cy="2919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48D9B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F7836094-2EA3-9BB7-16A1-6F6858F0F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77" y="180036"/>
            <a:ext cx="1748716" cy="90971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90878734"/>
      </p:ext>
    </p:extLst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82791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66069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0571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2364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53725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4146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2843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09062A50-772D-8A84-2D21-0BFE28C3FCC5}"/>
              </a:ext>
            </a:extLst>
          </p:cNvPr>
          <p:cNvSpPr txBox="1"/>
          <p:nvPr/>
        </p:nvSpPr>
        <p:spPr>
          <a:xfrm>
            <a:off x="358344" y="6301944"/>
            <a:ext cx="731291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>
                <a:solidFill>
                  <a:srgbClr val="404040"/>
                </a:solidFill>
                <a:uFillTx/>
                <a:latin typeface="Roboto Medium"/>
                <a:ea typeface="Roboto Medium"/>
                <a:cs typeface="Roboto Medium"/>
              </a:rPr>
              <a:t>Slide / </a:t>
            </a:r>
            <a:r>
              <a:rPr lang="en-US" sz="1000" b="0" i="0" u="none" strike="noStrike" kern="1200" cap="none" spc="0" baseline="0">
                <a:solidFill>
                  <a:srgbClr val="404040"/>
                </a:solidFill>
                <a:uFillTx/>
                <a:latin typeface="Roboto Thin"/>
                <a:ea typeface="Roboto Thin"/>
                <a:cs typeface="Roboto Thin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3426567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8757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485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9B9AF03-75FD-4D89-99C5-BABBCA36A54B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1790102" y="2880844"/>
            <a:ext cx="4113903" cy="28281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18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1pPr>
            <a:lvl2pPr marR="0" lvl="1" fontAlgn="auto">
              <a:spcAft>
                <a:spcPts val="0"/>
              </a:spcAft>
              <a:buSzPct val="100000"/>
              <a:buFont typeface="Arial"/>
              <a:tabLst/>
              <a:defRPr lang="en-US" sz="105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2pPr>
            <a:lvl3pPr marR="0" lvl="2" fontAlgn="auto">
              <a:spcAft>
                <a:spcPts val="0"/>
              </a:spcAft>
              <a:buSzPct val="100000"/>
              <a:buFont typeface="Arial"/>
              <a:tabLst/>
              <a:defRPr lang="en-US" sz="105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3pPr>
            <a:lvl4pPr marR="0" lvl="3" fontAlgn="auto">
              <a:spcAft>
                <a:spcPts val="0"/>
              </a:spcAft>
              <a:buSzPct val="100000"/>
              <a:buFont typeface="Arial"/>
              <a:tabLst/>
              <a:defRPr lang="en-US" sz="105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4pPr>
            <a:lvl5pPr marR="0" lvl="4" fontAlgn="auto">
              <a:spcAft>
                <a:spcPts val="0"/>
              </a:spcAft>
              <a:buSzPct val="100000"/>
              <a:buFont typeface="Arial"/>
              <a:tabLst/>
              <a:defRPr lang="en-US" sz="105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4524108-D3BD-ADA1-777E-DF2332AE0080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6536643" y="2880844"/>
            <a:ext cx="4113903" cy="28281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18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1pPr>
            <a:lvl2pPr marR="0" lvl="1" fontAlgn="auto">
              <a:spcAft>
                <a:spcPts val="0"/>
              </a:spcAft>
              <a:buSzPct val="100000"/>
              <a:buFont typeface="Arial"/>
              <a:tabLst/>
              <a:defRPr lang="en-US" sz="105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2pPr>
            <a:lvl3pPr marR="0" lvl="2" fontAlgn="auto">
              <a:spcAft>
                <a:spcPts val="0"/>
              </a:spcAft>
              <a:buSzPct val="100000"/>
              <a:buFont typeface="Arial"/>
              <a:tabLst/>
              <a:defRPr lang="en-US" sz="105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3pPr>
            <a:lvl4pPr marR="0" lvl="3" fontAlgn="auto">
              <a:spcAft>
                <a:spcPts val="0"/>
              </a:spcAft>
              <a:buSzPct val="100000"/>
              <a:buFont typeface="Arial"/>
              <a:tabLst/>
              <a:defRPr lang="en-US" sz="105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4pPr>
            <a:lvl5pPr marR="0" lvl="4" fontAlgn="auto">
              <a:spcAft>
                <a:spcPts val="0"/>
              </a:spcAft>
              <a:buSzPct val="100000"/>
              <a:buFont typeface="Arial"/>
              <a:tabLst/>
              <a:defRPr lang="en-US" sz="105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A52356-F5FD-3630-5273-12E7B01FD89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793083" y="1907712"/>
            <a:ext cx="4122919" cy="735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5400" b="0" i="0" u="none" strike="noStrike" cap="none" spc="0" baseline="0">
                <a:solidFill>
                  <a:srgbClr val="57A7B3"/>
                </a:solidFill>
                <a:uFillTx/>
                <a:latin typeface="Calibri Light"/>
                <a:ea typeface="Roboto Thin"/>
                <a:cs typeface="Roboto Thin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E3044-7406-749F-FB6E-E78D40A7540D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534311" y="1902153"/>
            <a:ext cx="4104439" cy="7357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5400" b="0" i="0" u="none" strike="noStrike" cap="none" spc="0" baseline="0">
                <a:solidFill>
                  <a:srgbClr val="7688A1"/>
                </a:solidFill>
                <a:uFillTx/>
                <a:latin typeface="Calibri Light"/>
                <a:ea typeface="Roboto Thin"/>
                <a:cs typeface="Roboto Thin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990A0220-4B03-2E91-265A-DA2209FCCD1D}"/>
              </a:ext>
            </a:extLst>
          </p:cNvPr>
          <p:cNvSpPr txBox="1"/>
          <p:nvPr/>
        </p:nvSpPr>
        <p:spPr>
          <a:xfrm>
            <a:off x="10546332" y="6301944"/>
            <a:ext cx="1274710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>
                <a:solidFill>
                  <a:srgbClr val="253646"/>
                </a:solidFill>
                <a:uFillTx/>
                <a:latin typeface="Roboto Medium"/>
                <a:ea typeface="Roboto Medium"/>
                <a:cs typeface="Roboto Medium"/>
              </a:rPr>
              <a:t>www.cyberunity.eu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DD31ACF9-83FC-93FA-69C6-44F75C4ECC0D}"/>
              </a:ext>
            </a:extLst>
          </p:cNvPr>
          <p:cNvSpPr txBox="1"/>
          <p:nvPr/>
        </p:nvSpPr>
        <p:spPr>
          <a:xfrm>
            <a:off x="358344" y="6301944"/>
            <a:ext cx="731291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>
                <a:solidFill>
                  <a:srgbClr val="253646"/>
                </a:solidFill>
                <a:uFillTx/>
                <a:latin typeface="Roboto Medium"/>
                <a:ea typeface="Roboto Medium"/>
                <a:cs typeface="Roboto Medium"/>
              </a:rPr>
              <a:t>Slide / </a:t>
            </a:r>
            <a:fld id="{C4E0F967-2440-446E-94C6-C963881F813A}" type="slidenum">
              <a:t>‹#›</a:t>
            </a:fld>
            <a:endParaRPr lang="en-US" sz="1000" b="0" i="0" u="none" strike="noStrike" kern="1200" cap="none" spc="0" baseline="0">
              <a:solidFill>
                <a:srgbClr val="253646"/>
              </a:solidFill>
              <a:uFillTx/>
              <a:latin typeface="Roboto Thin"/>
              <a:ea typeface="Roboto Thin"/>
              <a:cs typeface="Roboto Thin"/>
            </a:endParaRPr>
          </a:p>
        </p:txBody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B9987D11-80DC-F1CC-D9A5-C2E27FAC06F7}"/>
              </a:ext>
            </a:extLst>
          </p:cNvPr>
          <p:cNvCxnSpPr/>
          <p:nvPr/>
        </p:nvCxnSpPr>
        <p:spPr>
          <a:xfrm>
            <a:off x="5504569" y="1700482"/>
            <a:ext cx="1182858" cy="0"/>
          </a:xfrm>
          <a:prstGeom prst="straightConnector1">
            <a:avLst/>
          </a:prstGeom>
          <a:noFill/>
          <a:ln w="6345" cap="flat">
            <a:solidFill>
              <a:srgbClr val="57A7B2"/>
            </a:solidFill>
            <a:prstDash val="solid"/>
            <a:miter/>
          </a:ln>
        </p:spPr>
      </p:cxnSp>
      <p:sp>
        <p:nvSpPr>
          <p:cNvPr id="9" name="Triangle 7">
            <a:extLst>
              <a:ext uri="{FF2B5EF4-FFF2-40B4-BE49-F238E27FC236}">
                <a16:creationId xmlns:a16="http://schemas.microsoft.com/office/drawing/2014/main" id="{514523C1-6AC4-5E37-94C4-D8BF464AFFFC}"/>
              </a:ext>
            </a:extLst>
          </p:cNvPr>
          <p:cNvSpPr/>
          <p:nvPr/>
        </p:nvSpPr>
        <p:spPr>
          <a:xfrm rot="10799991">
            <a:off x="5657695" y="-28"/>
            <a:ext cx="876616" cy="2919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48D9B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5640F6A8-A86B-3722-AEDE-FFBA27CF4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77" y="180036"/>
            <a:ext cx="1748716" cy="90971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034991957"/>
      </p:ext>
    </p:extLst>
  </p:cSld>
  <p:clrMapOvr>
    <a:masterClrMapping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7051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2858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4269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26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B9F09D4-A87A-D40E-5CC0-585C6028AD2C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852485" y="1727996"/>
            <a:ext cx="5297311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18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1pPr>
            <a:lvl2pPr marR="0" lvl="1" fontAlgn="auto">
              <a:spcAft>
                <a:spcPts val="0"/>
              </a:spcAft>
              <a:buSzPct val="100000"/>
              <a:buFont typeface="Arial"/>
              <a:tabLst/>
              <a:defRPr lang="en-US" sz="105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2pPr>
            <a:lvl3pPr marR="0" lvl="2" fontAlgn="auto">
              <a:spcAft>
                <a:spcPts val="0"/>
              </a:spcAft>
              <a:buSzPct val="100000"/>
              <a:buFont typeface="Arial"/>
              <a:tabLst/>
              <a:defRPr lang="en-US" sz="105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3pPr>
            <a:lvl4pPr marR="0" lvl="3" fontAlgn="auto">
              <a:spcAft>
                <a:spcPts val="0"/>
              </a:spcAft>
              <a:buSzPct val="100000"/>
              <a:buFont typeface="Arial"/>
              <a:tabLst/>
              <a:defRPr lang="en-US" sz="105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4pPr>
            <a:lvl5pPr marR="0" lvl="4" fontAlgn="auto">
              <a:spcAft>
                <a:spcPts val="0"/>
              </a:spcAft>
              <a:buSzPct val="100000"/>
              <a:buFont typeface="Arial"/>
              <a:tabLst/>
              <a:defRPr lang="en-US" sz="105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1651C1D-1882-7C72-E699-E89250E3879B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6308436" y="1727996"/>
            <a:ext cx="5297311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18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1pPr>
            <a:lvl2pPr marR="0" lvl="1" fontAlgn="auto">
              <a:spcAft>
                <a:spcPts val="0"/>
              </a:spcAft>
              <a:buSzPct val="100000"/>
              <a:buFont typeface="Arial"/>
              <a:tabLst/>
              <a:defRPr lang="en-US" sz="105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2pPr>
            <a:lvl3pPr marR="0" lvl="2" fontAlgn="auto">
              <a:spcAft>
                <a:spcPts val="0"/>
              </a:spcAft>
              <a:buSzPct val="100000"/>
              <a:buFont typeface="Arial"/>
              <a:tabLst/>
              <a:defRPr lang="en-US" sz="105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3pPr>
            <a:lvl4pPr marR="0" lvl="3" fontAlgn="auto">
              <a:spcAft>
                <a:spcPts val="0"/>
              </a:spcAft>
              <a:buSzPct val="100000"/>
              <a:buFont typeface="Arial"/>
              <a:tabLst/>
              <a:defRPr lang="en-US" sz="105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4pPr>
            <a:lvl5pPr marR="0" lvl="4" fontAlgn="auto">
              <a:spcAft>
                <a:spcPts val="0"/>
              </a:spcAft>
              <a:buSzPct val="100000"/>
              <a:buFont typeface="Arial"/>
              <a:tabLst/>
              <a:defRPr lang="en-US" sz="105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39335399-C09F-2599-415B-6DC5E985B924}"/>
              </a:ext>
            </a:extLst>
          </p:cNvPr>
          <p:cNvSpPr txBox="1"/>
          <p:nvPr/>
        </p:nvSpPr>
        <p:spPr>
          <a:xfrm>
            <a:off x="10546332" y="6301944"/>
            <a:ext cx="1274710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>
                <a:solidFill>
                  <a:srgbClr val="253646"/>
                </a:solidFill>
                <a:uFillTx/>
                <a:latin typeface="Roboto Medium"/>
                <a:ea typeface="Roboto Medium"/>
                <a:cs typeface="Roboto Medium"/>
              </a:rPr>
              <a:t>www.cyberunity.eu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C7A5DB8E-33F7-3F17-48E1-779FBA406FBD}"/>
              </a:ext>
            </a:extLst>
          </p:cNvPr>
          <p:cNvSpPr txBox="1"/>
          <p:nvPr/>
        </p:nvSpPr>
        <p:spPr>
          <a:xfrm>
            <a:off x="358344" y="6301944"/>
            <a:ext cx="731291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>
                <a:solidFill>
                  <a:srgbClr val="253646"/>
                </a:solidFill>
                <a:uFillTx/>
                <a:latin typeface="Roboto Medium"/>
                <a:ea typeface="Roboto Medium"/>
                <a:cs typeface="Roboto Medium"/>
              </a:rPr>
              <a:t>Slide / </a:t>
            </a:r>
            <a:fld id="{5482EFD9-9D90-4E5B-96F7-85106EE66C99}" type="slidenum">
              <a:t>‹#›</a:t>
            </a:fld>
            <a:endParaRPr lang="en-US" sz="1000" b="0" i="0" u="none" strike="noStrike" kern="1200" cap="none" spc="0" baseline="0">
              <a:solidFill>
                <a:srgbClr val="253646"/>
              </a:solidFill>
              <a:uFillTx/>
              <a:latin typeface="Roboto Thin"/>
              <a:ea typeface="Roboto Thin"/>
              <a:cs typeface="Roboto Thin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A3101C2-E0D4-6E77-2EF8-6B5BC851ACA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50886" y="1167451"/>
            <a:ext cx="11339510" cy="359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1200" b="0" i="0" u="none" strike="noStrike" cap="none" spc="600" baseline="0">
                <a:solidFill>
                  <a:srgbClr val="57A7B3"/>
                </a:solidFill>
                <a:uFillTx/>
                <a:latin typeface="Roboto Thin"/>
                <a:ea typeface="Roboto Thin"/>
                <a:cs typeface="Roboto Thin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FB18242-3130-6C07-0180-14EF843E1DB4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50886" y="564596"/>
            <a:ext cx="11339510" cy="6234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4000" b="0" i="0" u="none" strike="noStrike" cap="none" spc="0" baseline="0">
                <a:solidFill>
                  <a:srgbClr val="253646"/>
                </a:solidFill>
                <a:uFillTx/>
                <a:latin typeface="Nexa Bold"/>
                <a:ea typeface="Roboto Thin"/>
                <a:cs typeface="Nexa Bold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CC1FEA94-E72A-E030-1930-BE588A7F6EF7}"/>
              </a:ext>
            </a:extLst>
          </p:cNvPr>
          <p:cNvCxnSpPr/>
          <p:nvPr/>
        </p:nvCxnSpPr>
        <p:spPr>
          <a:xfrm>
            <a:off x="852485" y="1561786"/>
            <a:ext cx="1182859" cy="0"/>
          </a:xfrm>
          <a:prstGeom prst="straightConnector1">
            <a:avLst/>
          </a:prstGeom>
          <a:noFill/>
          <a:ln w="6345" cap="flat">
            <a:solidFill>
              <a:srgbClr val="253646"/>
            </a:solidFill>
            <a:prstDash val="solid"/>
            <a:miter/>
          </a:ln>
        </p:spPr>
      </p:cxnSp>
      <p:pic>
        <p:nvPicPr>
          <p:cNvPr id="9" name="Picture 11">
            <a:extLst>
              <a:ext uri="{FF2B5EF4-FFF2-40B4-BE49-F238E27FC236}">
                <a16:creationId xmlns:a16="http://schemas.microsoft.com/office/drawing/2014/main" id="{7BB86C3A-E41A-9266-BB20-53E82698F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607" y="146422"/>
            <a:ext cx="1748716" cy="90971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54973854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2369E2E3-720F-FB63-45ED-3663003F9A6C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479136" y="2427667"/>
            <a:ext cx="5471998" cy="38684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16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1pPr>
            <a:lvl2pPr marR="0" lvl="1" fontAlgn="auto">
              <a:spcAft>
                <a:spcPts val="0"/>
              </a:spcAft>
              <a:buSzPct val="100000"/>
              <a:buFont typeface="Arial"/>
              <a:tabLst/>
              <a:defRPr lang="en-US" sz="10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2pPr>
            <a:lvl3pPr marR="0" lvl="2" fontAlgn="auto">
              <a:spcAft>
                <a:spcPts val="0"/>
              </a:spcAft>
              <a:buSzPct val="100000"/>
              <a:buFont typeface="Arial"/>
              <a:tabLst/>
              <a:defRPr lang="en-US" sz="10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3pPr>
            <a:lvl4pPr marR="0" lvl="3" fontAlgn="auto">
              <a:spcAft>
                <a:spcPts val="0"/>
              </a:spcAft>
              <a:buSzPct val="100000"/>
              <a:buFont typeface="Arial"/>
              <a:tabLst/>
              <a:defRPr lang="en-US" sz="10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4pPr>
            <a:lvl5pPr marR="0" lvl="4" fontAlgn="auto">
              <a:spcAft>
                <a:spcPts val="0"/>
              </a:spcAft>
              <a:buSzPct val="100000"/>
              <a:buFont typeface="Arial"/>
              <a:tabLst/>
              <a:defRPr lang="en-US" sz="10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DBFCFDC6-029E-DC66-F5DA-81C80633C8D5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6299996" y="2427667"/>
            <a:ext cx="5471998" cy="38684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16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1pPr>
            <a:lvl2pPr marR="0" lvl="1" fontAlgn="auto">
              <a:spcAft>
                <a:spcPts val="0"/>
              </a:spcAft>
              <a:buSzPct val="100000"/>
              <a:buFont typeface="Arial"/>
              <a:tabLst/>
              <a:defRPr lang="en-US" sz="10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2pPr>
            <a:lvl3pPr marR="0" lvl="2" fontAlgn="auto">
              <a:spcAft>
                <a:spcPts val="0"/>
              </a:spcAft>
              <a:buSzPct val="100000"/>
              <a:buFont typeface="Arial"/>
              <a:tabLst/>
              <a:defRPr lang="en-US" sz="10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3pPr>
            <a:lvl4pPr marR="0" lvl="3" fontAlgn="auto">
              <a:spcAft>
                <a:spcPts val="0"/>
              </a:spcAft>
              <a:buSzPct val="100000"/>
              <a:buFont typeface="Arial"/>
              <a:tabLst/>
              <a:defRPr lang="en-US" sz="10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4pPr>
            <a:lvl5pPr marR="0" lvl="4" fontAlgn="auto">
              <a:spcAft>
                <a:spcPts val="0"/>
              </a:spcAft>
              <a:buSzPct val="100000"/>
              <a:buFont typeface="Arial"/>
              <a:tabLst/>
              <a:defRPr lang="en-US" sz="1000" b="0" i="0" u="none" strike="noStrike" cap="none" spc="0" baseline="0">
                <a:solidFill>
                  <a:srgbClr val="253646"/>
                </a:solidFill>
                <a:uFillTx/>
                <a:latin typeface="Roboto Thin"/>
                <a:ea typeface="Roboto Thin"/>
                <a:cs typeface="Roboto Thin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5" title="Divider Line">
            <a:extLst>
              <a:ext uri="{FF2B5EF4-FFF2-40B4-BE49-F238E27FC236}">
                <a16:creationId xmlns:a16="http://schemas.microsoft.com/office/drawing/2014/main" id="{5C09D597-C528-159E-911F-0C5C1E520E6D}"/>
              </a:ext>
            </a:extLst>
          </p:cNvPr>
          <p:cNvCxnSpPr/>
          <p:nvPr/>
        </p:nvCxnSpPr>
        <p:spPr>
          <a:xfrm>
            <a:off x="479136" y="2159995"/>
            <a:ext cx="4214095" cy="0"/>
          </a:xfrm>
          <a:prstGeom prst="straightConnector1">
            <a:avLst/>
          </a:prstGeom>
          <a:noFill/>
          <a:ln w="28575" cap="flat">
            <a:solidFill>
              <a:srgbClr val="57A7B2"/>
            </a:solidFill>
            <a:prstDash val="solid"/>
            <a:miter/>
          </a:ln>
        </p:spPr>
      </p:cxnSp>
      <p:cxnSp>
        <p:nvCxnSpPr>
          <p:cNvPr id="5" name="Straight Connector 6" title="Divider Line">
            <a:extLst>
              <a:ext uri="{FF2B5EF4-FFF2-40B4-BE49-F238E27FC236}">
                <a16:creationId xmlns:a16="http://schemas.microsoft.com/office/drawing/2014/main" id="{B991A593-6868-1147-0742-805B6F1995A2}"/>
              </a:ext>
            </a:extLst>
          </p:cNvPr>
          <p:cNvCxnSpPr/>
          <p:nvPr/>
        </p:nvCxnSpPr>
        <p:spPr>
          <a:xfrm>
            <a:off x="6312697" y="2159995"/>
            <a:ext cx="4214104" cy="0"/>
          </a:xfrm>
          <a:prstGeom prst="straightConnector1">
            <a:avLst/>
          </a:prstGeom>
          <a:noFill/>
          <a:ln w="28575" cap="flat">
            <a:solidFill>
              <a:srgbClr val="7687A1"/>
            </a:solidFill>
            <a:prstDash val="solid"/>
            <a:miter/>
          </a:ln>
        </p:spPr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3EBDC40-0B3E-2580-2C40-2AF3AFF18B43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79136" y="1654021"/>
            <a:ext cx="5471998" cy="4551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2400" b="0" i="0" u="none" strike="noStrike" cap="none" spc="0" baseline="0">
                <a:solidFill>
                  <a:srgbClr val="57A7B2"/>
                </a:solidFill>
                <a:uFillTx/>
                <a:latin typeface="Nexa Bold"/>
                <a:ea typeface="Roboto Thin"/>
                <a:cs typeface="Roboto Thin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9D8E37F-1932-528F-3D9B-AD882AF60F88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312697" y="1654021"/>
            <a:ext cx="5459297" cy="4551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2400" b="0" i="0" u="none" strike="noStrike" cap="none" spc="0" baseline="0">
                <a:solidFill>
                  <a:srgbClr val="7687A1"/>
                </a:solidFill>
                <a:uFillTx/>
                <a:latin typeface="Nexa Bold"/>
                <a:ea typeface="Roboto Thin"/>
                <a:cs typeface="Roboto Thin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F3F95C07-F843-C2BD-454C-777DB126247A}"/>
              </a:ext>
            </a:extLst>
          </p:cNvPr>
          <p:cNvSpPr txBox="1"/>
          <p:nvPr/>
        </p:nvSpPr>
        <p:spPr>
          <a:xfrm>
            <a:off x="10546332" y="6301944"/>
            <a:ext cx="1274710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>
                <a:solidFill>
                  <a:srgbClr val="253646"/>
                </a:solidFill>
                <a:uFillTx/>
                <a:latin typeface="Roboto Medium"/>
                <a:ea typeface="Roboto Medium"/>
                <a:cs typeface="Roboto Medium"/>
              </a:rPr>
              <a:t>www.cyberunity.eu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46F0065F-2E91-4528-05D2-F28CEFE93D7D}"/>
              </a:ext>
            </a:extLst>
          </p:cNvPr>
          <p:cNvSpPr txBox="1"/>
          <p:nvPr/>
        </p:nvSpPr>
        <p:spPr>
          <a:xfrm>
            <a:off x="358344" y="6301944"/>
            <a:ext cx="731291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>
                <a:solidFill>
                  <a:srgbClr val="253646"/>
                </a:solidFill>
                <a:uFillTx/>
                <a:latin typeface="Roboto Medium"/>
                <a:ea typeface="Roboto Medium"/>
                <a:cs typeface="Roboto Medium"/>
              </a:rPr>
              <a:t>Slide / </a:t>
            </a:r>
            <a:fld id="{7BC1FBCF-4F17-45FF-9D3A-A98DB75AE91F}" type="slidenum">
              <a:t>‹#›</a:t>
            </a:fld>
            <a:endParaRPr lang="en-US" sz="1000" b="0" i="0" u="none" strike="noStrike" kern="1200" cap="none" spc="0" baseline="0">
              <a:solidFill>
                <a:srgbClr val="253646"/>
              </a:solidFill>
              <a:uFillTx/>
              <a:latin typeface="Roboto Thin"/>
              <a:ea typeface="Roboto Thin"/>
              <a:cs typeface="Roboto Thin"/>
            </a:endParaRPr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7DAFF6BA-E9AF-8214-CB55-169D59172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607" y="155612"/>
            <a:ext cx="1748716" cy="90971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5">
            <a:extLst>
              <a:ext uri="{FF2B5EF4-FFF2-40B4-BE49-F238E27FC236}">
                <a16:creationId xmlns:a16="http://schemas.microsoft.com/office/drawing/2014/main" id="{02590827-55B9-E08D-DCA5-EAD1AB2BE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13">
            <a:off x="6208410" y="-4501764"/>
            <a:ext cx="9597633" cy="982244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62816711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33" Type="http://schemas.openxmlformats.org/officeDocument/2006/relationships/image" Target="../media/image7.jpeg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1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Relationship Id="rId35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>
            <a:extLst>
              <a:ext uri="{FF2B5EF4-FFF2-40B4-BE49-F238E27FC236}">
                <a16:creationId xmlns:a16="http://schemas.microsoft.com/office/drawing/2014/main" id="{67CE3773-F5DF-CAE9-91A3-30D51DD979BD}"/>
              </a:ext>
            </a:extLst>
          </p:cNvPr>
          <p:cNvSpPr txBox="1"/>
          <p:nvPr/>
        </p:nvSpPr>
        <p:spPr>
          <a:xfrm>
            <a:off x="10546332" y="6301944"/>
            <a:ext cx="1274710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>
                <a:solidFill>
                  <a:srgbClr val="253646"/>
                </a:solidFill>
                <a:uFillTx/>
                <a:latin typeface="Roboto Medium"/>
                <a:ea typeface="Roboto Medium"/>
                <a:cs typeface="Roboto Medium"/>
              </a:rPr>
              <a:t>www.cyberunity.eu</a:t>
            </a: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92A35EE1-E3D2-E78B-27A0-29CCFD2FF62A}"/>
              </a:ext>
            </a:extLst>
          </p:cNvPr>
          <p:cNvSpPr txBox="1"/>
          <p:nvPr/>
        </p:nvSpPr>
        <p:spPr>
          <a:xfrm>
            <a:off x="358344" y="6301944"/>
            <a:ext cx="731291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>
                <a:solidFill>
                  <a:srgbClr val="253646"/>
                </a:solidFill>
                <a:uFillTx/>
                <a:latin typeface="Roboto Medium"/>
                <a:ea typeface="Roboto Medium"/>
                <a:cs typeface="Roboto Medium"/>
              </a:rPr>
              <a:t>Slide / </a:t>
            </a:r>
            <a:fld id="{1270E264-2863-4BBE-B369-5D5851D22DDF}" type="slidenum">
              <a:t>‹#›</a:t>
            </a:fld>
            <a:endParaRPr lang="en-US" sz="1000" b="0" i="0" u="none" strike="noStrike" kern="1200" cap="none" spc="0" baseline="0">
              <a:solidFill>
                <a:srgbClr val="253646"/>
              </a:solidFill>
              <a:uFillTx/>
              <a:latin typeface="Roboto Thin"/>
              <a:ea typeface="Roboto Thin"/>
              <a:cs typeface="Roboto Thin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6B8AF273-9361-C4D7-083C-C5E460A9CACC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15277" y="180036"/>
            <a:ext cx="1748716" cy="909718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94" r:id="rId26"/>
    <p:sldLayoutId id="2147483695" r:id="rId27"/>
    <p:sldLayoutId id="2147483696" r:id="rId28"/>
    <p:sldLayoutId id="2147483697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B91A8302-930B-72E5-2E33-F34BE56FA5A5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0" y="-3813"/>
            <a:ext cx="12191996" cy="686181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25462B04-E65E-ECC3-2A50-B9155521565A}"/>
              </a:ext>
            </a:extLst>
          </p:cNvPr>
          <p:cNvSpPr txBox="1"/>
          <p:nvPr/>
        </p:nvSpPr>
        <p:spPr>
          <a:xfrm>
            <a:off x="358344" y="6301944"/>
            <a:ext cx="731291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>
                <a:solidFill>
                  <a:srgbClr val="FFFFFF"/>
                </a:solidFill>
                <a:uFillTx/>
                <a:latin typeface="Roboto Medium"/>
                <a:ea typeface="Roboto Medium"/>
                <a:cs typeface="Roboto Medium"/>
              </a:rPr>
              <a:t>Slide / </a:t>
            </a:r>
            <a:fld id="{449DD161-2E1A-4D77-803C-01C9549BB9EC}" type="slidenum">
              <a:t>‹#›</a:t>
            </a:fld>
            <a:endParaRPr lang="en-US" sz="1000" b="0" i="0" u="none" strike="noStrike" kern="1200" cap="none" spc="0" baseline="0">
              <a:solidFill>
                <a:srgbClr val="FFFFFF"/>
              </a:solidFill>
              <a:uFillTx/>
              <a:latin typeface="Roboto Thin"/>
              <a:ea typeface="Roboto Thin"/>
              <a:cs typeface="Roboto Thin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EBF98E36-341D-FC3A-17D5-C34BB61ED76C}"/>
              </a:ext>
            </a:extLst>
          </p:cNvPr>
          <p:cNvSpPr txBox="1"/>
          <p:nvPr/>
        </p:nvSpPr>
        <p:spPr>
          <a:xfrm>
            <a:off x="10546332" y="6301944"/>
            <a:ext cx="1274710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>
                <a:solidFill>
                  <a:srgbClr val="FFFFFF"/>
                </a:solidFill>
                <a:uFillTx/>
                <a:latin typeface="Roboto Medium"/>
                <a:ea typeface="Roboto Medium"/>
                <a:cs typeface="Roboto Medium"/>
              </a:rPr>
              <a:t>www.cyberunity.eu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B7F4434-DDB7-9A26-31DB-3D8BB514EF43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15277" y="221979"/>
            <a:ext cx="1748716" cy="90971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5B97F84-09E8-FCF9-1959-051CBCAFC575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936961" y="0"/>
            <a:ext cx="3255035" cy="3301066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25" r:id="rId27"/>
    <p:sldLayoutId id="2147483726" r:id="rId28"/>
    <p:sldLayoutId id="2147483727" r:id="rId29"/>
    <p:sldLayoutId id="2147483728" r:id="rId30"/>
    <p:sldLayoutId id="2147483729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8.jpeg"/><Relationship Id="rId3" Type="http://schemas.openxmlformats.org/officeDocument/2006/relationships/hyperlink" Target="mailto:director@cynet.ac.cy" TargetMode="External"/><Relationship Id="rId7" Type="http://schemas.openxmlformats.org/officeDocument/2006/relationships/hyperlink" Target="mailto:yiota.smyrli@cynet.ac.cy" TargetMode="External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4.jpeg"/><Relationship Id="rId11" Type="http://schemas.openxmlformats.org/officeDocument/2006/relationships/hyperlink" Target="mailto:andreas.kyriakou@cynet.ac.cy" TargetMode="External"/><Relationship Id="rId5" Type="http://schemas.openxmlformats.org/officeDocument/2006/relationships/hyperlink" Target="mailto:aristos.anastasiou@cynet.ac.cy" TargetMode="External"/><Relationship Id="rId10" Type="http://schemas.openxmlformats.org/officeDocument/2006/relationships/image" Target="../media/image16.jpeg"/><Relationship Id="rId4" Type="http://schemas.openxmlformats.org/officeDocument/2006/relationships/image" Target="../media/image13.jpeg"/><Relationship Id="rId9" Type="http://schemas.openxmlformats.org/officeDocument/2006/relationships/hyperlink" Target="mailto:stephanos.andreou@cynet.ac.cy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4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E06DD7-02D0-B2F3-38EF-3B81A9CA2E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81676" y="4151947"/>
            <a:ext cx="9144000" cy="846021"/>
          </a:xfrm>
        </p:spPr>
        <p:txBody>
          <a:bodyPr>
            <a:normAutofit fontScale="90000"/>
          </a:bodyPr>
          <a:lstStyle/>
          <a:p>
            <a:pPr lvl="0"/>
            <a:br>
              <a:rPr lang="en-GB" sz="5400" dirty="0"/>
            </a:br>
            <a:br>
              <a:rPr lang="en-GB" sz="5400" dirty="0"/>
            </a:br>
            <a:r>
              <a:rPr lang="en-GB" sz="5400" dirty="0"/>
              <a:t>Project Overview and</a:t>
            </a:r>
            <a:br>
              <a:rPr lang="en-GB" sz="5400" dirty="0"/>
            </a:br>
            <a:r>
              <a:rPr lang="en-GB" sz="5400" dirty="0"/>
              <a:t> Roadmap</a:t>
            </a:r>
          </a:p>
        </p:txBody>
      </p:sp>
      <p:cxnSp>
        <p:nvCxnSpPr>
          <p:cNvPr id="3" name="Straight Connector 4">
            <a:extLst>
              <a:ext uri="{FF2B5EF4-FFF2-40B4-BE49-F238E27FC236}">
                <a16:creationId xmlns:a16="http://schemas.microsoft.com/office/drawing/2014/main" id="{959DBB5A-D01E-85CE-6C95-C7F13F0BE54A}"/>
              </a:ext>
            </a:extLst>
          </p:cNvPr>
          <p:cNvCxnSpPr/>
          <p:nvPr/>
        </p:nvCxnSpPr>
        <p:spPr>
          <a:xfrm>
            <a:off x="11100605" y="6006620"/>
            <a:ext cx="385594" cy="0"/>
          </a:xfrm>
          <a:prstGeom prst="straightConnector1">
            <a:avLst/>
          </a:prstGeom>
          <a:noFill/>
          <a:ln w="6345" cap="flat">
            <a:solidFill>
              <a:srgbClr val="7687A1"/>
            </a:solidFill>
            <a:prstDash val="solid"/>
            <a:miter/>
          </a:ln>
        </p:spPr>
      </p:cxnSp>
      <p:sp>
        <p:nvSpPr>
          <p:cNvPr id="4" name="TextBox 5">
            <a:extLst>
              <a:ext uri="{FF2B5EF4-FFF2-40B4-BE49-F238E27FC236}">
                <a16:creationId xmlns:a16="http://schemas.microsoft.com/office/drawing/2014/main" id="{87E514B7-FA1B-CBAA-221D-C951DC231F52}"/>
              </a:ext>
            </a:extLst>
          </p:cNvPr>
          <p:cNvSpPr txBox="1"/>
          <p:nvPr/>
        </p:nvSpPr>
        <p:spPr>
          <a:xfrm>
            <a:off x="8201317" y="6074276"/>
            <a:ext cx="3467340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1" u="none" strike="noStrike" kern="0" cap="none" spc="0" baseline="0" dirty="0">
                <a:solidFill>
                  <a:srgbClr val="253646"/>
                </a:solidFill>
                <a:uFillTx/>
                <a:latin typeface="Roboto Light"/>
                <a:ea typeface="Roboto Light"/>
                <a:cs typeface="Roboto Light"/>
              </a:rPr>
              <a:t> GEANT Security Days </a:t>
            </a:r>
            <a:br>
              <a:rPr lang="en-US" sz="1200" b="0" i="1" u="none" strike="noStrike" kern="1200" cap="none" spc="0" baseline="0" dirty="0">
                <a:solidFill>
                  <a:srgbClr val="253646"/>
                </a:solidFill>
                <a:uFillTx/>
                <a:latin typeface="Roboto Light"/>
                <a:ea typeface="Roboto Light"/>
                <a:cs typeface="Roboto Light"/>
              </a:rPr>
            </a:br>
            <a:r>
              <a:rPr lang="en-US" sz="1200" b="0" i="1" u="none" strike="noStrike" kern="1200" cap="none" spc="0" baseline="0" dirty="0">
                <a:solidFill>
                  <a:srgbClr val="253646"/>
                </a:solidFill>
                <a:uFillTx/>
                <a:latin typeface="Roboto Light"/>
                <a:ea typeface="Roboto Light"/>
                <a:cs typeface="Roboto Light"/>
              </a:rPr>
              <a:t>04/10/2024</a:t>
            </a: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420F5C2A-926F-2FDF-7767-B46F93E21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171" y="5970721"/>
            <a:ext cx="2537011" cy="56521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323E6FF0-3587-0725-01D8-4A60B0BB9558}"/>
              </a:ext>
            </a:extLst>
          </p:cNvPr>
          <p:cNvSpPr txBox="1"/>
          <p:nvPr/>
        </p:nvSpPr>
        <p:spPr>
          <a:xfrm>
            <a:off x="4169225" y="5232974"/>
            <a:ext cx="3853546" cy="6155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	  </a:t>
            </a:r>
            <a:r>
              <a:rPr lang="en-GB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Panayiota</a:t>
            </a:r>
            <a:r>
              <a:rPr lang="en-GB" sz="1600" b="0" i="0" u="none" strike="noStrike" kern="1200" cap="none" spc="0" baseline="0" dirty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</a:t>
            </a:r>
            <a:r>
              <a:rPr lang="en-GB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Smyrli</a:t>
            </a:r>
            <a:endParaRPr lang="en-GB" sz="1600" b="0" i="0" u="none" strike="noStrike" kern="1200" cap="none" spc="0" baseline="0" dirty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 dirty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Cyber Security Analyst at CYNET-CSIRT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526AFD27-402A-8B94-DD58-3075739F9B0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9000"/>
          </a:blip>
          <a:srcRect/>
          <a:stretch>
            <a:fillRect/>
          </a:stretch>
        </p:blipFill>
        <p:spPr>
          <a:xfrm>
            <a:off x="3096213" y="5550"/>
            <a:ext cx="8663309" cy="441620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Freeform 4">
            <a:extLst>
              <a:ext uri="{FF2B5EF4-FFF2-40B4-BE49-F238E27FC236}">
                <a16:creationId xmlns:a16="http://schemas.microsoft.com/office/drawing/2014/main" id="{43CE1D87-6F9B-59F1-F5DE-E46E28230AE2}"/>
              </a:ext>
            </a:extLst>
          </p:cNvPr>
          <p:cNvSpPr/>
          <p:nvPr/>
        </p:nvSpPr>
        <p:spPr>
          <a:xfrm rot="16200004">
            <a:off x="2156768" y="-80842"/>
            <a:ext cx="4440856" cy="66784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376057"/>
              <a:gd name="f7" fmla="val 4550229"/>
              <a:gd name="f8" fmla="val 3783865"/>
              <a:gd name="f9" fmla="val 3610581"/>
              <a:gd name="f10" fmla="val 4353429"/>
              <a:gd name="f11" fmla="val 3437297"/>
              <a:gd name="f12" fmla="+- 0 0 -90"/>
              <a:gd name="f13" fmla="*/ f3 1 4376057"/>
              <a:gd name="f14" fmla="*/ f4 1 4550229"/>
              <a:gd name="f15" fmla="+- f7 0 f5"/>
              <a:gd name="f16" fmla="+- f6 0 f5"/>
              <a:gd name="f17" fmla="*/ f12 f0 1"/>
              <a:gd name="f18" fmla="*/ f16 1 4376057"/>
              <a:gd name="f19" fmla="*/ f15 1 4550229"/>
              <a:gd name="f20" fmla="*/ 4376057 f16 1"/>
              <a:gd name="f21" fmla="*/ 0 f15 1"/>
              <a:gd name="f22" fmla="*/ 4550229 f15 1"/>
              <a:gd name="f23" fmla="*/ 3783865 f16 1"/>
              <a:gd name="f24" fmla="*/ 3610581 f16 1"/>
              <a:gd name="f25" fmla="*/ 4353429 f15 1"/>
              <a:gd name="f26" fmla="*/ 3437297 f16 1"/>
              <a:gd name="f27" fmla="*/ 0 f16 1"/>
              <a:gd name="f28" fmla="*/ f17 1 f2"/>
              <a:gd name="f29" fmla="*/ f20 1 4376057"/>
              <a:gd name="f30" fmla="*/ f21 1 4550229"/>
              <a:gd name="f31" fmla="*/ f22 1 4550229"/>
              <a:gd name="f32" fmla="*/ f23 1 4376057"/>
              <a:gd name="f33" fmla="*/ f24 1 4376057"/>
              <a:gd name="f34" fmla="*/ f25 1 4550229"/>
              <a:gd name="f35" fmla="*/ f26 1 4376057"/>
              <a:gd name="f36" fmla="*/ f27 1 4376057"/>
              <a:gd name="f37" fmla="*/ f5 1 f18"/>
              <a:gd name="f38" fmla="*/ f6 1 f18"/>
              <a:gd name="f39" fmla="*/ f5 1 f19"/>
              <a:gd name="f40" fmla="*/ f7 1 f19"/>
              <a:gd name="f41" fmla="+- f28 0 f1"/>
              <a:gd name="f42" fmla="*/ f29 1 f18"/>
              <a:gd name="f43" fmla="*/ f30 1 f19"/>
              <a:gd name="f44" fmla="*/ f31 1 f19"/>
              <a:gd name="f45" fmla="*/ f32 1 f18"/>
              <a:gd name="f46" fmla="*/ f33 1 f18"/>
              <a:gd name="f47" fmla="*/ f34 1 f19"/>
              <a:gd name="f48" fmla="*/ f35 1 f18"/>
              <a:gd name="f49" fmla="*/ f36 1 f18"/>
              <a:gd name="f50" fmla="*/ f37 f13 1"/>
              <a:gd name="f51" fmla="*/ f38 f13 1"/>
              <a:gd name="f52" fmla="*/ f40 f14 1"/>
              <a:gd name="f53" fmla="*/ f39 f14 1"/>
              <a:gd name="f54" fmla="*/ f42 f13 1"/>
              <a:gd name="f55" fmla="*/ f43 f14 1"/>
              <a:gd name="f56" fmla="*/ f44 f14 1"/>
              <a:gd name="f57" fmla="*/ f45 f13 1"/>
              <a:gd name="f58" fmla="*/ f46 f13 1"/>
              <a:gd name="f59" fmla="*/ f47 f14 1"/>
              <a:gd name="f60" fmla="*/ f48 f13 1"/>
              <a:gd name="f61" fmla="*/ f49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1">
                <a:pos x="f54" y="f55"/>
              </a:cxn>
              <a:cxn ang="f41">
                <a:pos x="f54" y="f56"/>
              </a:cxn>
              <a:cxn ang="f41">
                <a:pos x="f57" y="f56"/>
              </a:cxn>
              <a:cxn ang="f41">
                <a:pos x="f58" y="f59"/>
              </a:cxn>
              <a:cxn ang="f41">
                <a:pos x="f60" y="f56"/>
              </a:cxn>
              <a:cxn ang="f41">
                <a:pos x="f61" y="f56"/>
              </a:cxn>
              <a:cxn ang="f41">
                <a:pos x="f61" y="f55"/>
              </a:cxn>
            </a:cxnLst>
            <a:rect l="f50" t="f53" r="f51" b="f52"/>
            <a:pathLst>
              <a:path w="4376057" h="4550229">
                <a:moveTo>
                  <a:pt x="f6" y="f5"/>
                </a:moveTo>
                <a:lnTo>
                  <a:pt x="f6" y="f7"/>
                </a:lnTo>
                <a:lnTo>
                  <a:pt x="f8" y="f7"/>
                </a:lnTo>
                <a:lnTo>
                  <a:pt x="f9" y="f10"/>
                </a:lnTo>
                <a:lnTo>
                  <a:pt x="f11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solidFill>
            <a:srgbClr val="25364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E7608C-D9EF-4BF8-542C-C54787B08EA0}"/>
              </a:ext>
            </a:extLst>
          </p:cNvPr>
          <p:cNvSpPr txBox="1"/>
          <p:nvPr/>
        </p:nvSpPr>
        <p:spPr>
          <a:xfrm>
            <a:off x="1665789" y="1482544"/>
            <a:ext cx="3980538" cy="8745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FFFFFF"/>
                </a:solidFill>
                <a:uFillTx/>
                <a:latin typeface="Nexa Bold"/>
                <a:ea typeface="Roboto Thin"/>
                <a:cs typeface="Roboto Thin"/>
              </a:rPr>
              <a:t>AGENDA</a:t>
            </a:r>
            <a:endParaRPr lang="en-US" sz="3200" b="0" i="0" u="none" strike="noStrike" kern="1200" cap="none" spc="0" baseline="0">
              <a:solidFill>
                <a:srgbClr val="AADBE2"/>
              </a:solidFill>
              <a:uFillTx/>
              <a:latin typeface="Nexa Bold"/>
              <a:ea typeface="Roboto Thin"/>
              <a:cs typeface="Roboto Thin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2C34C558-C281-8094-2D4A-4D8D7A395AFC}"/>
              </a:ext>
            </a:extLst>
          </p:cNvPr>
          <p:cNvSpPr/>
          <p:nvPr/>
        </p:nvSpPr>
        <p:spPr>
          <a:xfrm>
            <a:off x="1665789" y="2098264"/>
            <a:ext cx="6038779" cy="338054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342900" marR="0" lvl="0" indent="-342900" algn="l" defTabSz="914400" rtl="0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 Light"/>
              <a:buAutoNum type="arabicPeriod"/>
              <a:tabLst/>
              <a:defRPr sz="17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0" cap="none" spc="0" baseline="0" dirty="0">
                <a:solidFill>
                  <a:srgbClr val="FFFFFF"/>
                </a:solidFill>
                <a:uFillTx/>
                <a:latin typeface="Roboto Thin"/>
                <a:ea typeface="Roboto Thin"/>
              </a:rPr>
              <a:t>Background, basic information</a:t>
            </a:r>
            <a:endParaRPr lang="en-US" sz="2200" b="0" i="0" u="none" strike="noStrike" kern="1200" cap="none" spc="0" baseline="0" dirty="0">
              <a:solidFill>
                <a:srgbClr val="FFFFFF"/>
              </a:solidFill>
              <a:uFillTx/>
              <a:latin typeface="Roboto Thin"/>
              <a:ea typeface="Roboto Thin"/>
            </a:endParaRPr>
          </a:p>
          <a:p>
            <a:pPr marL="342900" marR="0" lvl="0" indent="-342900" algn="l" defTabSz="914400" rtl="0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 Light"/>
              <a:buAutoNum type="arabicPeriod"/>
              <a:tabLst/>
              <a:defRPr sz="17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0" cap="none" spc="0" baseline="0" dirty="0">
                <a:solidFill>
                  <a:srgbClr val="FFFFFF"/>
                </a:solidFill>
                <a:uFillTx/>
                <a:latin typeface="Roboto Thin"/>
                <a:ea typeface="Roboto Thin"/>
              </a:rPr>
              <a:t>Project objectives</a:t>
            </a:r>
            <a:endParaRPr lang="en-US" sz="2200" b="0" i="0" u="none" strike="noStrike" kern="1200" cap="none" spc="0" baseline="0" dirty="0">
              <a:solidFill>
                <a:srgbClr val="FFFFFF"/>
              </a:solidFill>
              <a:uFillTx/>
              <a:latin typeface="Roboto Thin"/>
              <a:ea typeface="Roboto Thin"/>
            </a:endParaRPr>
          </a:p>
          <a:p>
            <a:pPr marL="342900" marR="0" lvl="0" indent="-342900" algn="l" defTabSz="914400" rtl="0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 Light"/>
              <a:buAutoNum type="arabicPeriod"/>
              <a:tabLst/>
              <a:defRPr sz="17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0" cap="none" spc="0" baseline="0" dirty="0">
                <a:solidFill>
                  <a:srgbClr val="FFFFFF"/>
                </a:solidFill>
                <a:uFillTx/>
                <a:latin typeface="Roboto Thin"/>
                <a:ea typeface="Roboto Thin"/>
              </a:rPr>
              <a:t>Overall Framework, conceptual architecture</a:t>
            </a:r>
            <a:endParaRPr lang="en-US" sz="2200" b="0" i="0" u="none" strike="noStrike" kern="1200" cap="none" spc="0" baseline="0" dirty="0">
              <a:solidFill>
                <a:srgbClr val="FFFFFF"/>
              </a:solidFill>
              <a:uFillTx/>
              <a:latin typeface="Roboto Thin"/>
              <a:ea typeface="Roboto Thin"/>
            </a:endParaRPr>
          </a:p>
          <a:p>
            <a:pPr marL="342900" marR="0" lvl="0" indent="-342900" algn="l" defTabSz="914400" rtl="0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 Light"/>
              <a:buAutoNum type="arabicPeriod"/>
              <a:tabLst/>
              <a:defRPr sz="17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0" cap="none" spc="0" baseline="0" dirty="0">
                <a:solidFill>
                  <a:srgbClr val="FFFFFF"/>
                </a:solidFill>
                <a:uFillTx/>
                <a:latin typeface="Roboto Thin"/>
                <a:ea typeface="Roboto Thin"/>
              </a:rPr>
              <a:t>Demonstration Scenarios, Evaluation Strategies</a:t>
            </a:r>
            <a:endParaRPr lang="en-US" sz="2200" b="0" i="0" u="none" strike="noStrike" kern="1200" cap="none" spc="0" baseline="0" dirty="0">
              <a:solidFill>
                <a:srgbClr val="FFFFFF"/>
              </a:solidFill>
              <a:uFillTx/>
              <a:latin typeface="Roboto Thin"/>
              <a:ea typeface="Roboto Thin"/>
            </a:endParaRPr>
          </a:p>
          <a:p>
            <a:pPr marL="342900" marR="0" lvl="0" indent="-342900" algn="l" defTabSz="914400" rtl="0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 Light"/>
              <a:buAutoNum type="arabicPeriod"/>
              <a:tabLst/>
              <a:defRPr sz="17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0" cap="none" spc="0" baseline="0" dirty="0">
                <a:solidFill>
                  <a:srgbClr val="FFFFFF"/>
                </a:solidFill>
                <a:uFillTx/>
                <a:latin typeface="Roboto Thin"/>
                <a:ea typeface="Roboto Thin"/>
              </a:rPr>
              <a:t>Work Plan</a:t>
            </a:r>
            <a:r>
              <a:rPr lang="en-US" sz="2200" kern="0" dirty="0">
                <a:solidFill>
                  <a:srgbClr val="FFFFFF"/>
                </a:solidFill>
                <a:latin typeface="Roboto Thin"/>
                <a:ea typeface="Roboto Thin"/>
              </a:rPr>
              <a:t> and</a:t>
            </a:r>
            <a:r>
              <a:rPr lang="en-US" sz="2200" b="0" i="0" u="none" strike="noStrike" kern="0" cap="none" spc="0" baseline="0" dirty="0">
                <a:solidFill>
                  <a:srgbClr val="FFFFFF"/>
                </a:solidFill>
                <a:uFillTx/>
                <a:latin typeface="Roboto Thin"/>
                <a:ea typeface="Roboto Thin"/>
              </a:rPr>
              <a:t> Milestones</a:t>
            </a:r>
            <a:endParaRPr lang="en-US" sz="2200" b="0" i="0" u="none" strike="noStrike" kern="1200" cap="none" spc="0" baseline="0" dirty="0">
              <a:solidFill>
                <a:srgbClr val="FFFFFF"/>
              </a:solidFill>
              <a:uFillTx/>
              <a:latin typeface="Roboto Thin"/>
              <a:ea typeface="Roboto Thi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:a16="http://schemas.microsoft.com/office/drawing/2014/main" id="{4A5D9135-2E1A-A52A-C90E-3F3E170265B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3000"/>
          </a:blip>
          <a:srcRect/>
          <a:stretch>
            <a:fillRect/>
          </a:stretch>
        </p:blipFill>
        <p:spPr>
          <a:xfrm>
            <a:off x="1710494" y="-20994"/>
            <a:ext cx="10419514" cy="531144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10">
            <a:extLst>
              <a:ext uri="{FF2B5EF4-FFF2-40B4-BE49-F238E27FC236}">
                <a16:creationId xmlns:a16="http://schemas.microsoft.com/office/drawing/2014/main" id="{3B51A1B9-E905-27DC-1FBE-CB7D819CEEC5}"/>
              </a:ext>
            </a:extLst>
          </p:cNvPr>
          <p:cNvSpPr txBox="1"/>
          <p:nvPr/>
        </p:nvSpPr>
        <p:spPr>
          <a:xfrm>
            <a:off x="719930" y="1903453"/>
            <a:ext cx="10999319" cy="37856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>
                <a:solidFill>
                  <a:srgbClr val="404040"/>
                </a:solidFill>
                <a:uFillTx/>
                <a:latin typeface="Nexa Bold"/>
                <a:ea typeface="Nexa Bold"/>
                <a:cs typeface="Nexa Bold"/>
              </a:rPr>
              <a:t>Acronym:</a:t>
            </a:r>
            <a:r>
              <a:rPr lang="en-US" sz="2400" b="0" i="0" u="none" strike="noStrike" kern="1200" cap="none" spc="0" baseline="0" dirty="0">
                <a:solidFill>
                  <a:srgbClr val="404040"/>
                </a:solidFill>
                <a:uFillTx/>
                <a:latin typeface="Nexa Bold"/>
                <a:ea typeface="Nexa Bold"/>
                <a:cs typeface="Nexa Bold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25C9AA"/>
                </a:solidFill>
                <a:uFillTx/>
                <a:latin typeface="Nexa Bold"/>
                <a:ea typeface="Nexa Bold"/>
                <a:cs typeface="Nexa Bold"/>
              </a:rPr>
              <a:t>CYBERUNITY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>
                <a:solidFill>
                  <a:srgbClr val="404040"/>
                </a:solidFill>
                <a:uFillTx/>
                <a:latin typeface="Nexa Bold"/>
                <a:ea typeface="Nexa Bold"/>
                <a:cs typeface="Nexa Bold"/>
              </a:rPr>
              <a:t>Title:</a:t>
            </a:r>
            <a:r>
              <a:rPr lang="en-US" sz="2400" b="0" i="0" u="none" strike="noStrike" kern="1200" cap="none" spc="0" baseline="0" dirty="0">
                <a:solidFill>
                  <a:srgbClr val="404040"/>
                </a:solidFill>
                <a:uFillTx/>
                <a:latin typeface="Nexa Bold"/>
                <a:ea typeface="Nexa Bold"/>
                <a:cs typeface="Nexa Bold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25C9AA"/>
                </a:solidFill>
                <a:uFillTx/>
                <a:latin typeface="Nexa Bold"/>
                <a:ea typeface="Nexa Bold"/>
                <a:cs typeface="Nexa Bold"/>
              </a:rPr>
              <a:t>Community for Integrating and Opening Cyber Range Infrastructures that Build an Interoperable Cross-Domain and Cross-Sector Cyber Range Federation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dirty="0">
                <a:solidFill>
                  <a:srgbClr val="404040"/>
                </a:solidFill>
                <a:latin typeface="Nexa Bold"/>
                <a:ea typeface="Nexa Bold"/>
                <a:cs typeface="Nexa Bold"/>
              </a:rPr>
              <a:t>Call:</a:t>
            </a:r>
            <a:r>
              <a:rPr lang="en-US" sz="2400" dirty="0">
                <a:solidFill>
                  <a:srgbClr val="404040"/>
                </a:solidFill>
                <a:latin typeface="Nexa Bold"/>
                <a:ea typeface="Nexa Bold"/>
                <a:cs typeface="Nexa Bold"/>
              </a:rPr>
              <a:t> </a:t>
            </a:r>
            <a:r>
              <a:rPr lang="en-GB" sz="2400" dirty="0">
                <a:solidFill>
                  <a:srgbClr val="25C9AA"/>
                </a:solidFill>
              </a:rPr>
              <a:t>DIGITAL-ECCC-2022-CYBER-03-CYBER-RESILIENCE</a:t>
            </a:r>
            <a:endParaRPr lang="en-US" sz="2400" dirty="0">
              <a:solidFill>
                <a:srgbClr val="25C9AA"/>
              </a:solidFill>
              <a:latin typeface="Nexa Bold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>
                <a:solidFill>
                  <a:srgbClr val="404040"/>
                </a:solidFill>
                <a:uFillTx/>
                <a:latin typeface="Nexa Bold"/>
                <a:ea typeface="Nexa Bold"/>
                <a:cs typeface="Nexa Bold"/>
              </a:rPr>
              <a:t>Budget:</a:t>
            </a:r>
            <a:r>
              <a:rPr lang="en-US" sz="2400" b="0" i="0" u="none" strike="noStrike" kern="1200" cap="none" spc="0" baseline="0" dirty="0">
                <a:solidFill>
                  <a:srgbClr val="404040"/>
                </a:solidFill>
                <a:uFillTx/>
                <a:latin typeface="Nexa Bold"/>
                <a:ea typeface="Nexa Bold"/>
                <a:cs typeface="Nexa Bold"/>
              </a:rPr>
              <a:t> </a:t>
            </a:r>
            <a:r>
              <a:rPr lang="en-GB" sz="2400" dirty="0">
                <a:solidFill>
                  <a:srgbClr val="25C9AA"/>
                </a:solidFill>
              </a:rPr>
              <a:t>3,594,528.04 €</a:t>
            </a:r>
            <a:endParaRPr lang="en-US" sz="2400" dirty="0">
              <a:solidFill>
                <a:srgbClr val="25C9AA"/>
              </a:solidFill>
              <a:latin typeface="Nexa Bold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>
                <a:solidFill>
                  <a:srgbClr val="404040"/>
                </a:solidFill>
                <a:uFillTx/>
                <a:latin typeface="Nexa Bold"/>
                <a:ea typeface="Nexa Bold"/>
                <a:cs typeface="Nexa Bold"/>
              </a:rPr>
              <a:t>Duration</a:t>
            </a:r>
            <a:r>
              <a:rPr lang="en-US" sz="2400" b="1" dirty="0">
                <a:solidFill>
                  <a:srgbClr val="404040"/>
                </a:solidFill>
                <a:latin typeface="Nexa Bold"/>
                <a:ea typeface="Nexa Bold"/>
                <a:cs typeface="Nexa Bold"/>
              </a:rPr>
              <a:t>:</a:t>
            </a:r>
            <a:r>
              <a:rPr lang="en-US" sz="2400" dirty="0">
                <a:solidFill>
                  <a:srgbClr val="404040"/>
                </a:solidFill>
                <a:latin typeface="Nexa Bold"/>
                <a:ea typeface="Nexa Bold"/>
                <a:cs typeface="Nexa Bold"/>
              </a:rPr>
              <a:t> </a:t>
            </a:r>
            <a:r>
              <a:rPr lang="en-GB" sz="2400" dirty="0">
                <a:solidFill>
                  <a:srgbClr val="25C9AA"/>
                </a:solidFill>
              </a:rPr>
              <a:t>36 months (1/2024-12/2026)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dirty="0">
                <a:solidFill>
                  <a:srgbClr val="404040"/>
                </a:solidFill>
                <a:latin typeface="Nexa Bold"/>
              </a:rPr>
              <a:t>Coordinator:</a:t>
            </a:r>
            <a:r>
              <a:rPr lang="en-GB" sz="2400" dirty="0">
                <a:solidFill>
                  <a:srgbClr val="404040"/>
                </a:solidFill>
                <a:latin typeface="Nexa Bold"/>
              </a:rPr>
              <a:t> </a:t>
            </a:r>
            <a:r>
              <a:rPr lang="en-GB" sz="2400" dirty="0">
                <a:solidFill>
                  <a:srgbClr val="25C9AA"/>
                </a:solidFill>
                <a:latin typeface="Nexa Bold"/>
              </a:rPr>
              <a:t>NTNU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dirty="0">
                <a:solidFill>
                  <a:srgbClr val="404040"/>
                </a:solidFill>
                <a:latin typeface="Nexa Bold"/>
              </a:rPr>
              <a:t>Consortium:</a:t>
            </a:r>
            <a:r>
              <a:rPr lang="en-GB" sz="2400" dirty="0">
                <a:solidFill>
                  <a:srgbClr val="404040"/>
                </a:solidFill>
                <a:latin typeface="Nexa Bold"/>
              </a:rPr>
              <a:t> </a:t>
            </a:r>
            <a:r>
              <a:rPr lang="en-GB" sz="2400" dirty="0">
                <a:solidFill>
                  <a:srgbClr val="25C9AA"/>
                </a:solidFill>
                <a:latin typeface="Nexa Bold"/>
              </a:rPr>
              <a:t>10 partners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dirty="0">
                <a:solidFill>
                  <a:srgbClr val="404040"/>
                </a:solidFill>
                <a:latin typeface="Nexa Bold"/>
              </a:rPr>
              <a:t>Total effort: </a:t>
            </a:r>
            <a:r>
              <a:rPr lang="en-GB" sz="2400" dirty="0">
                <a:solidFill>
                  <a:srgbClr val="25C9AA"/>
                </a:solidFill>
                <a:latin typeface="Nexa Bold"/>
              </a:rPr>
              <a:t>487 PMs</a:t>
            </a:r>
            <a:endParaRPr lang="en-US" sz="2400" dirty="0">
              <a:solidFill>
                <a:srgbClr val="25C9AA"/>
              </a:solidFill>
              <a:latin typeface="Nexa Bold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404040"/>
              </a:solidFill>
              <a:uFillTx/>
              <a:latin typeface="Nexa Bold"/>
              <a:ea typeface="Nexa Bold"/>
              <a:cs typeface="Nexa Bold"/>
            </a:endParaRPr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97C90CFD-48BE-6342-7296-5FA2B3F9DC45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8136294" y="0"/>
            <a:ext cx="4055702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n-GB" sz="3200" dirty="0"/>
              <a:t>CYBERUNITY Info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:a16="http://schemas.microsoft.com/office/drawing/2014/main" id="{4A5D9135-2E1A-A52A-C90E-3F3E170265B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3000"/>
          </a:blip>
          <a:srcRect/>
          <a:stretch>
            <a:fillRect/>
          </a:stretch>
        </p:blipFill>
        <p:spPr>
          <a:xfrm>
            <a:off x="1710494" y="-20994"/>
            <a:ext cx="10419514" cy="531144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10">
            <a:extLst>
              <a:ext uri="{FF2B5EF4-FFF2-40B4-BE49-F238E27FC236}">
                <a16:creationId xmlns:a16="http://schemas.microsoft.com/office/drawing/2014/main" id="{3B51A1B9-E905-27DC-1FBE-CB7D819CEEC5}"/>
              </a:ext>
            </a:extLst>
          </p:cNvPr>
          <p:cNvSpPr txBox="1"/>
          <p:nvPr/>
        </p:nvSpPr>
        <p:spPr>
          <a:xfrm>
            <a:off x="813237" y="1511567"/>
            <a:ext cx="10999319" cy="45243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dirty="0"/>
              <a:t>Build an interoperable community of Cyber Ranges in Europe 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dirty="0"/>
              <a:t>Provide the first interoperable cyber range infrastructure 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dirty="0"/>
              <a:t>Realize the concept of “Cyber-Range-as-a-Service” (</a:t>
            </a:r>
            <a:r>
              <a:rPr lang="en-GB" sz="2400" dirty="0" err="1"/>
              <a:t>CRaaS</a:t>
            </a:r>
            <a:r>
              <a:rPr lang="en-GB" sz="2400" dirty="0"/>
              <a:t>)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dirty="0"/>
              <a:t>Develop Knowledge Repository for cyber ranges 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dirty="0"/>
              <a:t>Develop a secure framework that enables cross-organisation and cross-border trustworthy and privacy-compliant integrated cyber range services</a:t>
            </a: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dirty="0"/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dirty="0"/>
              <a:t>Train a new generation of cyber defenders who will be able to effectively exploit the tools and the methods required for their work 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dirty="0"/>
              <a:t>Provide software solutions, technical resources, and operational guidance for the establishment of new cyber ranges across Europe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dirty="0"/>
              <a:t>Give access to cyber range facilities to a larger number of stakeholders</a:t>
            </a:r>
            <a:endParaRPr lang="en-US" sz="2400" b="0" i="0" u="none" strike="noStrike" kern="1200" cap="none" spc="0" baseline="0" dirty="0">
              <a:solidFill>
                <a:srgbClr val="404040"/>
              </a:solidFill>
              <a:uFillTx/>
              <a:latin typeface="Nexa Bold"/>
              <a:ea typeface="Nexa Bold"/>
              <a:cs typeface="Nexa Bold"/>
            </a:endParaRPr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97C90CFD-48BE-6342-7296-5FA2B3F9DC45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8770776" y="0"/>
            <a:ext cx="3421220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n-GB" sz="3200" dirty="0"/>
              <a:t>Project Goals</a:t>
            </a:r>
          </a:p>
        </p:txBody>
      </p:sp>
    </p:spTree>
    <p:extLst>
      <p:ext uri="{BB962C8B-B14F-4D97-AF65-F5344CB8AC3E}">
        <p14:creationId xmlns:p14="http://schemas.microsoft.com/office/powerpoint/2010/main" val="3635693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97C90CFD-48BE-6342-7296-5FA2B3F9DC45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6811347" y="0"/>
            <a:ext cx="5380649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n-GB" sz="3200" dirty="0"/>
              <a:t>CYBERUNITY Implementation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D19122-B21C-8BE6-376D-1DD11075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20" t="25986" r="13290" b="13197"/>
          <a:stretch/>
        </p:blipFill>
        <p:spPr>
          <a:xfrm>
            <a:off x="2088503" y="1049693"/>
            <a:ext cx="8014994" cy="537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18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:a16="http://schemas.microsoft.com/office/drawing/2014/main" id="{4A5D9135-2E1A-A52A-C90E-3F3E170265B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3000"/>
          </a:blip>
          <a:srcRect/>
          <a:stretch>
            <a:fillRect/>
          </a:stretch>
        </p:blipFill>
        <p:spPr>
          <a:xfrm>
            <a:off x="3788228" y="-20994"/>
            <a:ext cx="8341779" cy="531144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10">
            <a:extLst>
              <a:ext uri="{FF2B5EF4-FFF2-40B4-BE49-F238E27FC236}">
                <a16:creationId xmlns:a16="http://schemas.microsoft.com/office/drawing/2014/main" id="{3B51A1B9-E905-27DC-1FBE-CB7D819CEEC5}"/>
              </a:ext>
            </a:extLst>
          </p:cNvPr>
          <p:cNvSpPr txBox="1"/>
          <p:nvPr/>
        </p:nvSpPr>
        <p:spPr>
          <a:xfrm>
            <a:off x="845156" y="2110069"/>
            <a:ext cx="5886144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404040"/>
                </a:solidFill>
                <a:uFillTx/>
                <a:latin typeface="Nexa Bold"/>
                <a:ea typeface="Nexa Bold"/>
                <a:cs typeface="Nexa Bold"/>
              </a:rPr>
              <a:t>Project Management</a:t>
            </a:r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97C90CFD-48BE-6342-7296-5FA2B3F9DC45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8770776" y="0"/>
            <a:ext cx="3421220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n-GB" sz="3200" dirty="0"/>
              <a:t>WP Structure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CC228D-4763-A8A1-7F4D-1746A63D28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065" t="37142" r="22271" b="21360"/>
          <a:stretch/>
        </p:blipFill>
        <p:spPr>
          <a:xfrm>
            <a:off x="6711996" y="2055065"/>
            <a:ext cx="4973217" cy="335085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F20574D-E893-19A1-D828-9C56128193CA}"/>
              </a:ext>
            </a:extLst>
          </p:cNvPr>
          <p:cNvSpPr/>
          <p:nvPr/>
        </p:nvSpPr>
        <p:spPr>
          <a:xfrm>
            <a:off x="367739" y="2157275"/>
            <a:ext cx="360569" cy="366127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A195D4-BED8-3664-92EC-05B5BAAFAC42}"/>
              </a:ext>
            </a:extLst>
          </p:cNvPr>
          <p:cNvSpPr/>
          <p:nvPr/>
        </p:nvSpPr>
        <p:spPr>
          <a:xfrm>
            <a:off x="367739" y="2694329"/>
            <a:ext cx="360569" cy="366127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2B305AC4-4B81-8459-6710-8E22F2167E80}"/>
              </a:ext>
            </a:extLst>
          </p:cNvPr>
          <p:cNvSpPr txBox="1"/>
          <p:nvPr/>
        </p:nvSpPr>
        <p:spPr>
          <a:xfrm>
            <a:off x="825852" y="2646561"/>
            <a:ext cx="5886144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404040"/>
                </a:solidFill>
                <a:latin typeface="Nexa Bold"/>
                <a:ea typeface="Nexa Bold"/>
                <a:cs typeface="Nexa Bold"/>
              </a:rPr>
              <a:t>Requirements &amp; Specification</a:t>
            </a:r>
            <a:endParaRPr lang="en-US" sz="2400" b="0" i="0" u="none" strike="noStrike" kern="1200" cap="none" spc="0" baseline="0" dirty="0">
              <a:solidFill>
                <a:srgbClr val="404040"/>
              </a:solidFill>
              <a:uFillTx/>
              <a:latin typeface="Nexa Bold"/>
              <a:ea typeface="Nexa Bold"/>
              <a:cs typeface="Nexa Bold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069B5DA-75B7-9595-5F78-F204E15B7599}"/>
              </a:ext>
            </a:extLst>
          </p:cNvPr>
          <p:cNvSpPr/>
          <p:nvPr/>
        </p:nvSpPr>
        <p:spPr>
          <a:xfrm>
            <a:off x="361390" y="3330940"/>
            <a:ext cx="360569" cy="366127"/>
          </a:xfrm>
          <a:prstGeom prst="ellipse">
            <a:avLst/>
          </a:prstGeom>
          <a:solidFill>
            <a:srgbClr val="25C9A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E0767D58-1777-B90D-67AE-312A1B8502B5}"/>
              </a:ext>
            </a:extLst>
          </p:cNvPr>
          <p:cNvSpPr txBox="1"/>
          <p:nvPr/>
        </p:nvSpPr>
        <p:spPr>
          <a:xfrm>
            <a:off x="838806" y="3268830"/>
            <a:ext cx="5886144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404040"/>
                </a:solidFill>
                <a:uFillTx/>
                <a:latin typeface="Nexa Bold"/>
                <a:ea typeface="Nexa Bold"/>
                <a:cs typeface="Nexa Bold"/>
              </a:rPr>
              <a:t>CYBERUNITY Building Blocks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1B2D9DC-F7E5-BA30-DBD6-8564A0CE4FB1}"/>
              </a:ext>
            </a:extLst>
          </p:cNvPr>
          <p:cNvSpPr/>
          <p:nvPr/>
        </p:nvSpPr>
        <p:spPr>
          <a:xfrm>
            <a:off x="367740" y="3921426"/>
            <a:ext cx="360569" cy="366127"/>
          </a:xfrm>
          <a:prstGeom prst="ellipse">
            <a:avLst/>
          </a:prstGeom>
          <a:solidFill>
            <a:srgbClr val="25C9A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3044B195-5E66-7B03-4DCC-446BFB22B782}"/>
              </a:ext>
            </a:extLst>
          </p:cNvPr>
          <p:cNvSpPr txBox="1"/>
          <p:nvPr/>
        </p:nvSpPr>
        <p:spPr>
          <a:xfrm>
            <a:off x="838806" y="3856122"/>
            <a:ext cx="5886144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404040"/>
                </a:solidFill>
                <a:uFillTx/>
                <a:latin typeface="Nexa Bold"/>
                <a:ea typeface="Nexa Bold"/>
                <a:cs typeface="Nexa Bold"/>
              </a:rPr>
              <a:t>CYBERUNITY Integration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E142D7-5D28-8241-3A7A-4BD0DEAF4327}"/>
              </a:ext>
            </a:extLst>
          </p:cNvPr>
          <p:cNvSpPr/>
          <p:nvPr/>
        </p:nvSpPr>
        <p:spPr>
          <a:xfrm>
            <a:off x="367740" y="4504605"/>
            <a:ext cx="360569" cy="366127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FC970FAA-73C6-4B68-95C1-F1FDA95E7FE7}"/>
              </a:ext>
            </a:extLst>
          </p:cNvPr>
          <p:cNvSpPr txBox="1"/>
          <p:nvPr/>
        </p:nvSpPr>
        <p:spPr>
          <a:xfrm>
            <a:off x="838806" y="4456835"/>
            <a:ext cx="5886144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404040"/>
                </a:solidFill>
                <a:latin typeface="Nexa Bold"/>
                <a:ea typeface="Nexa Bold"/>
                <a:cs typeface="Nexa Bold"/>
              </a:rPr>
              <a:t>Testing, Demonstration &amp; Validation</a:t>
            </a:r>
            <a:endParaRPr lang="en-US" sz="2400" b="0" i="0" u="none" strike="noStrike" kern="1200" cap="none" spc="0" baseline="0" dirty="0">
              <a:solidFill>
                <a:srgbClr val="404040"/>
              </a:solidFill>
              <a:uFillTx/>
              <a:latin typeface="Nexa Bold"/>
              <a:ea typeface="Nexa Bold"/>
              <a:cs typeface="Nexa Bold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18EE95A-731E-34F0-9654-1494F00CCCE8}"/>
              </a:ext>
            </a:extLst>
          </p:cNvPr>
          <p:cNvSpPr/>
          <p:nvPr/>
        </p:nvSpPr>
        <p:spPr>
          <a:xfrm>
            <a:off x="367740" y="5062798"/>
            <a:ext cx="360569" cy="366127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71DE2FB5-DD56-EEA3-2ADC-FD22F69F3DBD}"/>
              </a:ext>
            </a:extLst>
          </p:cNvPr>
          <p:cNvSpPr txBox="1"/>
          <p:nvPr/>
        </p:nvSpPr>
        <p:spPr>
          <a:xfrm>
            <a:off x="845156" y="5019192"/>
            <a:ext cx="5886144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404040"/>
                </a:solidFill>
                <a:uFillTx/>
                <a:latin typeface="Nexa Bold"/>
                <a:ea typeface="Nexa Bold"/>
                <a:cs typeface="Nexa Bold"/>
              </a:rPr>
              <a:t>Dissemination, Standardization</a:t>
            </a:r>
            <a:r>
              <a:rPr lang="en-US" sz="2400" dirty="0">
                <a:solidFill>
                  <a:srgbClr val="404040"/>
                </a:solidFill>
                <a:latin typeface="Nexa Bold"/>
                <a:ea typeface="Nexa Bold"/>
                <a:cs typeface="Nexa Bold"/>
              </a:rPr>
              <a:t> &amp; Exploitation</a:t>
            </a:r>
            <a:endParaRPr lang="en-US" sz="2400" b="0" i="0" u="none" strike="noStrike" kern="1200" cap="none" spc="0" baseline="0" dirty="0">
              <a:solidFill>
                <a:srgbClr val="404040"/>
              </a:solidFill>
              <a:uFillTx/>
              <a:latin typeface="Nexa Bold"/>
              <a:ea typeface="Nexa Bold"/>
              <a:cs typeface="Nexa Bold"/>
            </a:endParaRPr>
          </a:p>
        </p:txBody>
      </p:sp>
    </p:spTree>
    <p:extLst>
      <p:ext uri="{BB962C8B-B14F-4D97-AF65-F5344CB8AC3E}">
        <p14:creationId xmlns:p14="http://schemas.microsoft.com/office/powerpoint/2010/main" val="3915569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:a16="http://schemas.microsoft.com/office/drawing/2014/main" id="{4A5D9135-2E1A-A52A-C90E-3F3E170265B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3000"/>
          </a:blip>
          <a:srcRect/>
          <a:stretch>
            <a:fillRect/>
          </a:stretch>
        </p:blipFill>
        <p:spPr>
          <a:xfrm>
            <a:off x="1710494" y="-20994"/>
            <a:ext cx="10419514" cy="531144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861B12-FB04-984B-89B7-A9ABBC56E4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51" t="19728" r="1888" b="8027"/>
          <a:stretch/>
        </p:blipFill>
        <p:spPr>
          <a:xfrm>
            <a:off x="0" y="0"/>
            <a:ext cx="12061371" cy="611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72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>
            <a:extLst>
              <a:ext uri="{FF2B5EF4-FFF2-40B4-BE49-F238E27FC236}">
                <a16:creationId xmlns:a16="http://schemas.microsoft.com/office/drawing/2014/main" id="{E892722E-2188-8EC3-7C9B-69719768AA2E}"/>
              </a:ext>
            </a:extLst>
          </p:cNvPr>
          <p:cNvSpPr txBox="1"/>
          <p:nvPr/>
        </p:nvSpPr>
        <p:spPr>
          <a:xfrm>
            <a:off x="423659" y="3033131"/>
            <a:ext cx="1696453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1200" cap="none" spc="0" baseline="0" dirty="0">
                <a:solidFill>
                  <a:srgbClr val="25C9AA"/>
                </a:solidFill>
                <a:uFillTx/>
                <a:latin typeface="Nexa Bold"/>
                <a:ea typeface="Nexa Bold"/>
                <a:cs typeface="Nexa Bold"/>
              </a:rPr>
              <a:t>OUR</a:t>
            </a:r>
            <a:r>
              <a:rPr lang="en-US" sz="4000" b="0" i="0" u="none" strike="noStrike" kern="1200" cap="none" spc="0" baseline="0" dirty="0">
                <a:solidFill>
                  <a:srgbClr val="FFFFFF"/>
                </a:solidFill>
                <a:uFillTx/>
                <a:latin typeface="Nexa Bold"/>
                <a:ea typeface="Nexa Bold"/>
                <a:cs typeface="Nexa Bold"/>
              </a:rPr>
              <a:t> </a:t>
            </a:r>
          </a:p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1200" cap="none" spc="0" baseline="0" dirty="0">
                <a:solidFill>
                  <a:srgbClr val="FFFFFF"/>
                </a:solidFill>
                <a:uFillTx/>
                <a:latin typeface="Nexa Bold"/>
                <a:ea typeface="Nexa Bold"/>
                <a:cs typeface="Nexa Bold"/>
              </a:rPr>
              <a:t> TEAM</a:t>
            </a:r>
          </a:p>
        </p:txBody>
      </p:sp>
      <p:pic>
        <p:nvPicPr>
          <p:cNvPr id="25" name="Picture 2" descr="George Konnis">
            <a:hlinkClick r:id="rId3"/>
            <a:extLst>
              <a:ext uri="{FF2B5EF4-FFF2-40B4-BE49-F238E27FC236}">
                <a16:creationId xmlns:a16="http://schemas.microsoft.com/office/drawing/2014/main" id="{C5CD30C0-55D2-9C67-75E2-14B1F82D8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b="35"/>
          <a:stretch>
            <a:fillRect/>
          </a:stretch>
        </p:blipFill>
        <p:spPr bwMode="auto">
          <a:xfrm>
            <a:off x="2843516" y="1037316"/>
            <a:ext cx="2292750" cy="229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Aristos Anastasiou">
            <a:hlinkClick r:id="rId5"/>
            <a:extLst>
              <a:ext uri="{FF2B5EF4-FFF2-40B4-BE49-F238E27FC236}">
                <a16:creationId xmlns:a16="http://schemas.microsoft.com/office/drawing/2014/main" id="{822A1B0B-E35B-EBF5-5545-B79D5904E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327" y="1037316"/>
            <a:ext cx="2292750" cy="229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Panayiota T. Smyrli">
            <a:hlinkClick r:id="rId7"/>
            <a:extLst>
              <a:ext uri="{FF2B5EF4-FFF2-40B4-BE49-F238E27FC236}">
                <a16:creationId xmlns:a16="http://schemas.microsoft.com/office/drawing/2014/main" id="{298934B9-C008-2C84-1F58-97A65D4A0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138" y="1037316"/>
            <a:ext cx="2292750" cy="229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Stephanos Andreou">
            <a:hlinkClick r:id="rId9"/>
            <a:extLst>
              <a:ext uri="{FF2B5EF4-FFF2-40B4-BE49-F238E27FC236}">
                <a16:creationId xmlns:a16="http://schemas.microsoft.com/office/drawing/2014/main" id="{5B7951A7-E596-F704-E61B-53C5AD054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b="35"/>
          <a:stretch>
            <a:fillRect/>
          </a:stretch>
        </p:blipFill>
        <p:spPr bwMode="auto">
          <a:xfrm>
            <a:off x="2843516" y="3633296"/>
            <a:ext cx="2292750" cy="229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Andreas Kyriakou">
            <a:hlinkClick r:id="rId11"/>
            <a:extLst>
              <a:ext uri="{FF2B5EF4-FFF2-40B4-BE49-F238E27FC236}">
                <a16:creationId xmlns:a16="http://schemas.microsoft.com/office/drawing/2014/main" id="{649EEAC6-6308-7317-71BA-B22701A1D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327" y="3633296"/>
            <a:ext cx="2292750" cy="229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George Leonidou">
            <a:extLst>
              <a:ext uri="{FF2B5EF4-FFF2-40B4-BE49-F238E27FC236}">
                <a16:creationId xmlns:a16="http://schemas.microsoft.com/office/drawing/2014/main" id="{5624FB19-7421-9479-EC6D-85629FEBF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138" y="3633296"/>
            <a:ext cx="2292750" cy="229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2">
            <a:extLst>
              <a:ext uri="{FF2B5EF4-FFF2-40B4-BE49-F238E27FC236}">
                <a16:creationId xmlns:a16="http://schemas.microsoft.com/office/drawing/2014/main" id="{2B3671FC-08E8-45A5-8FA0-2ABE691E597E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rcRect l="3379" r="3379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EBA6F3B7-917A-CFC4-3981-DF9B3A7FF1CE}"/>
              </a:ext>
            </a:extLst>
          </p:cNvPr>
          <p:cNvSpPr/>
          <p:nvPr/>
        </p:nvSpPr>
        <p:spPr>
          <a:xfrm flipV="1">
            <a:off x="0" y="1175662"/>
            <a:ext cx="12191996" cy="5682337"/>
          </a:xfrm>
          <a:prstGeom prst="rect">
            <a:avLst/>
          </a:prstGeom>
          <a:solidFill>
            <a:srgbClr val="253646">
              <a:alpha val="89804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extBox 23">
            <a:extLst>
              <a:ext uri="{FF2B5EF4-FFF2-40B4-BE49-F238E27FC236}">
                <a16:creationId xmlns:a16="http://schemas.microsoft.com/office/drawing/2014/main" id="{E4AC7999-BB02-E56C-CD5C-8CFCDA99BEBD}"/>
              </a:ext>
            </a:extLst>
          </p:cNvPr>
          <p:cNvSpPr txBox="1"/>
          <p:nvPr/>
        </p:nvSpPr>
        <p:spPr>
          <a:xfrm>
            <a:off x="4175955" y="3162873"/>
            <a:ext cx="3906069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1200" cap="none" spc="600" baseline="0">
                <a:solidFill>
                  <a:srgbClr val="FFFFFF"/>
                </a:solidFill>
                <a:uFillTx/>
                <a:latin typeface="Nexa Bold"/>
                <a:ea typeface="Nexa Bold"/>
                <a:cs typeface="Nexa Bold"/>
              </a:rPr>
              <a:t>THANK YOU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1DC7829D-2F0A-E7EA-60C9-FFBD77237525}"/>
              </a:ext>
            </a:extLst>
          </p:cNvPr>
          <p:cNvSpPr/>
          <p:nvPr/>
        </p:nvSpPr>
        <p:spPr>
          <a:xfrm flipV="1">
            <a:off x="0" y="1175662"/>
            <a:ext cx="12191996" cy="2048804"/>
          </a:xfrm>
          <a:prstGeom prst="rect">
            <a:avLst/>
          </a:prstGeom>
          <a:solidFill>
            <a:srgbClr val="253646">
              <a:alpha val="89804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TextBox 26">
            <a:extLst>
              <a:ext uri="{FF2B5EF4-FFF2-40B4-BE49-F238E27FC236}">
                <a16:creationId xmlns:a16="http://schemas.microsoft.com/office/drawing/2014/main" id="{2CA03ADD-144E-3034-409B-ECE3B3A0D2B3}"/>
              </a:ext>
            </a:extLst>
          </p:cNvPr>
          <p:cNvSpPr txBox="1"/>
          <p:nvPr/>
        </p:nvSpPr>
        <p:spPr>
          <a:xfrm>
            <a:off x="5176518" y="1824063"/>
            <a:ext cx="1838968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Nexa Bold"/>
                <a:ea typeface="Nexa Bold"/>
                <a:cs typeface="Nexa Bold"/>
              </a:rPr>
              <a:t>ANY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Nexa Bold"/>
                <a:ea typeface="Nexa Bold"/>
                <a:cs typeface="Nexa Bold"/>
              </a:rPr>
              <a:t>QUESTIONS?</a:t>
            </a:r>
          </a:p>
        </p:txBody>
      </p:sp>
      <p:cxnSp>
        <p:nvCxnSpPr>
          <p:cNvPr id="7" name="Straight Connector 27">
            <a:extLst>
              <a:ext uri="{FF2B5EF4-FFF2-40B4-BE49-F238E27FC236}">
                <a16:creationId xmlns:a16="http://schemas.microsoft.com/office/drawing/2014/main" id="{F10B7903-F187-B2A2-35F7-4C0E83BCB9B2}"/>
              </a:ext>
            </a:extLst>
          </p:cNvPr>
          <p:cNvCxnSpPr/>
          <p:nvPr/>
        </p:nvCxnSpPr>
        <p:spPr>
          <a:xfrm>
            <a:off x="5813727" y="2723110"/>
            <a:ext cx="564542" cy="0"/>
          </a:xfrm>
          <a:prstGeom prst="straightConnector1">
            <a:avLst/>
          </a:prstGeom>
          <a:noFill/>
          <a:ln w="6345" cap="flat">
            <a:solidFill>
              <a:srgbClr val="AADBE2"/>
            </a:solidFill>
            <a:prstDash val="solid"/>
            <a:miter/>
          </a:ln>
        </p:spPr>
      </p:cxnSp>
      <p:pic>
        <p:nvPicPr>
          <p:cNvPr id="8" name="Picture 8">
            <a:extLst>
              <a:ext uri="{FF2B5EF4-FFF2-40B4-BE49-F238E27FC236}">
                <a16:creationId xmlns:a16="http://schemas.microsoft.com/office/drawing/2014/main" id="{2F926B5B-1F77-5FCA-E3E4-CDDD2E5726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2469529"/>
            <a:ext cx="3962396" cy="43455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21">
            <a:extLst>
              <a:ext uri="{FF2B5EF4-FFF2-40B4-BE49-F238E27FC236}">
                <a16:creationId xmlns:a16="http://schemas.microsoft.com/office/drawing/2014/main" id="{0AF94EFE-5363-D843-90F4-66BEE8B6140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267703" y="65653"/>
            <a:ext cx="3924303" cy="397979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A74DCA4A-955A-42F7-85CD-3DD551DEACD4}"/>
              </a:ext>
            </a:extLst>
          </p:cNvPr>
          <p:cNvSpPr/>
          <p:nvPr/>
        </p:nvSpPr>
        <p:spPr>
          <a:xfrm flipV="1">
            <a:off x="0" y="0"/>
            <a:ext cx="12191996" cy="117566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grpSp>
        <p:nvGrpSpPr>
          <p:cNvPr id="11" name="Group 1">
            <a:extLst>
              <a:ext uri="{FF2B5EF4-FFF2-40B4-BE49-F238E27FC236}">
                <a16:creationId xmlns:a16="http://schemas.microsoft.com/office/drawing/2014/main" id="{27BCE1CB-0A09-C6B3-74C7-C9413E48AED7}"/>
              </a:ext>
            </a:extLst>
          </p:cNvPr>
          <p:cNvGrpSpPr/>
          <p:nvPr/>
        </p:nvGrpSpPr>
        <p:grpSpPr>
          <a:xfrm>
            <a:off x="4343409" y="339717"/>
            <a:ext cx="3505177" cy="527444"/>
            <a:chOff x="4343409" y="339717"/>
            <a:chExt cx="3505177" cy="527444"/>
          </a:xfrm>
        </p:grpSpPr>
        <p:pic>
          <p:nvPicPr>
            <p:cNvPr id="12" name="Picture 25" descr="Logo&#10;&#10;Description automatically generated">
              <a:extLst>
                <a:ext uri="{FF2B5EF4-FFF2-40B4-BE49-F238E27FC236}">
                  <a16:creationId xmlns:a16="http://schemas.microsoft.com/office/drawing/2014/main" id="{7421B775-561B-548C-1F4A-EFA6FD2B2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71845" y="415064"/>
              <a:ext cx="376741" cy="376741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3" name="Picture 28" descr="Logo, icon&#10;&#10;Description automatically generated">
              <a:extLst>
                <a:ext uri="{FF2B5EF4-FFF2-40B4-BE49-F238E27FC236}">
                  <a16:creationId xmlns:a16="http://schemas.microsoft.com/office/drawing/2014/main" id="{CDCF3898-29CE-46E5-F31C-77C174FA1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30407" y="415064"/>
              <a:ext cx="376741" cy="376741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4" name="Picture 29" descr="Icon&#10;&#10;Description automatically generated">
              <a:extLst>
                <a:ext uri="{FF2B5EF4-FFF2-40B4-BE49-F238E27FC236}">
                  <a16:creationId xmlns:a16="http://schemas.microsoft.com/office/drawing/2014/main" id="{99395C99-3140-BE4D-8756-B39703F88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91366" y="415064"/>
              <a:ext cx="376741" cy="376741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5" name="Picture 30" descr="Icon&#10;&#10;Description automatically generated">
              <a:extLst>
                <a:ext uri="{FF2B5EF4-FFF2-40B4-BE49-F238E27FC236}">
                  <a16:creationId xmlns:a16="http://schemas.microsoft.com/office/drawing/2014/main" id="{F2D2A01D-77A6-6829-E5B5-FA6E526E3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10887" y="415064"/>
              <a:ext cx="376741" cy="376741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6" name="Graphic 31" descr="World">
              <a:extLst>
                <a:ext uri="{FF2B5EF4-FFF2-40B4-BE49-F238E27FC236}">
                  <a16:creationId xmlns:a16="http://schemas.microsoft.com/office/drawing/2014/main" id="{6DD11DDF-2CB3-CBC3-7716-F64682044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074581" y="377391"/>
              <a:ext cx="452088" cy="45208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7" name="Graphic 32" descr="@">
              <a:extLst>
                <a:ext uri="{FF2B5EF4-FFF2-40B4-BE49-F238E27FC236}">
                  <a16:creationId xmlns:a16="http://schemas.microsoft.com/office/drawing/2014/main" id="{6E81ECB1-E733-CEF2-99A6-4B183A96B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343409" y="339717"/>
              <a:ext cx="527444" cy="527444"/>
            </a:xfrm>
            <a:prstGeom prst="rect">
              <a:avLst/>
            </a:prstGeom>
            <a:noFill/>
            <a:ln cap="flat">
              <a:noFill/>
            </a:ln>
          </p:spPr>
        </p:pic>
      </p:grpSp>
      <p:pic>
        <p:nvPicPr>
          <p:cNvPr id="18" name="Picture 4">
            <a:extLst>
              <a:ext uri="{FF2B5EF4-FFF2-40B4-BE49-F238E27FC236}">
                <a16:creationId xmlns:a16="http://schemas.microsoft.com/office/drawing/2014/main" id="{94CE1894-9EC4-15E5-BDD1-59F14A8F375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43409" y="4120972"/>
            <a:ext cx="3624023" cy="24854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26EA98E3-1BE3-AAC0-0852-ED18395370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10703" y="6012216"/>
            <a:ext cx="2667003" cy="59417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in Conten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arkBlu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245</Words>
  <Application>Microsoft Office PowerPoint</Application>
  <PresentationFormat>Widescreen</PresentationFormat>
  <Paragraphs>60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Calibri Light</vt:lpstr>
      <vt:lpstr>Nexa Bold</vt:lpstr>
      <vt:lpstr>Roboto</vt:lpstr>
      <vt:lpstr>Roboto Light</vt:lpstr>
      <vt:lpstr>Roboto Medium</vt:lpstr>
      <vt:lpstr>Roboto Thin</vt:lpstr>
      <vt:lpstr>Times New Roman</vt:lpstr>
      <vt:lpstr>Main Content Theme</vt:lpstr>
      <vt:lpstr>White Theme</vt:lpstr>
      <vt:lpstr>DarkBlue Theme</vt:lpstr>
      <vt:lpstr>  Project Overview and  Roadmap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Panayiota</cp:lastModifiedBy>
  <cp:revision>67</cp:revision>
  <dcterms:created xsi:type="dcterms:W3CDTF">2016-05-17T02:28:19Z</dcterms:created>
  <dcterms:modified xsi:type="dcterms:W3CDTF">2024-04-03T16:30:34Z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0x010100D32ACE2F4FA9A047BB7A2B6CD6D1E766</vt:lpwstr>
  </property>
  <property fmtid="{D5CDD505-2E9C-101B-9397-08002B2CF9AE}" pid="3" name="MediaServiceImageTags">
    <vt:lpwstr/>
  </property>
</Properties>
</file>