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56" r:id="rId2"/>
    <p:sldId id="257" r:id="rId3"/>
    <p:sldId id="264" r:id="rId4"/>
    <p:sldId id="261" r:id="rId5"/>
    <p:sldId id="268" r:id="rId6"/>
    <p:sldId id="263" r:id="rId7"/>
    <p:sldId id="267" r:id="rId8"/>
    <p:sldId id="266" r:id="rId9"/>
    <p:sldId id="270" r:id="rId10"/>
    <p:sldId id="259" r:id="rId11"/>
    <p:sldId id="269"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9BD"/>
    <a:srgbClr val="16FB36"/>
    <a:srgbClr val="355423"/>
    <a:srgbClr val="2B3890"/>
    <a:srgbClr val="EE2F78"/>
    <a:srgbClr val="F8941A"/>
    <a:srgbClr val="00A5A2"/>
    <a:srgbClr val="2B39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F0FAE-2543-1CCF-5000-5C7EB6D2E76B}" v="24" dt="2024-04-04T14:44:19.541"/>
    <p1510:client id="{AAEEAC10-755F-1F3F-751D-F3F045A4C5B3}" v="1" dt="2024-04-05T13:53:55.189"/>
    <p1510:client id="{BBA8A2AF-26A3-3BAF-6D53-FC0DE316DEFF}" v="107" dt="2024-04-04T14:47:10.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85930"/>
  </p:normalViewPr>
  <p:slideViewPr>
    <p:cSldViewPr snapToGrid="0">
      <p:cViewPr>
        <p:scale>
          <a:sx n="100" d="100"/>
          <a:sy n="100" d="100"/>
        </p:scale>
        <p:origin x="1024" y="144"/>
      </p:cViewPr>
      <p:guideLst/>
    </p:cSldViewPr>
  </p:slideViewPr>
  <p:notesTextViewPr>
    <p:cViewPr>
      <p:scale>
        <a:sx n="90" d="100"/>
        <a:sy n="9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00EA40-A0FE-A34E-AE79-291C10522D29}" type="doc">
      <dgm:prSet loTypeId="urn:microsoft.com/office/officeart/2005/8/layout/radial5" loCatId="" qsTypeId="urn:microsoft.com/office/officeart/2005/8/quickstyle/simple2" qsCatId="simple" csTypeId="urn:microsoft.com/office/officeart/2005/8/colors/colorful5" csCatId="colorful" phldr="1"/>
      <dgm:spPr/>
      <dgm:t>
        <a:bodyPr/>
        <a:lstStyle/>
        <a:p>
          <a:endParaRPr lang="en-GB"/>
        </a:p>
      </dgm:t>
    </dgm:pt>
    <dgm:pt modelId="{BD3C9665-D094-9D47-A0FE-2E6643618D74}">
      <dgm:prSet phldrT="[Text]"/>
      <dgm:spPr/>
      <dgm:t>
        <a:bodyPr/>
        <a:lstStyle/>
        <a:p>
          <a:r>
            <a:rPr lang="en-GB"/>
            <a:t>CISO </a:t>
          </a:r>
          <a:endParaRPr lang="en-GB" dirty="0"/>
        </a:p>
      </dgm:t>
    </dgm:pt>
    <dgm:pt modelId="{5886FCC2-83E7-F342-83CB-7B37FFF98448}" type="parTrans" cxnId="{0A633542-AA3D-F74A-B901-502982733BFA}">
      <dgm:prSet/>
      <dgm:spPr/>
      <dgm:t>
        <a:bodyPr/>
        <a:lstStyle/>
        <a:p>
          <a:endParaRPr lang="en-GB">
            <a:solidFill>
              <a:schemeClr val="bg2"/>
            </a:solidFill>
          </a:endParaRPr>
        </a:p>
      </dgm:t>
    </dgm:pt>
    <dgm:pt modelId="{9A3B77EF-C9D6-FC47-8353-6D92285F50BB}" type="sibTrans" cxnId="{0A633542-AA3D-F74A-B901-502982733BFA}">
      <dgm:prSet/>
      <dgm:spPr/>
      <dgm:t>
        <a:bodyPr/>
        <a:lstStyle/>
        <a:p>
          <a:endParaRPr lang="en-GB">
            <a:solidFill>
              <a:schemeClr val="bg2"/>
            </a:solidFill>
          </a:endParaRPr>
        </a:p>
      </dgm:t>
    </dgm:pt>
    <dgm:pt modelId="{020CC785-2FA2-B646-9DC7-5700290FFFEF}">
      <dgm:prSet phldrT="[Text]"/>
      <dgm:spPr/>
      <dgm:t>
        <a:bodyPr/>
        <a:lstStyle/>
        <a:p>
          <a:r>
            <a:rPr lang="en-GB"/>
            <a:t>Security for P&amp;S</a:t>
          </a:r>
          <a:endParaRPr lang="en-GB" dirty="0"/>
        </a:p>
      </dgm:t>
    </dgm:pt>
    <dgm:pt modelId="{6ADBA734-D67E-1943-867F-D15022F46C3C}" type="parTrans" cxnId="{1722600F-EA33-5949-9B41-50990F6152D2}">
      <dgm:prSet/>
      <dgm:spPr/>
      <dgm:t>
        <a:bodyPr/>
        <a:lstStyle/>
        <a:p>
          <a:endParaRPr lang="en-GB">
            <a:solidFill>
              <a:schemeClr val="bg2"/>
            </a:solidFill>
          </a:endParaRPr>
        </a:p>
      </dgm:t>
    </dgm:pt>
    <dgm:pt modelId="{0B2BB520-FE57-A043-951B-6D50CD49B20D}" type="sibTrans" cxnId="{1722600F-EA33-5949-9B41-50990F6152D2}">
      <dgm:prSet/>
      <dgm:spPr/>
      <dgm:t>
        <a:bodyPr/>
        <a:lstStyle/>
        <a:p>
          <a:endParaRPr lang="en-GB">
            <a:solidFill>
              <a:schemeClr val="bg2"/>
            </a:solidFill>
          </a:endParaRPr>
        </a:p>
      </dgm:t>
    </dgm:pt>
    <dgm:pt modelId="{C23C58A9-F8B0-8B40-9A06-C6E1E30C85DD}">
      <dgm:prSet phldrT="[Text]"/>
      <dgm:spPr/>
      <dgm:t>
        <a:bodyPr/>
        <a:lstStyle/>
        <a:p>
          <a:r>
            <a:rPr lang="en-GB"/>
            <a:t>DST Internal Security</a:t>
          </a:r>
          <a:endParaRPr lang="en-GB" dirty="0"/>
        </a:p>
      </dgm:t>
    </dgm:pt>
    <dgm:pt modelId="{CF47D0E4-AE87-DC4C-A1F3-5AA163C026D4}" type="parTrans" cxnId="{BA465674-1616-1544-9DD2-D31DEA490F7E}">
      <dgm:prSet/>
      <dgm:spPr/>
      <dgm:t>
        <a:bodyPr/>
        <a:lstStyle/>
        <a:p>
          <a:endParaRPr lang="en-GB">
            <a:solidFill>
              <a:schemeClr val="bg2"/>
            </a:solidFill>
          </a:endParaRPr>
        </a:p>
      </dgm:t>
    </dgm:pt>
    <dgm:pt modelId="{FCE63464-ACFB-944D-B5FA-8F5F52C6A13E}" type="sibTrans" cxnId="{BA465674-1616-1544-9DD2-D31DEA490F7E}">
      <dgm:prSet/>
      <dgm:spPr/>
      <dgm:t>
        <a:bodyPr/>
        <a:lstStyle/>
        <a:p>
          <a:endParaRPr lang="en-GB">
            <a:solidFill>
              <a:schemeClr val="bg2"/>
            </a:solidFill>
          </a:endParaRPr>
        </a:p>
      </dgm:t>
    </dgm:pt>
    <dgm:pt modelId="{5A85A7DF-6439-1543-980F-B120B77B993C}">
      <dgm:prSet phldrT="[Text]"/>
      <dgm:spPr/>
      <dgm:t>
        <a:bodyPr/>
        <a:lstStyle/>
        <a:p>
          <a:r>
            <a:rPr lang="en-GB"/>
            <a:t>T&amp;I</a:t>
          </a:r>
          <a:endParaRPr lang="en-GB" dirty="0"/>
        </a:p>
      </dgm:t>
    </dgm:pt>
    <dgm:pt modelId="{4AF21F28-E9D3-6A4B-885D-8DB0B13224DA}" type="parTrans" cxnId="{769AF573-2640-A04F-A3CD-7952EAE0087F}">
      <dgm:prSet/>
      <dgm:spPr/>
      <dgm:t>
        <a:bodyPr/>
        <a:lstStyle/>
        <a:p>
          <a:endParaRPr lang="en-GB">
            <a:solidFill>
              <a:schemeClr val="bg2"/>
            </a:solidFill>
          </a:endParaRPr>
        </a:p>
      </dgm:t>
    </dgm:pt>
    <dgm:pt modelId="{0BB0B103-B466-3849-A69F-92FB3F9BCEEE}" type="sibTrans" cxnId="{769AF573-2640-A04F-A3CD-7952EAE0087F}">
      <dgm:prSet/>
      <dgm:spPr/>
      <dgm:t>
        <a:bodyPr/>
        <a:lstStyle/>
        <a:p>
          <a:endParaRPr lang="en-GB">
            <a:solidFill>
              <a:schemeClr val="bg2"/>
            </a:solidFill>
          </a:endParaRPr>
        </a:p>
      </dgm:t>
    </dgm:pt>
    <dgm:pt modelId="{4932C5E8-8E92-054C-A395-3A1406BB1EF0}">
      <dgm:prSet phldrT="[Text]"/>
      <dgm:spPr/>
      <dgm:t>
        <a:bodyPr/>
        <a:lstStyle/>
        <a:p>
          <a:r>
            <a:rPr lang="en-GB"/>
            <a:t>CERT + SOC </a:t>
          </a:r>
          <a:endParaRPr lang="en-GB" dirty="0"/>
        </a:p>
      </dgm:t>
    </dgm:pt>
    <dgm:pt modelId="{04E09507-592D-DE47-A117-EA8F974AA589}" type="parTrans" cxnId="{830B4460-3888-9D46-ACE9-4EF0757C7DA9}">
      <dgm:prSet/>
      <dgm:spPr/>
      <dgm:t>
        <a:bodyPr/>
        <a:lstStyle/>
        <a:p>
          <a:endParaRPr lang="en-GB">
            <a:solidFill>
              <a:schemeClr val="bg2"/>
            </a:solidFill>
          </a:endParaRPr>
        </a:p>
      </dgm:t>
    </dgm:pt>
    <dgm:pt modelId="{82999975-6839-0D42-BC71-B77265881279}" type="sibTrans" cxnId="{830B4460-3888-9D46-ACE9-4EF0757C7DA9}">
      <dgm:prSet/>
      <dgm:spPr/>
      <dgm:t>
        <a:bodyPr/>
        <a:lstStyle/>
        <a:p>
          <a:endParaRPr lang="en-GB">
            <a:solidFill>
              <a:schemeClr val="bg2"/>
            </a:solidFill>
          </a:endParaRPr>
        </a:p>
      </dgm:t>
    </dgm:pt>
    <dgm:pt modelId="{F9F1FEA2-706F-A34C-9D7C-45E7549BE6DA}">
      <dgm:prSet phldrT="[Text]"/>
      <dgm:spPr/>
      <dgm:t>
        <a:bodyPr/>
        <a:lstStyle/>
        <a:p>
          <a:r>
            <a:rPr lang="en-GB"/>
            <a:t>Security Comm.</a:t>
          </a:r>
          <a:endParaRPr lang="en-GB" dirty="0"/>
        </a:p>
      </dgm:t>
    </dgm:pt>
    <dgm:pt modelId="{B16FD636-1C74-1849-BCC0-361F1509E96F}" type="parTrans" cxnId="{BD138185-641B-594E-96BA-2AA8B77BEACA}">
      <dgm:prSet/>
      <dgm:spPr/>
      <dgm:t>
        <a:bodyPr/>
        <a:lstStyle/>
        <a:p>
          <a:endParaRPr lang="en-GB">
            <a:solidFill>
              <a:schemeClr val="bg2"/>
            </a:solidFill>
          </a:endParaRPr>
        </a:p>
      </dgm:t>
    </dgm:pt>
    <dgm:pt modelId="{2597F460-57AF-974C-B117-6D77E1852727}" type="sibTrans" cxnId="{BD138185-641B-594E-96BA-2AA8B77BEACA}">
      <dgm:prSet/>
      <dgm:spPr/>
      <dgm:t>
        <a:bodyPr/>
        <a:lstStyle/>
        <a:p>
          <a:endParaRPr lang="en-GB">
            <a:solidFill>
              <a:schemeClr val="bg2"/>
            </a:solidFill>
          </a:endParaRPr>
        </a:p>
      </dgm:t>
    </dgm:pt>
    <dgm:pt modelId="{37BB53CE-8D2B-DA4D-80FD-7647063D03C4}">
      <dgm:prSet phldrT="[Text]"/>
      <dgm:spPr/>
      <dgm:t>
        <a:bodyPr/>
        <a:lstStyle/>
        <a:p>
          <a:r>
            <a:rPr lang="en-GB"/>
            <a:t>Partner Relations Sec. </a:t>
          </a:r>
          <a:endParaRPr lang="en-GB" dirty="0"/>
        </a:p>
      </dgm:t>
    </dgm:pt>
    <dgm:pt modelId="{6B9E60E7-B436-C946-943C-EA691BB62B11}" type="parTrans" cxnId="{00AA71C6-41E3-C141-8578-55EA367E238E}">
      <dgm:prSet/>
      <dgm:spPr/>
      <dgm:t>
        <a:bodyPr/>
        <a:lstStyle/>
        <a:p>
          <a:endParaRPr lang="en-GB">
            <a:solidFill>
              <a:schemeClr val="bg2"/>
            </a:solidFill>
          </a:endParaRPr>
        </a:p>
      </dgm:t>
    </dgm:pt>
    <dgm:pt modelId="{6ED9C6CF-094B-4B4B-9B55-47609905D30A}" type="sibTrans" cxnId="{00AA71C6-41E3-C141-8578-55EA367E238E}">
      <dgm:prSet/>
      <dgm:spPr/>
      <dgm:t>
        <a:bodyPr/>
        <a:lstStyle/>
        <a:p>
          <a:endParaRPr lang="en-GB">
            <a:solidFill>
              <a:schemeClr val="bg2"/>
            </a:solidFill>
          </a:endParaRPr>
        </a:p>
      </dgm:t>
    </dgm:pt>
    <dgm:pt modelId="{1FEF8DEF-44CC-D341-ABC2-184E073DC40D}" type="pres">
      <dgm:prSet presAssocID="{5D00EA40-A0FE-A34E-AE79-291C10522D29}" presName="Name0" presStyleCnt="0">
        <dgm:presLayoutVars>
          <dgm:chMax val="1"/>
          <dgm:dir/>
          <dgm:animLvl val="ctr"/>
          <dgm:resizeHandles val="exact"/>
        </dgm:presLayoutVars>
      </dgm:prSet>
      <dgm:spPr/>
    </dgm:pt>
    <dgm:pt modelId="{8275C100-41F9-E148-9BE8-FF99D85335BE}" type="pres">
      <dgm:prSet presAssocID="{BD3C9665-D094-9D47-A0FE-2E6643618D74}" presName="centerShape" presStyleLbl="node0" presStyleIdx="0" presStyleCnt="1"/>
      <dgm:spPr/>
    </dgm:pt>
    <dgm:pt modelId="{6E5994DB-9E30-374A-9248-1CB4F43716B5}" type="pres">
      <dgm:prSet presAssocID="{6ADBA734-D67E-1943-867F-D15022F46C3C}" presName="parTrans" presStyleLbl="sibTrans2D1" presStyleIdx="0" presStyleCnt="6"/>
      <dgm:spPr/>
    </dgm:pt>
    <dgm:pt modelId="{04BA8860-7DC0-D442-9AC2-DE578888480A}" type="pres">
      <dgm:prSet presAssocID="{6ADBA734-D67E-1943-867F-D15022F46C3C}" presName="connectorText" presStyleLbl="sibTrans2D1" presStyleIdx="0" presStyleCnt="6"/>
      <dgm:spPr/>
    </dgm:pt>
    <dgm:pt modelId="{B8EB9662-946E-4348-B000-15FA4D732452}" type="pres">
      <dgm:prSet presAssocID="{020CC785-2FA2-B646-9DC7-5700290FFFEF}" presName="node" presStyleLbl="node1" presStyleIdx="0" presStyleCnt="6">
        <dgm:presLayoutVars>
          <dgm:bulletEnabled val="1"/>
        </dgm:presLayoutVars>
      </dgm:prSet>
      <dgm:spPr/>
    </dgm:pt>
    <dgm:pt modelId="{B3DF7E9C-DC1F-6641-99D0-60AF867F8FEB}" type="pres">
      <dgm:prSet presAssocID="{CF47D0E4-AE87-DC4C-A1F3-5AA163C026D4}" presName="parTrans" presStyleLbl="sibTrans2D1" presStyleIdx="1" presStyleCnt="6"/>
      <dgm:spPr/>
    </dgm:pt>
    <dgm:pt modelId="{CE44B185-1F6E-0449-8B84-E1B3B8CC773D}" type="pres">
      <dgm:prSet presAssocID="{CF47D0E4-AE87-DC4C-A1F3-5AA163C026D4}" presName="connectorText" presStyleLbl="sibTrans2D1" presStyleIdx="1" presStyleCnt="6"/>
      <dgm:spPr/>
    </dgm:pt>
    <dgm:pt modelId="{D8BC16CB-152E-5749-AC29-D137D8F55808}" type="pres">
      <dgm:prSet presAssocID="{C23C58A9-F8B0-8B40-9A06-C6E1E30C85DD}" presName="node" presStyleLbl="node1" presStyleIdx="1" presStyleCnt="6">
        <dgm:presLayoutVars>
          <dgm:bulletEnabled val="1"/>
        </dgm:presLayoutVars>
      </dgm:prSet>
      <dgm:spPr/>
    </dgm:pt>
    <dgm:pt modelId="{C253D904-D59D-CE45-A204-563C1547831E}" type="pres">
      <dgm:prSet presAssocID="{4AF21F28-E9D3-6A4B-885D-8DB0B13224DA}" presName="parTrans" presStyleLbl="sibTrans2D1" presStyleIdx="2" presStyleCnt="6"/>
      <dgm:spPr/>
    </dgm:pt>
    <dgm:pt modelId="{8A893799-E9B2-1945-A197-4A0503D872DA}" type="pres">
      <dgm:prSet presAssocID="{4AF21F28-E9D3-6A4B-885D-8DB0B13224DA}" presName="connectorText" presStyleLbl="sibTrans2D1" presStyleIdx="2" presStyleCnt="6"/>
      <dgm:spPr/>
    </dgm:pt>
    <dgm:pt modelId="{2F51F428-2069-7847-83C6-4EC0398E29C3}" type="pres">
      <dgm:prSet presAssocID="{5A85A7DF-6439-1543-980F-B120B77B993C}" presName="node" presStyleLbl="node1" presStyleIdx="2" presStyleCnt="6">
        <dgm:presLayoutVars>
          <dgm:bulletEnabled val="1"/>
        </dgm:presLayoutVars>
      </dgm:prSet>
      <dgm:spPr/>
    </dgm:pt>
    <dgm:pt modelId="{7477C768-C8D3-9D44-86CF-5931CD097D9D}" type="pres">
      <dgm:prSet presAssocID="{04E09507-592D-DE47-A117-EA8F974AA589}" presName="parTrans" presStyleLbl="sibTrans2D1" presStyleIdx="3" presStyleCnt="6"/>
      <dgm:spPr/>
    </dgm:pt>
    <dgm:pt modelId="{2C8CE733-2EA8-F24C-89FD-0653386B4310}" type="pres">
      <dgm:prSet presAssocID="{04E09507-592D-DE47-A117-EA8F974AA589}" presName="connectorText" presStyleLbl="sibTrans2D1" presStyleIdx="3" presStyleCnt="6"/>
      <dgm:spPr/>
    </dgm:pt>
    <dgm:pt modelId="{E4118549-39A9-5F41-A2C8-5C707B7479F6}" type="pres">
      <dgm:prSet presAssocID="{4932C5E8-8E92-054C-A395-3A1406BB1EF0}" presName="node" presStyleLbl="node1" presStyleIdx="3" presStyleCnt="6">
        <dgm:presLayoutVars>
          <dgm:bulletEnabled val="1"/>
        </dgm:presLayoutVars>
      </dgm:prSet>
      <dgm:spPr/>
    </dgm:pt>
    <dgm:pt modelId="{3971B3A0-D42F-6446-ACB8-952D99ACC1CD}" type="pres">
      <dgm:prSet presAssocID="{B16FD636-1C74-1849-BCC0-361F1509E96F}" presName="parTrans" presStyleLbl="sibTrans2D1" presStyleIdx="4" presStyleCnt="6"/>
      <dgm:spPr/>
    </dgm:pt>
    <dgm:pt modelId="{DE97E84C-F348-294A-8031-7DB27F5B5FAB}" type="pres">
      <dgm:prSet presAssocID="{B16FD636-1C74-1849-BCC0-361F1509E96F}" presName="connectorText" presStyleLbl="sibTrans2D1" presStyleIdx="4" presStyleCnt="6"/>
      <dgm:spPr/>
    </dgm:pt>
    <dgm:pt modelId="{A1A0EB79-056F-4B42-AD8C-4ABCA3C79BE7}" type="pres">
      <dgm:prSet presAssocID="{F9F1FEA2-706F-A34C-9D7C-45E7549BE6DA}" presName="node" presStyleLbl="node1" presStyleIdx="4" presStyleCnt="6">
        <dgm:presLayoutVars>
          <dgm:bulletEnabled val="1"/>
        </dgm:presLayoutVars>
      </dgm:prSet>
      <dgm:spPr/>
    </dgm:pt>
    <dgm:pt modelId="{37C0CDEF-3299-564C-8B7F-4F1AB36922BD}" type="pres">
      <dgm:prSet presAssocID="{6B9E60E7-B436-C946-943C-EA691BB62B11}" presName="parTrans" presStyleLbl="sibTrans2D1" presStyleIdx="5" presStyleCnt="6"/>
      <dgm:spPr/>
    </dgm:pt>
    <dgm:pt modelId="{F20CBBF2-EEC6-B24A-93E1-C25435375317}" type="pres">
      <dgm:prSet presAssocID="{6B9E60E7-B436-C946-943C-EA691BB62B11}" presName="connectorText" presStyleLbl="sibTrans2D1" presStyleIdx="5" presStyleCnt="6"/>
      <dgm:spPr/>
    </dgm:pt>
    <dgm:pt modelId="{6A7B16DB-93AA-CD4D-A9C1-9532D22121C6}" type="pres">
      <dgm:prSet presAssocID="{37BB53CE-8D2B-DA4D-80FD-7647063D03C4}" presName="node" presStyleLbl="node1" presStyleIdx="5" presStyleCnt="6">
        <dgm:presLayoutVars>
          <dgm:bulletEnabled val="1"/>
        </dgm:presLayoutVars>
      </dgm:prSet>
      <dgm:spPr/>
    </dgm:pt>
  </dgm:ptLst>
  <dgm:cxnLst>
    <dgm:cxn modelId="{1722600F-EA33-5949-9B41-50990F6152D2}" srcId="{BD3C9665-D094-9D47-A0FE-2E6643618D74}" destId="{020CC785-2FA2-B646-9DC7-5700290FFFEF}" srcOrd="0" destOrd="0" parTransId="{6ADBA734-D67E-1943-867F-D15022F46C3C}" sibTransId="{0B2BB520-FE57-A043-951B-6D50CD49B20D}"/>
    <dgm:cxn modelId="{5D949B0F-05FF-FE4B-AF49-7A3F684F4283}" type="presOf" srcId="{6B9E60E7-B436-C946-943C-EA691BB62B11}" destId="{37C0CDEF-3299-564C-8B7F-4F1AB36922BD}" srcOrd="0" destOrd="0" presId="urn:microsoft.com/office/officeart/2005/8/layout/radial5"/>
    <dgm:cxn modelId="{DD3BF60F-F757-E344-B1B7-E04333CF4379}" type="presOf" srcId="{CF47D0E4-AE87-DC4C-A1F3-5AA163C026D4}" destId="{CE44B185-1F6E-0449-8B84-E1B3B8CC773D}" srcOrd="1" destOrd="0" presId="urn:microsoft.com/office/officeart/2005/8/layout/radial5"/>
    <dgm:cxn modelId="{166F1110-18FC-E443-B244-DB038465055D}" type="presOf" srcId="{5A85A7DF-6439-1543-980F-B120B77B993C}" destId="{2F51F428-2069-7847-83C6-4EC0398E29C3}" srcOrd="0" destOrd="0" presId="urn:microsoft.com/office/officeart/2005/8/layout/radial5"/>
    <dgm:cxn modelId="{45CDAD1B-BA75-E347-B237-8AEB1FC72404}" type="presOf" srcId="{37BB53CE-8D2B-DA4D-80FD-7647063D03C4}" destId="{6A7B16DB-93AA-CD4D-A9C1-9532D22121C6}" srcOrd="0" destOrd="0" presId="urn:microsoft.com/office/officeart/2005/8/layout/radial5"/>
    <dgm:cxn modelId="{7ED8893E-914D-5343-BD6E-C4B6CEE2E2D4}" type="presOf" srcId="{B16FD636-1C74-1849-BCC0-361F1509E96F}" destId="{DE97E84C-F348-294A-8031-7DB27F5B5FAB}" srcOrd="1" destOrd="0" presId="urn:microsoft.com/office/officeart/2005/8/layout/radial5"/>
    <dgm:cxn modelId="{0A633542-AA3D-F74A-B901-502982733BFA}" srcId="{5D00EA40-A0FE-A34E-AE79-291C10522D29}" destId="{BD3C9665-D094-9D47-A0FE-2E6643618D74}" srcOrd="0" destOrd="0" parTransId="{5886FCC2-83E7-F342-83CB-7B37FFF98448}" sibTransId="{9A3B77EF-C9D6-FC47-8353-6D92285F50BB}"/>
    <dgm:cxn modelId="{660CD946-1461-B647-9776-65538AC60ED1}" type="presOf" srcId="{020CC785-2FA2-B646-9DC7-5700290FFFEF}" destId="{B8EB9662-946E-4348-B000-15FA4D732452}" srcOrd="0" destOrd="0" presId="urn:microsoft.com/office/officeart/2005/8/layout/radial5"/>
    <dgm:cxn modelId="{2A4B3E4D-4AFF-AD40-A3E9-C72191AD710A}" type="presOf" srcId="{CF47D0E4-AE87-DC4C-A1F3-5AA163C026D4}" destId="{B3DF7E9C-DC1F-6641-99D0-60AF867F8FEB}" srcOrd="0" destOrd="0" presId="urn:microsoft.com/office/officeart/2005/8/layout/radial5"/>
    <dgm:cxn modelId="{830B4460-3888-9D46-ACE9-4EF0757C7DA9}" srcId="{BD3C9665-D094-9D47-A0FE-2E6643618D74}" destId="{4932C5E8-8E92-054C-A395-3A1406BB1EF0}" srcOrd="3" destOrd="0" parTransId="{04E09507-592D-DE47-A117-EA8F974AA589}" sibTransId="{82999975-6839-0D42-BC71-B77265881279}"/>
    <dgm:cxn modelId="{63AB6264-19E7-6645-BB77-634CAD3A60F2}" type="presOf" srcId="{C23C58A9-F8B0-8B40-9A06-C6E1E30C85DD}" destId="{D8BC16CB-152E-5749-AC29-D137D8F55808}" srcOrd="0" destOrd="0" presId="urn:microsoft.com/office/officeart/2005/8/layout/radial5"/>
    <dgm:cxn modelId="{27F45B71-F497-0845-9431-2DEBAAC066E8}" type="presOf" srcId="{4AF21F28-E9D3-6A4B-885D-8DB0B13224DA}" destId="{8A893799-E9B2-1945-A197-4A0503D872DA}" srcOrd="1" destOrd="0" presId="urn:microsoft.com/office/officeart/2005/8/layout/radial5"/>
    <dgm:cxn modelId="{769AF573-2640-A04F-A3CD-7952EAE0087F}" srcId="{BD3C9665-D094-9D47-A0FE-2E6643618D74}" destId="{5A85A7DF-6439-1543-980F-B120B77B993C}" srcOrd="2" destOrd="0" parTransId="{4AF21F28-E9D3-6A4B-885D-8DB0B13224DA}" sibTransId="{0BB0B103-B466-3849-A69F-92FB3F9BCEEE}"/>
    <dgm:cxn modelId="{BA465674-1616-1544-9DD2-D31DEA490F7E}" srcId="{BD3C9665-D094-9D47-A0FE-2E6643618D74}" destId="{C23C58A9-F8B0-8B40-9A06-C6E1E30C85DD}" srcOrd="1" destOrd="0" parTransId="{CF47D0E4-AE87-DC4C-A1F3-5AA163C026D4}" sibTransId="{FCE63464-ACFB-944D-B5FA-8F5F52C6A13E}"/>
    <dgm:cxn modelId="{BD138185-641B-594E-96BA-2AA8B77BEACA}" srcId="{BD3C9665-D094-9D47-A0FE-2E6643618D74}" destId="{F9F1FEA2-706F-A34C-9D7C-45E7549BE6DA}" srcOrd="4" destOrd="0" parTransId="{B16FD636-1C74-1849-BCC0-361F1509E96F}" sibTransId="{2597F460-57AF-974C-B117-6D77E1852727}"/>
    <dgm:cxn modelId="{A70FE588-442B-BE44-ABDC-4597A77E98A5}" type="presOf" srcId="{BD3C9665-D094-9D47-A0FE-2E6643618D74}" destId="{8275C100-41F9-E148-9BE8-FF99D85335BE}" srcOrd="0" destOrd="0" presId="urn:microsoft.com/office/officeart/2005/8/layout/radial5"/>
    <dgm:cxn modelId="{A0D79193-E80B-AB4D-867B-DFA39269906D}" type="presOf" srcId="{4932C5E8-8E92-054C-A395-3A1406BB1EF0}" destId="{E4118549-39A9-5F41-A2C8-5C707B7479F6}" srcOrd="0" destOrd="0" presId="urn:microsoft.com/office/officeart/2005/8/layout/radial5"/>
    <dgm:cxn modelId="{93B52E9B-52C0-8544-A14A-FBEE6B50A5FA}" type="presOf" srcId="{B16FD636-1C74-1849-BCC0-361F1509E96F}" destId="{3971B3A0-D42F-6446-ACB8-952D99ACC1CD}" srcOrd="0" destOrd="0" presId="urn:microsoft.com/office/officeart/2005/8/layout/radial5"/>
    <dgm:cxn modelId="{50A9E59B-3E5A-984E-B4A2-48619D4D3B6F}" type="presOf" srcId="{5D00EA40-A0FE-A34E-AE79-291C10522D29}" destId="{1FEF8DEF-44CC-D341-ABC2-184E073DC40D}" srcOrd="0" destOrd="0" presId="urn:microsoft.com/office/officeart/2005/8/layout/radial5"/>
    <dgm:cxn modelId="{2752B2C0-6FD8-2645-AD14-59FF09AF7EBF}" type="presOf" srcId="{6ADBA734-D67E-1943-867F-D15022F46C3C}" destId="{6E5994DB-9E30-374A-9248-1CB4F43716B5}" srcOrd="0" destOrd="0" presId="urn:microsoft.com/office/officeart/2005/8/layout/radial5"/>
    <dgm:cxn modelId="{49573BC6-3CDC-5A46-A50B-2E0F44294C10}" type="presOf" srcId="{4AF21F28-E9D3-6A4B-885D-8DB0B13224DA}" destId="{C253D904-D59D-CE45-A204-563C1547831E}" srcOrd="0" destOrd="0" presId="urn:microsoft.com/office/officeart/2005/8/layout/radial5"/>
    <dgm:cxn modelId="{00AA71C6-41E3-C141-8578-55EA367E238E}" srcId="{BD3C9665-D094-9D47-A0FE-2E6643618D74}" destId="{37BB53CE-8D2B-DA4D-80FD-7647063D03C4}" srcOrd="5" destOrd="0" parTransId="{6B9E60E7-B436-C946-943C-EA691BB62B11}" sibTransId="{6ED9C6CF-094B-4B4B-9B55-47609905D30A}"/>
    <dgm:cxn modelId="{BAF064CC-B168-3B46-A66E-19035CFAB404}" type="presOf" srcId="{6ADBA734-D67E-1943-867F-D15022F46C3C}" destId="{04BA8860-7DC0-D442-9AC2-DE578888480A}" srcOrd="1" destOrd="0" presId="urn:microsoft.com/office/officeart/2005/8/layout/radial5"/>
    <dgm:cxn modelId="{60F32BD0-652E-C84D-B722-A62635911B97}" type="presOf" srcId="{04E09507-592D-DE47-A117-EA8F974AA589}" destId="{2C8CE733-2EA8-F24C-89FD-0653386B4310}" srcOrd="1" destOrd="0" presId="urn:microsoft.com/office/officeart/2005/8/layout/radial5"/>
    <dgm:cxn modelId="{4C8A66D4-F9E2-5649-B3F9-6754F3E38D29}" type="presOf" srcId="{04E09507-592D-DE47-A117-EA8F974AA589}" destId="{7477C768-C8D3-9D44-86CF-5931CD097D9D}" srcOrd="0" destOrd="0" presId="urn:microsoft.com/office/officeart/2005/8/layout/radial5"/>
    <dgm:cxn modelId="{9D9052D7-8226-1848-9B77-4D94BF2A2EF7}" type="presOf" srcId="{6B9E60E7-B436-C946-943C-EA691BB62B11}" destId="{F20CBBF2-EEC6-B24A-93E1-C25435375317}" srcOrd="1" destOrd="0" presId="urn:microsoft.com/office/officeart/2005/8/layout/radial5"/>
    <dgm:cxn modelId="{2FCA07F0-3E8B-0344-B5A6-8A6E3DE1360C}" type="presOf" srcId="{F9F1FEA2-706F-A34C-9D7C-45E7549BE6DA}" destId="{A1A0EB79-056F-4B42-AD8C-4ABCA3C79BE7}" srcOrd="0" destOrd="0" presId="urn:microsoft.com/office/officeart/2005/8/layout/radial5"/>
    <dgm:cxn modelId="{259B4720-2FF9-E84B-930B-84E887C914CA}" type="presParOf" srcId="{1FEF8DEF-44CC-D341-ABC2-184E073DC40D}" destId="{8275C100-41F9-E148-9BE8-FF99D85335BE}" srcOrd="0" destOrd="0" presId="urn:microsoft.com/office/officeart/2005/8/layout/radial5"/>
    <dgm:cxn modelId="{D864B128-C217-EC43-B691-AEA842A3278A}" type="presParOf" srcId="{1FEF8DEF-44CC-D341-ABC2-184E073DC40D}" destId="{6E5994DB-9E30-374A-9248-1CB4F43716B5}" srcOrd="1" destOrd="0" presId="urn:microsoft.com/office/officeart/2005/8/layout/radial5"/>
    <dgm:cxn modelId="{C9B31179-BC24-CE41-BFBA-7D803175D995}" type="presParOf" srcId="{6E5994DB-9E30-374A-9248-1CB4F43716B5}" destId="{04BA8860-7DC0-D442-9AC2-DE578888480A}" srcOrd="0" destOrd="0" presId="urn:microsoft.com/office/officeart/2005/8/layout/radial5"/>
    <dgm:cxn modelId="{5581088F-E3D4-5449-8754-4B190C7D5C0F}" type="presParOf" srcId="{1FEF8DEF-44CC-D341-ABC2-184E073DC40D}" destId="{B8EB9662-946E-4348-B000-15FA4D732452}" srcOrd="2" destOrd="0" presId="urn:microsoft.com/office/officeart/2005/8/layout/radial5"/>
    <dgm:cxn modelId="{1F778036-CDA8-CA4E-92B3-8A42C4C3890D}" type="presParOf" srcId="{1FEF8DEF-44CC-D341-ABC2-184E073DC40D}" destId="{B3DF7E9C-DC1F-6641-99D0-60AF867F8FEB}" srcOrd="3" destOrd="0" presId="urn:microsoft.com/office/officeart/2005/8/layout/radial5"/>
    <dgm:cxn modelId="{ED8C9081-D2E2-8447-B6A4-D4262EED47D1}" type="presParOf" srcId="{B3DF7E9C-DC1F-6641-99D0-60AF867F8FEB}" destId="{CE44B185-1F6E-0449-8B84-E1B3B8CC773D}" srcOrd="0" destOrd="0" presId="urn:microsoft.com/office/officeart/2005/8/layout/radial5"/>
    <dgm:cxn modelId="{333A04E0-072E-684F-9912-A5D2924BE087}" type="presParOf" srcId="{1FEF8DEF-44CC-D341-ABC2-184E073DC40D}" destId="{D8BC16CB-152E-5749-AC29-D137D8F55808}" srcOrd="4" destOrd="0" presId="urn:microsoft.com/office/officeart/2005/8/layout/radial5"/>
    <dgm:cxn modelId="{B11C96EA-CA25-F849-BEE6-F429B9B52F7E}" type="presParOf" srcId="{1FEF8DEF-44CC-D341-ABC2-184E073DC40D}" destId="{C253D904-D59D-CE45-A204-563C1547831E}" srcOrd="5" destOrd="0" presId="urn:microsoft.com/office/officeart/2005/8/layout/radial5"/>
    <dgm:cxn modelId="{BA96F5FC-B563-6142-995A-82D5EFD7CFBA}" type="presParOf" srcId="{C253D904-D59D-CE45-A204-563C1547831E}" destId="{8A893799-E9B2-1945-A197-4A0503D872DA}" srcOrd="0" destOrd="0" presId="urn:microsoft.com/office/officeart/2005/8/layout/radial5"/>
    <dgm:cxn modelId="{CDB43FBC-06F1-1B44-8640-38B8523926DC}" type="presParOf" srcId="{1FEF8DEF-44CC-D341-ABC2-184E073DC40D}" destId="{2F51F428-2069-7847-83C6-4EC0398E29C3}" srcOrd="6" destOrd="0" presId="urn:microsoft.com/office/officeart/2005/8/layout/radial5"/>
    <dgm:cxn modelId="{49024A29-B3A0-3742-BF2A-5EAB9218EF96}" type="presParOf" srcId="{1FEF8DEF-44CC-D341-ABC2-184E073DC40D}" destId="{7477C768-C8D3-9D44-86CF-5931CD097D9D}" srcOrd="7" destOrd="0" presId="urn:microsoft.com/office/officeart/2005/8/layout/radial5"/>
    <dgm:cxn modelId="{8D85A239-95CB-4448-BCCC-FBDC04C863CE}" type="presParOf" srcId="{7477C768-C8D3-9D44-86CF-5931CD097D9D}" destId="{2C8CE733-2EA8-F24C-89FD-0653386B4310}" srcOrd="0" destOrd="0" presId="urn:microsoft.com/office/officeart/2005/8/layout/radial5"/>
    <dgm:cxn modelId="{93A56EC5-B794-8C4C-9ABD-CAD49A5FD9C7}" type="presParOf" srcId="{1FEF8DEF-44CC-D341-ABC2-184E073DC40D}" destId="{E4118549-39A9-5F41-A2C8-5C707B7479F6}" srcOrd="8" destOrd="0" presId="urn:microsoft.com/office/officeart/2005/8/layout/radial5"/>
    <dgm:cxn modelId="{E4B1D957-346A-3D4A-A4C1-55A39F25CB13}" type="presParOf" srcId="{1FEF8DEF-44CC-D341-ABC2-184E073DC40D}" destId="{3971B3A0-D42F-6446-ACB8-952D99ACC1CD}" srcOrd="9" destOrd="0" presId="urn:microsoft.com/office/officeart/2005/8/layout/radial5"/>
    <dgm:cxn modelId="{73BC56E6-A8E8-6241-AD65-C24A38EC839D}" type="presParOf" srcId="{3971B3A0-D42F-6446-ACB8-952D99ACC1CD}" destId="{DE97E84C-F348-294A-8031-7DB27F5B5FAB}" srcOrd="0" destOrd="0" presId="urn:microsoft.com/office/officeart/2005/8/layout/radial5"/>
    <dgm:cxn modelId="{26AE65D0-8FD6-2F44-89D4-27C7EB0A1D57}" type="presParOf" srcId="{1FEF8DEF-44CC-D341-ABC2-184E073DC40D}" destId="{A1A0EB79-056F-4B42-AD8C-4ABCA3C79BE7}" srcOrd="10" destOrd="0" presId="urn:microsoft.com/office/officeart/2005/8/layout/radial5"/>
    <dgm:cxn modelId="{D699204C-267C-D145-89C4-FF1E81D89DE9}" type="presParOf" srcId="{1FEF8DEF-44CC-D341-ABC2-184E073DC40D}" destId="{37C0CDEF-3299-564C-8B7F-4F1AB36922BD}" srcOrd="11" destOrd="0" presId="urn:microsoft.com/office/officeart/2005/8/layout/radial5"/>
    <dgm:cxn modelId="{54F11C66-699B-4043-9286-F2D6EE879E79}" type="presParOf" srcId="{37C0CDEF-3299-564C-8B7F-4F1AB36922BD}" destId="{F20CBBF2-EEC6-B24A-93E1-C25435375317}" srcOrd="0" destOrd="0" presId="urn:microsoft.com/office/officeart/2005/8/layout/radial5"/>
    <dgm:cxn modelId="{27A0E81F-97F9-A946-BB44-4BBCDB1D2946}" type="presParOf" srcId="{1FEF8DEF-44CC-D341-ABC2-184E073DC40D}" destId="{6A7B16DB-93AA-CD4D-A9C1-9532D22121C6}"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5C100-41F9-E148-9BE8-FF99D85335BE}">
      <dsp:nvSpPr>
        <dsp:cNvPr id="0" name=""/>
        <dsp:cNvSpPr/>
      </dsp:nvSpPr>
      <dsp:spPr>
        <a:xfrm>
          <a:off x="3249899" y="1923692"/>
          <a:ext cx="1372222" cy="137222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CISO </a:t>
          </a:r>
          <a:endParaRPr lang="en-GB" sz="2800" kern="1200" dirty="0"/>
        </a:p>
      </dsp:txBody>
      <dsp:txXfrm>
        <a:off x="3450856" y="2124649"/>
        <a:ext cx="970308" cy="970308"/>
      </dsp:txXfrm>
    </dsp:sp>
    <dsp:sp modelId="{6E5994DB-9E30-374A-9248-1CB4F43716B5}">
      <dsp:nvSpPr>
        <dsp:cNvPr id="0" name=""/>
        <dsp:cNvSpPr/>
      </dsp:nvSpPr>
      <dsp:spPr>
        <a:xfrm rot="16200000">
          <a:off x="3790863" y="1424767"/>
          <a:ext cx="290294" cy="46655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chemeClr val="bg2"/>
            </a:solidFill>
          </a:endParaRPr>
        </a:p>
      </dsp:txBody>
      <dsp:txXfrm>
        <a:off x="3834407" y="1561622"/>
        <a:ext cx="203206" cy="279933"/>
      </dsp:txXfrm>
    </dsp:sp>
    <dsp:sp modelId="{B8EB9662-946E-4348-B000-15FA4D732452}">
      <dsp:nvSpPr>
        <dsp:cNvPr id="0" name=""/>
        <dsp:cNvSpPr/>
      </dsp:nvSpPr>
      <dsp:spPr>
        <a:xfrm>
          <a:off x="3249899" y="3744"/>
          <a:ext cx="1372222" cy="1372222"/>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Security for P&amp;S</a:t>
          </a:r>
          <a:endParaRPr lang="en-GB" sz="1700" kern="1200" dirty="0"/>
        </a:p>
      </dsp:txBody>
      <dsp:txXfrm>
        <a:off x="3450856" y="204701"/>
        <a:ext cx="970308" cy="970308"/>
      </dsp:txXfrm>
    </dsp:sp>
    <dsp:sp modelId="{B3DF7E9C-DC1F-6641-99D0-60AF867F8FEB}">
      <dsp:nvSpPr>
        <dsp:cNvPr id="0" name=""/>
        <dsp:cNvSpPr/>
      </dsp:nvSpPr>
      <dsp:spPr>
        <a:xfrm rot="19800000">
          <a:off x="4615109" y="1900646"/>
          <a:ext cx="290294" cy="466555"/>
        </a:xfrm>
        <a:prstGeom prst="rightArrow">
          <a:avLst>
            <a:gd name="adj1" fmla="val 60000"/>
            <a:gd name="adj2" fmla="val 50000"/>
          </a:avLst>
        </a:prstGeom>
        <a:solidFill>
          <a:schemeClr val="accent5">
            <a:hueOff val="-1351709"/>
            <a:satOff val="-3484"/>
            <a:lumOff val="-2353"/>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chemeClr val="bg2"/>
            </a:solidFill>
          </a:endParaRPr>
        </a:p>
      </dsp:txBody>
      <dsp:txXfrm>
        <a:off x="4620943" y="2015729"/>
        <a:ext cx="203206" cy="279933"/>
      </dsp:txXfrm>
    </dsp:sp>
    <dsp:sp modelId="{D8BC16CB-152E-5749-AC29-D137D8F55808}">
      <dsp:nvSpPr>
        <dsp:cNvPr id="0" name=""/>
        <dsp:cNvSpPr/>
      </dsp:nvSpPr>
      <dsp:spPr>
        <a:xfrm>
          <a:off x="4912622" y="963718"/>
          <a:ext cx="1372222" cy="1372222"/>
        </a:xfrm>
        <a:prstGeom prst="ellipse">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DST Internal Security</a:t>
          </a:r>
          <a:endParaRPr lang="en-GB" sz="1700" kern="1200" dirty="0"/>
        </a:p>
      </dsp:txBody>
      <dsp:txXfrm>
        <a:off x="5113579" y="1164675"/>
        <a:ext cx="970308" cy="970308"/>
      </dsp:txXfrm>
    </dsp:sp>
    <dsp:sp modelId="{C253D904-D59D-CE45-A204-563C1547831E}">
      <dsp:nvSpPr>
        <dsp:cNvPr id="0" name=""/>
        <dsp:cNvSpPr/>
      </dsp:nvSpPr>
      <dsp:spPr>
        <a:xfrm rot="1800000">
          <a:off x="4615109" y="2852404"/>
          <a:ext cx="290294" cy="466555"/>
        </a:xfrm>
        <a:prstGeom prst="rightArrow">
          <a:avLst>
            <a:gd name="adj1" fmla="val 60000"/>
            <a:gd name="adj2" fmla="val 50000"/>
          </a:avLst>
        </a:prstGeom>
        <a:solidFill>
          <a:schemeClr val="accent5">
            <a:hueOff val="-2703417"/>
            <a:satOff val="-6968"/>
            <a:lumOff val="-4706"/>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chemeClr val="bg2"/>
            </a:solidFill>
          </a:endParaRPr>
        </a:p>
      </dsp:txBody>
      <dsp:txXfrm>
        <a:off x="4620943" y="2923943"/>
        <a:ext cx="203206" cy="279933"/>
      </dsp:txXfrm>
    </dsp:sp>
    <dsp:sp modelId="{2F51F428-2069-7847-83C6-4EC0398E29C3}">
      <dsp:nvSpPr>
        <dsp:cNvPr id="0" name=""/>
        <dsp:cNvSpPr/>
      </dsp:nvSpPr>
      <dsp:spPr>
        <a:xfrm>
          <a:off x="4912622" y="2883666"/>
          <a:ext cx="1372222" cy="1372222"/>
        </a:xfrm>
        <a:prstGeom prst="ellipse">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T&amp;I</a:t>
          </a:r>
          <a:endParaRPr lang="en-GB" sz="1700" kern="1200" dirty="0"/>
        </a:p>
      </dsp:txBody>
      <dsp:txXfrm>
        <a:off x="5113579" y="3084623"/>
        <a:ext cx="970308" cy="970308"/>
      </dsp:txXfrm>
    </dsp:sp>
    <dsp:sp modelId="{7477C768-C8D3-9D44-86CF-5931CD097D9D}">
      <dsp:nvSpPr>
        <dsp:cNvPr id="0" name=""/>
        <dsp:cNvSpPr/>
      </dsp:nvSpPr>
      <dsp:spPr>
        <a:xfrm rot="5400000">
          <a:off x="3790863" y="3328283"/>
          <a:ext cx="290294" cy="466555"/>
        </a:xfrm>
        <a:prstGeom prst="rightArrow">
          <a:avLst>
            <a:gd name="adj1" fmla="val 60000"/>
            <a:gd name="adj2" fmla="val 50000"/>
          </a:avLst>
        </a:prstGeom>
        <a:solidFill>
          <a:schemeClr val="accent5">
            <a:hueOff val="-4055126"/>
            <a:satOff val="-10451"/>
            <a:lumOff val="-7059"/>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chemeClr val="bg2"/>
            </a:solidFill>
          </a:endParaRPr>
        </a:p>
      </dsp:txBody>
      <dsp:txXfrm>
        <a:off x="3834407" y="3378050"/>
        <a:ext cx="203206" cy="279933"/>
      </dsp:txXfrm>
    </dsp:sp>
    <dsp:sp modelId="{E4118549-39A9-5F41-A2C8-5C707B7479F6}">
      <dsp:nvSpPr>
        <dsp:cNvPr id="0" name=""/>
        <dsp:cNvSpPr/>
      </dsp:nvSpPr>
      <dsp:spPr>
        <a:xfrm>
          <a:off x="3249899" y="3843640"/>
          <a:ext cx="1372222" cy="1372222"/>
        </a:xfrm>
        <a:prstGeom prst="ellipse">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CERT + SOC </a:t>
          </a:r>
          <a:endParaRPr lang="en-GB" sz="1700" kern="1200" dirty="0"/>
        </a:p>
      </dsp:txBody>
      <dsp:txXfrm>
        <a:off x="3450856" y="4044597"/>
        <a:ext cx="970308" cy="970308"/>
      </dsp:txXfrm>
    </dsp:sp>
    <dsp:sp modelId="{3971B3A0-D42F-6446-ACB8-952D99ACC1CD}">
      <dsp:nvSpPr>
        <dsp:cNvPr id="0" name=""/>
        <dsp:cNvSpPr/>
      </dsp:nvSpPr>
      <dsp:spPr>
        <a:xfrm rot="9000000">
          <a:off x="2966616" y="2852404"/>
          <a:ext cx="290294" cy="466555"/>
        </a:xfrm>
        <a:prstGeom prst="rightArrow">
          <a:avLst>
            <a:gd name="adj1" fmla="val 60000"/>
            <a:gd name="adj2" fmla="val 50000"/>
          </a:avLst>
        </a:prstGeom>
        <a:solidFill>
          <a:schemeClr val="accent5">
            <a:hueOff val="-5406834"/>
            <a:satOff val="-13935"/>
            <a:lumOff val="-941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chemeClr val="bg2"/>
            </a:solidFill>
          </a:endParaRPr>
        </a:p>
      </dsp:txBody>
      <dsp:txXfrm rot="10800000">
        <a:off x="3047870" y="2923943"/>
        <a:ext cx="203206" cy="279933"/>
      </dsp:txXfrm>
    </dsp:sp>
    <dsp:sp modelId="{A1A0EB79-056F-4B42-AD8C-4ABCA3C79BE7}">
      <dsp:nvSpPr>
        <dsp:cNvPr id="0" name=""/>
        <dsp:cNvSpPr/>
      </dsp:nvSpPr>
      <dsp:spPr>
        <a:xfrm>
          <a:off x="1587175" y="2883666"/>
          <a:ext cx="1372222" cy="1372222"/>
        </a:xfrm>
        <a:prstGeom prst="ellipse">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Security Comm.</a:t>
          </a:r>
          <a:endParaRPr lang="en-GB" sz="1700" kern="1200" dirty="0"/>
        </a:p>
      </dsp:txBody>
      <dsp:txXfrm>
        <a:off x="1788132" y="3084623"/>
        <a:ext cx="970308" cy="970308"/>
      </dsp:txXfrm>
    </dsp:sp>
    <dsp:sp modelId="{37C0CDEF-3299-564C-8B7F-4F1AB36922BD}">
      <dsp:nvSpPr>
        <dsp:cNvPr id="0" name=""/>
        <dsp:cNvSpPr/>
      </dsp:nvSpPr>
      <dsp:spPr>
        <a:xfrm rot="12600000">
          <a:off x="2966616" y="1900646"/>
          <a:ext cx="290294" cy="46655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chemeClr val="bg2"/>
            </a:solidFill>
          </a:endParaRPr>
        </a:p>
      </dsp:txBody>
      <dsp:txXfrm rot="10800000">
        <a:off x="3047870" y="2015729"/>
        <a:ext cx="203206" cy="279933"/>
      </dsp:txXfrm>
    </dsp:sp>
    <dsp:sp modelId="{6A7B16DB-93AA-CD4D-A9C1-9532D22121C6}">
      <dsp:nvSpPr>
        <dsp:cNvPr id="0" name=""/>
        <dsp:cNvSpPr/>
      </dsp:nvSpPr>
      <dsp:spPr>
        <a:xfrm>
          <a:off x="1587175" y="963718"/>
          <a:ext cx="1372222" cy="1372222"/>
        </a:xfrm>
        <a:prstGeom prst="ellipse">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Partner Relations Sec. </a:t>
          </a:r>
          <a:endParaRPr lang="en-GB" sz="1700" kern="1200" dirty="0"/>
        </a:p>
      </dsp:txBody>
      <dsp:txXfrm>
        <a:off x="1788132" y="1164675"/>
        <a:ext cx="970308" cy="97030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04.634"/>
    </inkml:context>
    <inkml:brush xml:id="br0">
      <inkml:brushProperty name="width" value="0.35" units="cm"/>
      <inkml:brushProperty name="height" value="0.35" units="cm"/>
      <inkml:brushProperty name="color" value="#FFFFFF"/>
    </inkml:brush>
  </inkml:definitions>
  <inkml:trace contextRef="#ctx0" brushRef="#br0">0 44 24575,'69'-3'0,"-1"0"0,1 0 0,11 0 0,2 0 0,-1 0 0,6 0 0,-6 1 0,-1-1 0,-7 2 0,-14 0 0,-4 0 0,26 0 0,-32 0 0,-8 0 0,-4-1 0,5 0 0,5 1 0,2-1 0,1 0 0,1 1 0,0 0 0,-5 1 0,-7 0 0,-12-1 0,-14 1 0,-3 0 0,-3 1 0,4 1 0,5 1 0,0 1 0,2 2 0,-2 2 0,1 3 0,0 0 0,-1 1 0,-2 0 0,-5-1 0,-2 0 0,-3 0 0,-1-1 0,-1-1 0,-1 0 0,-1 0 0,0 1 0,0-1 0,-2 0 0,0 0 0,-3 0 0,-2 1 0,-2-1 0,-3 0 0,-4-3 0,-8 0 0,-10-3 0,-15-2 0,-11-2 0,-4-1 0,0-2 0,7 1 0,6 1 0,6 0 0,10 1 0,5 0 0,6 0 0,0 1 0,-3 0 0,-3 0 0,-1 0 0,-3 1 0,0-1 0,1 1 0,0-1 0,3 0 0,2 0 0,2 0 0,-2-1 0,-2 1 0,-1-1 0,0 0 0,3 1 0,3-1 0,6 1 0,3-1 0,2 1 0,0-1 0,0 1 0,-1 0 0,1-1 0,3 0 0,1 0 0,0 1 0,-1-1 0,-1 1 0,-1 0 0,3 0 0,0 0 0,-1 0 0,2 0 0,1-1 0,-7 1 0,4 0 0,-8-1 0,3 2 0,2-1 0,-7 2 0,-2 1 0,-4 0 0,1 1 0,13-3 0,5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50.238"/>
    </inkml:context>
    <inkml:brush xml:id="br0">
      <inkml:brushProperty name="width" value="0.35" units="cm"/>
      <inkml:brushProperty name="height" value="0.35" units="cm"/>
      <inkml:brushProperty name="color" value="#FFFFFF"/>
    </inkml:brush>
  </inkml:definitions>
  <inkml:trace contextRef="#ctx0" brushRef="#br0">1 1 24575,'88'-1'0,"8"1"0,2 1 0,-47-1 0,0 1 0,42 0 0,-13 0 0,-7-1 0,-2 0 0,4 2 0,3 0 0,-4 2 0,-3-1 0,-2 0 0,-2-1 0,-4-1 0,-7 0 0,-8 0 0,-6 0 0,-4-1 0,-5 1 0,-1 0 0,1 0 0,2 0 0,6 0 0,3 1 0,2 0 0,-1-1 0,-2 0 0,-2 1 0,-6-1 0,-5 1 0,-6-1 0,-2-1 0,1 1 0,0 0 0,3-1 0,0 1 0,-2 0 0,-4-1 0,-4 0 0,3 0 0,3 0 0,4 0 0,3 0 0,0 0 0,0 0 0,2 0 0,0 0 0,3 0 0,5 0 0,6 1 0,5 1 0,6 0 0,-2-1 0,-7 0 0,-4 0 0,-8 0 0,3 0 0,-2 0 0,-1 0 0,0 0 0,-4 0 0,-3 0 0,-1-1 0,-3 0 0,0 1 0,-1 0 0,-3 0 0,-4-1 0,-2 0 0,-4 0 0,-2 0 0,1 1 0,-2 6 0,-2-1 0,-1 7 0,-6-5 0,0 1 0,-6-1 0,1-5 0,-4 1 0,-2-3 0,-2 0 0,-3-1 0,-1 0 0,-2 0 0,-2 0 0,-1-1 0,0 1 0,1-1 0,1 1 0,0 0 0,1 0 0,1 0 0,1-1 0,1 0 0,2 0 0,-2 0 0,-1 0 0,1 0 0,1 0 0,2 1 0,1-1 0,1 1 0,-1-1 0,1 1 0,1-1 0,1 1 0,-2-1 0,-3 1 0,-1 0 0,-2 0 0,2 0 0,2 0 0,1 0 0,0 0 0,-5 0 0,-4 0 0,-1 0 0,-1 0 0,0 1 0,-1-1 0,-2 0 0,1 0 0,0 0 0,1 0 0,-2-1 0,-3 0 0,-6 0 0,-4 0 0,-1 1 0,4-1 0,3 0 0,3 1 0,-1-1 0,1 1 0,0-1 0,2 1 0,2-1 0,2 0 0,1 0 0,1 0 0,0 1 0,0-1 0,-1 1 0,-1 0 0,-1 0 0,2 0 0,1 0 0,0 0 0,-1 0 0,-2 0 0,-1 0 0,1 0 0,2 0 0,3 0 0,3 0 0,-3 0 0,-4 0 0,-5-1 0,-8-1 0,-1 1 0,-2 1 0,0-1 0,2 1 0,0 0 0,3 0 0,1-1 0,3 0 0,0 0 0,3 0 0,2 1 0,2 0 0,3 0 0,1 0 0,0 0 0,1 0 0,1 0 0,3 0 0,2 0 0,1 0 0,-2-1 0,0 0 0,-3 1 0,-1 0 0,-1 0 0,-1 0 0,4 0 0,2 0 0,3 1 0,2-1 0,1 0 0,1 1 0,0-1 0,1 1 0,-2-1 0,0 0 0,-1 0 0,2 0 0,-3 0 0,1 0 0,-4 0 0,-3 0 0,0 0 0,0 0 0,0 0 0,-2 0 0,-3 0 0,-5 1 0,-2-1 0,13 1 0,4-1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52.473"/>
    </inkml:context>
    <inkml:brush xml:id="br0">
      <inkml:brushProperty name="width" value="0.35" units="cm"/>
      <inkml:brushProperty name="height" value="0.35" units="cm"/>
      <inkml:brushProperty name="color" value="#FFFFFF"/>
    </inkml:brush>
  </inkml:definitions>
  <inkml:trace contextRef="#ctx0" brushRef="#br0">1 0 24575,'60'12'0,"3"-1"0,-9-4 0,2 0 0,-7-3 0,-9-1 0,-6-1 0,-7-1 0,0 0 0,1 0 0,2 1 0,1-1 0,-2 1 0,-2-2 0,1 0 0,-3 0 0,0 0 0,-2 0 0,-3 0 0,-1 0 0,-4-1 0,-4 1 0,-2-1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54.124"/>
    </inkml:context>
    <inkml:brush xml:id="br0">
      <inkml:brushProperty name="width" value="0.35" units="cm"/>
      <inkml:brushProperty name="height" value="0.35" units="cm"/>
      <inkml:brushProperty name="color" value="#FFFFFF"/>
    </inkml:brush>
  </inkml:definitions>
  <inkml:trace contextRef="#ctx0" brushRef="#br0">1 3 24575,'81'-2'0,"11"1"0,-7 2 0,-3 1 0,-12 1 0,-30-2 0,-14 0 0,-9-1 0,2 1 0,1 0 0,5 1 0,2 0 0,4 2 0,3-1 0,0 0 0,1-1 0,-1 0 0,-4-1 0,-3 1 0,-4-1 0,0 0 0,0-1 0,-2 1 0,1-1 0,-1 0 0,2 0 0,0 0 0,0 1 0,1-1 0,0 1 0,8 0 0,4 0 0,3 0 0,-3-1 0,-8 1 0,-2-1 0,0 0 0,1 0 0,3 1 0,-2 0 0,-1 0 0,-3-1 0,1 1 0,2 0 0,3-1 0,0 0 0,2 0 0,-1 0 0,1 0 0,3 0 0,3 0 0,0 0 0,0 0 0,-3 0 0,-4 0 0,-4 0 0,-8 0 0,-9 1 0,-6-1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59.612"/>
    </inkml:context>
    <inkml:brush xml:id="br0">
      <inkml:brushProperty name="width" value="0.35" units="cm"/>
      <inkml:brushProperty name="height" value="0.35" units="cm"/>
      <inkml:brushProperty name="color" value="#FFFFFF"/>
    </inkml:brush>
  </inkml:definitions>
  <inkml:trace contextRef="#ctx0" brushRef="#br0">1 76 24575,'62'-2'0,"-3"0"0,-3 2 0,-5 0 0,-11 0 0,-5 0 0,-12 0 0,0 0 0,-1 1 0,4-1 0,-1 1 0,1-1 0,-2 0 0,0 1 0,-1-1 0,1 0 0,2 0 0,1 0 0,-1 0 0,0 0 0,1 0 0,0 1 0,0-1 0,-3 1 0,-5-1 0,-4 1 0,-3-1 0,2 0 0,2 1 0,4-1 0,1 0 0,0 0 0,-2 0 0,-1 0 0,-1 0 0,1 0 0,0 1 0,0-1 0,5 0 0,2 1 0,6 0 0,1 0 0,-2 0 0,-3 0 0,0-1 0,2 1 0,4 0 0,1-1 0,-2 1 0,-2-1 0,1 0 0,0 0 0,3 0 0,1 0 0,-1 0 0,-1 0 0,-3 0 0,-1 0 0,1 0 0,2 1 0,1 0 0,1 0 0,-4 0 0,3 1 0,2-1 0,0-1 0,5 1 0,-4 0 0,4-1 0,1 1 0,-1 0 0,-4-1 0,-2 0 0,1 0 0,0 1 0,-1-1 0,-4 1 0,-7-1 0,-5 0 0,-4 0 0,-1 0 0,3 0 0,4 0 0,6 0 0,5 1 0,5 0 0,0 1 0,-1-1 0,-2 1 0,-2-1 0,-5 1 0,-6-1 0,-6-1 0,-5 0 0,0 1 0,2 0 0,1 0 0,-1 0 0,-4 0 0,5 0 0,2 1 0,7-1 0,-2 1 0,-5-1 0,-3 0 0,1 0 0,4 1 0,7 0 0,2 1 0,1-1 0,-4 0 0,-1-1 0,1 0 0,3 1 0,5 0 0,3 1 0,0 0 0,-7 0 0,-4-1 0,-9 0 0,-6 1 0,-3 8 0,-2-3 0,-2 4 0,-12-4 0,-14-1 0,-30 1 0,-29-2 0,32-4 0,-4 0 0,-6-1 0,-1-2 0,0 1 0,0-2 0,5 0 0,2 0 0,-43-3 0,21 2 0,16-1 0,15 2 0,10 0 0,10 0 0,4 0 0,4 1 0,-3-1 0,-3 0 0,-6 0 0,-6 0 0,0 0 0,-1-1 0,2 2 0,4-1 0,4 1 0,7 0 0,4 0 0,3 0 0,1 0 0,2-1 0,0 0 0,-1 0 0,-2-1 0,-1 0 0,2 0 0,3-1 0,26-12 0,10 2 0,31-13 0,-2 10 0,3 3 0,-9 2 0,-9 3 0,-4 0 0,-7 1 0,-2 2 0,-7 2 0,-3 1 0,-4 0 0,-1 0 0,2-1 0,4 1 0,-3 0 0,-56 2 0,5 1 0,-47 3 0,31-2 0,12 0 0,12 0 0,7-1 0,-1 1 0,-4 0 0,-6 0 0,-4-1 0,-7 1 0,-7-1 0,-2 0 0,2 0 0,8 0 0,12-1 0,7 0 0,1 0 0,1-1 0,-2 2 0,0-1 0,5 1 0,4 0 0,1 0 0,0-1 0,-3 1 0,-3-1 0,0 1 0,-1 0 0,0 0 0,-1 0 0,1 0 0,2 0 0,-7 0 0,-4 0 0,-3 1 0,0 2 0,7 0 0,3 1 0,4 0 0,1 1 0,1 4 0,-1 2 0,3 3 0,2 1 0,5 0 0,3-1 0,4-3 0,1 0 0,1-1 0,2 1 0,0-2 0,0 1 0,-1-3 0,-4 8 0,-3-1 0,-5 9 0,-5 0 0,-5 0 0,-2-3 0,5-5 0,3-7 0,3-4 0,-5 0 0,-8-2 0,-11 0 0,-11-2 0,-6-3 0,0 0 0,8 0 0,9 0 0,11 2 0,10 1 0,7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06.935"/>
    </inkml:context>
    <inkml:brush xml:id="br0">
      <inkml:brushProperty name="width" value="0.35" units="cm"/>
      <inkml:brushProperty name="height" value="0.35" units="cm"/>
      <inkml:brushProperty name="color" value="#FFFFFF"/>
    </inkml:brush>
  </inkml:definitions>
  <inkml:trace contextRef="#ctx0" brushRef="#br0">0 74 24575,'76'-7'0,"-24"3"0,6-1 0,25-1 0,7-1 0,-23 1 0,2 1 0,-1 0 0,30-2 0,-4 0 0,-9 2 0,-4 1 0,-19 1 0,-3 2 0,39 0 0,-6 0 0,-2 1 0,6 0 0,-12 1 0,-15-1 0,-26 2 0,-22 1 0,-7 0 0,-4 3 0,-1 2 0,-1 2 0,-3 2 0,-2 4 0,-1 2 0,-2 3 0,0 3 0,-2 1 0,0 1 0,1 0 0,-1 0 0,1-2 0,-1-3 0,0-2 0,-2-2 0,-1 0 0,-3 1 0,-2-2 0,-5-2 0,-4-2 0,-7-2 0,-11-4 0,-25-1 0,-22-3 0,33-2 0,-3 0 0,-5 0 0,-1 0 0,5 0 0,2-1 0,-1 0 0,2 0 0,-45-2 0,11 0 0,2 0 0,15 0 0,7 2 0,6-1 0,3 1 0,4 1 0,8 0 0,9 0 0,9 0 0,6 0 0,5 0 0,-3 0 0,-2-1 0,-4 0 0,-5 0 0,-2-1 0,-1 0 0,4 0 0,8 0 0,6 2 0,-1 0 0,-5 1 0,-3 0 0,2 0 0,9 0 0,6-1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12.741"/>
    </inkml:context>
    <inkml:brush xml:id="br0">
      <inkml:brushProperty name="width" value="0.35" units="cm"/>
      <inkml:brushProperty name="height" value="0.35" units="cm"/>
      <inkml:brushProperty name="color" value="#FFFFFF"/>
    </inkml:brush>
  </inkml:definitions>
  <inkml:trace contextRef="#ctx0" brushRef="#br0">8 5 24575,'57'5'0,"0"0"0,7-1 0,5-1 0,16-2 0,3 0 0,3-2 0,1 0 0,-5-2 0,-3 1 0,-13-1 0,-5 0 0,21-1 0,-26 1 0,-20 1 0,-6 1 0,0 1 0,2 0 0,1 0 0,0 0 0,-8 0 0,-1 0 0,-6 0 0,-7 0 0,-3 1 0,-6 3 0,1 2 0,0 6 0,1 6 0,-2 5 0,-1 4 0,-1 2 0,-2-2 0,-1-2 0,-2-3 0,-1-4 0,-1-3 0,0-1 0,-1-2 0,1 1 0,0-3 0,-1-2 0,-5-2 0,-6-3 0,-21 0 0,-13-1 0,-12-1 0,-7 1 0,6 0 0,5 0 0,9 1 0,9-1 0,-4 0 0,-1 1 0,-3-1 0,-5 0 0,-1 1 0,2-1 0,3 1 0,6 0 0,6-1 0,0-1 0,0 0 0,-2-1 0,0-1 0,-3 1 0,-4-1 0,-2 1 0,-2 0 0,5 0 0,5 0 0,5 0 0,5 1 0,5 1 0,5 1 0,3 2 0,2 2 0,0 0 0,1 0 0,2-3 0,3-1 0,-2 1 0,0-1 0,1 1 0,23 6 0,5-6 0,25 4 0,-1-8 0,5-1 0,0 0 0,1-1 0,-2 0 0,-5 0 0,1 0 0,3 0 0,7-1 0,7 2 0,-4-1 0,-9 1 0,-10 0 0,-8 0 0,-4 1 0,-3 0 0,-1 0 0,-1 0 0,3 0 0,2 0 0,3 0 0,1 0 0,-2 0 0,-5 1 0,-6-1 0,-2 2 0,1-1 0,-1-1 0,-1 1 0,-2 0 0,-2-1 0,0 2 0,-2-1 0,3 3 0,-33 14 0,12-7 0,-26 10 0,21-15 0,6-2 0,3-1 0,2 9 0,2-6 0,-2 7 0,4-2 0,-1-3 0,0 6 0,-1-3 0,0-1 0,1-2 0,-1 1 0,-9-3 0,2-1 0,-9-3 0,-1-2 0,-3-3 0,-5-1 0,1-1 0,4 1 0,5 1 0,1 1 0,3 1 0,-2-1 0,-1 0 0,0 0 0,-1 0 0,1-1 0,3 1 0,3 1 0,31-9 0,0 3 0,25-6 0,-15 5 0,-8 2 0,-8 2 0,-3 0 0,3 1 0,6 1 0,1 0 0,-4 2 0,-6-1 0,1 1 0,5-1 0,13-1 0,8 1 0,0-1 0,-7 0 0,-12 1 0,-9-1 0,-5-2 0,7-3 0,4-4 0,5-2 0,5-3 0,-1 0 0,-5 4 0,-7 2 0,-7 5 0,-1 0 0,2-1 0,3-2 0,3-2 0,0 0 0,-1 1 0,3-1 0,4-2 0,4-2 0,0 0 0,-10 5 0,-7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16.893"/>
    </inkml:context>
    <inkml:brush xml:id="br0">
      <inkml:brushProperty name="width" value="0.35" units="cm"/>
      <inkml:brushProperty name="height" value="0.35" units="cm"/>
      <inkml:brushProperty name="color" value="#FFFFFF"/>
    </inkml:brush>
  </inkml:definitions>
  <inkml:trace contextRef="#ctx0" brushRef="#br0">112 0 24575,'57'12'0,"15"-1"0,13-7 0,-34-2 0,1-1 0,3-1 0,-1 0 0,-1 0 0,0 0 0,-2-1 0,0 1 0,40-2 0,-10 1 0,-13 1 0,-14 0 0,-9 2 0,-4-1 0,2 1 0,-2 0 0,-2-1 0,-2 0 0,1 0 0,1-1 0,1 0 0,-2 0 0,-7-1 0,-6 1 0,-4-1 0,0 1 0,2 0 0,2 1 0,-1 0 0,-4 1 0,-6 2 0,-6 2 0,-2 3 0,-2 4 0,0 5 0,-2 6 0,-1 5 0,-1 2 0,-4 2 0,-3 0 0,-3 0 0,-2 0 0,0-4 0,-2-4 0,-4-4 0,-3-4 0,-3-3 0,-2-4 0,-10-3 0,-21-5 0,9-3 0,-6-1 0,-18-1 0,-6-1 0,-19-2 0,-4-2 0,33 3 0,0 0 0,1-1 0,-27-2 0,4 0 0,17 1 0,6 1 0,-24-1 0,29 3 0,29 3 0,7 1 0,3 1 0,-5 1 0,-5 0 0,-2 0 0,1-1 0,6 1 0,9-2 0,6 1 0,8-1 0,-4 7 0,5 0 0,-3 4 0,5-2 0,3-2 0,9 2 0,12-2 0,26-1 0,29-4 0,-24-1 0,4-1 0,8-1 0,1 1 0,-2-1 0,-2 1 0,-6-1 0,-5-1 0,19 0 0,-33 1 0,-21 0 0,-14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21.213"/>
    </inkml:context>
    <inkml:brush xml:id="br0">
      <inkml:brushProperty name="width" value="0.35" units="cm"/>
      <inkml:brushProperty name="height" value="0.35" units="cm"/>
      <inkml:brushProperty name="color" value="#FFFFFF"/>
    </inkml:brush>
  </inkml:definitions>
  <inkml:trace contextRef="#ctx0" brushRef="#br0">264 64 24575,'52'-5'0,"0"1"0,36-4 0,-11 2 0,5 0 0,3 0 0,0 1 0,-1 0 0,0 1 0,3-1 0,-6 2 0,15 1 0,-13 1 0,-11 1 0,-2-1 0,0 1 0,-7-1 0,-13 0 0,-11 0 0,-8 1 0,-7 1 0,-8 1 0,-8 2 0,-5 4 0,-1 8 0,0 11 0,0 10 0,-1 1 0,-1-6 0,-2-9 0,0-7 0,-1-3 0,0 1 0,0 1 0,0-1 0,0-3 0,0-2 0,-2-2 0,-2 0 0,-5 2 0,-5 1 0,-7 1 0,-5-2 0,-3-1 0,1-4 0,0-2 0,1-3 0,1-1 0,-1-1 0,1-1 0,-6 0 0,-4-2 0,0 0 0,0 2 0,5 0 0,1 0 0,-1-1 0,-1 2 0,0 0 0,2 1 0,0 0 0,1 1 0,1-1 0,-1 1 0,-3 0 0,-3-1 0,-3-2 0,-4 1 0,-3-1 0,-1 0 0,1 1 0,4 0 0,1 0 0,4 1 0,-1 0 0,-1 0 0,3-1 0,7 1 0,8 1 0,7 0 0,1 1 0,-2 0 0,-3 0 0,-4 0 0,-1-1 0,-3 1 0,-2-1 0,-1 1 0,2 0 0,4 0 0,6 0 0,2 0 0,2 1 0,3-1 0,3 0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28.004"/>
    </inkml:context>
    <inkml:brush xml:id="br0">
      <inkml:brushProperty name="width" value="0.35" units="cm"/>
      <inkml:brushProperty name="height" value="0.35" units="cm"/>
      <inkml:brushProperty name="color" value="#FFFFFF"/>
    </inkml:brush>
  </inkml:definitions>
  <inkml:trace contextRef="#ctx0" brushRef="#br0">1 66 24575,'65'1'0,"2"1"0,6 0 0,-10 0 0,-14 0 0,-15-1 0,-11 1 0,-1-1 0,4 0 0,2 0 0,4 0 0,3 2 0,1-1 0,1-1 0,-3 1 0,-3-1 0,-2 0 0,-4 0 0,0-1 0,2 1 0,2 0 0,2 0 0,-2 0 0,-1 0 0,-1 0 0,-3-1 0,2 0 0,0 0 0,2 0 0,3 0 0,3 0 0,1 0 0,5 1 0,2-1 0,1 1 0,2 0 0,1 0 0,-1-1 0,3 0 0,2 0 0,-2 0 0,-5 0 0,-5 0 0,-5 0 0,-1-1 0,0 1 0,2-1 0,-1 1 0,1 0 0,-1 0 0,-1-1 0,1 0 0,-2 1 0,0 0 0,0 0 0,0 0 0,-3-1 0,-2 0 0,0 1 0,0 0 0,4 0 0,3 0 0,-2 0 0,1 1 0,-1 0 0,-4 0 0,-3 0 0,-7-1 0,-15-1 0,-54-13 0,-13 0 0,12 3 0,-1 0 0,-34-2 0,23 5 0,21 4 0,18 4 0,5-1 0,-4 0 0,0 1 0,0-1 0,3 1 0,-1 0 0,-2-1 0,-2 0 0,-1 0 0,5 1 0,4-1 0,3 0 0,-2 0 0,-4 0 0,-7 0 0,-1 1 0,-1 0 0,2 0 0,3 0 0,2 0 0,0 0 0,1 0 0,-6 0 0,-4 0 0,-7 0 0,-5-1 0,-2 0 0,1-1 0,5 1 0,8-1 0,6 1 0,2 1 0,0-1 0,-2 0 0,-3-1 0,-1 1 0,-1 1 0,-2 0 0,-1 0 0,2 0 0,3 0 0,4 1 0,4-1 0,-2 1 0,-2 0 0,-3 0 0,-3 1 0,-1 1 0,-1 1 0,-1-1 0,1 2 0,0 1 0,3 1 0,5-1 0,6 0 0,4-1 0,4-1 0,1 1 0,1 0 0,-1 2 0,0 2 0,1 1 0,1 0 0,1 3 0,2 1 0,1 1 0,3-1 0,1-1 0,0-1 0,1-1 0,0 0 0,-1 0 0,1-1 0,-1 1 0,0-1 0,0 0 0,1-1 0,18-2 0,6-3 0,19-1 0,5-2 0,5-2 0,6-1 0,2-2 0,5-2 0,-3 1 0,-6 2 0,-5 0 0,-4 0 0,5 0 0,7 0 0,4 0 0,3 2 0,-1 0 0,-3 1 0,-6 0 0,-7 0 0,-6 0 0,-5-1 0,-2 0 0,1 0 0,8 0 0,6 0 0,8 2 0,7-1 0,2 1 0,1 0 0,-4-1 0,-8-1 0,-7 1 0,-9-1 0,-8 0 0,-3 1 0,1-1 0,0 1 0,4-1 0,-4 1 0,1 0 0,-2 0 0,-3 0 0,-1 0 0,-2 0 0,0-1 0,1 1 0,0-1 0,-2 1 0,-2 0 0,1 0 0,3 0 0,1 0 0,3 0 0,1 0 0,4 0 0,4 0 0,-3 0 0,0 0 0,-2 0 0,-1-1 0,6 1 0,1-1 0,0 1 0,-1-1 0,-5 1 0,-2-1 0,3 1 0,1 0 0,3 2 0,5 0 0,5 0 0,6 1 0,2 0 0,-2 1 0,-7 0 0,-10-1 0,-9 0 0,-10-1 0,-8 0 0,3 4 0,-10-4 0,5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35.792"/>
    </inkml:context>
    <inkml:brush xml:id="br0">
      <inkml:brushProperty name="width" value="0.35" units="cm"/>
      <inkml:brushProperty name="height" value="0.35" units="cm"/>
      <inkml:brushProperty name="color" value="#FFFFFF"/>
    </inkml:brush>
  </inkml:definitions>
  <inkml:trace contextRef="#ctx0" brushRef="#br0">104 1 24575,'42'0'0,"11"0"0,19 0 0,11 1 0,2 0 0,-18-1 0,-14 0 0,-13 0 0,-5-1 0,3 1 0,-6-1 0,3 1 0,0 0 0,1 0 0,-2 0 0,-4 0 0,-5 0 0,-3 0 0,-3 0 0,2 0 0,3 0 0,3 1 0,2 0 0,1 0 0,0 0 0,-1 0 0,1 1 0,0-1 0,-2 1 0,-3-1 0,-4 0 0,-3-1 0,-2 1 0,0-1 0,4 1 0,5-1 0,2 1 0,1 0 0,0 0 0,1-1 0,3 0 0,1 0 0,3 1 0,0-1 0,2 1 0,-2 0 0,2 0 0,1 0 0,1 1 0,-1-1 0,-3 0 0,-4-1 0,-1 1 0,-3-1 0,-2 0 0,-2 0 0,-1 0 0,-1 0 0,-4 0 0,-2 0 0,-1 0 0,3 0 0,5-1 0,6 1 0,3-1 0,4 1 0,2 1 0,1 0 0,-5 0 0,-2 0 0,-4 1 0,-2-1 0,1 1 0,4 1 0,4 1 0,6 1 0,4 2 0,1-1 0,1 1 0,-1 0 0,-3-1 0,-3-1 0,-5-1 0,-5 0 0,-7-2 0,-7 0 0,-6-1 0,-1 0 0,0-1 0,5-1 0,0 1 0,-1 0 0,-2 1 0,-3 3 0,-1 6 0,-3-1 0,0 4 0,-2-5 0,-1 1 0,-1 1 0,0-1 0,1 4 0,0-5 0,0 1 0,0 1 0,-2-3 0,-14 2 0,-11-6 0,-16-1 0,-4-3 0,4 0 0,8 0 0,5-1 0,8 1 0,2-1 0,0 1 0,-1 0 0,-2 0 0,-1 0 0,1 0 0,-1 0 0,1 1 0,-1 0 0,-2-1 0,0 0 0,0 0 0,4 0 0,4 0 0,1 1 0,-1-1 0,0 1 0,-2 0 0,0 1 0,-1-1 0,-3 1 0,-1-1 0,-1 0 0,-2 0 0,-1 0 0,-2 0 0,-1 0 0,-1 0 0,-1 0 0,0 1 0,0-1 0,1 1 0,2-1 0,4 0 0,3 0 0,1 1 0,-2 0 0,-1 0 0,-1 0 0,1-1 0,1 1 0,2 0 0,1-1 0,2 1 0,1 0 0,-2 0 0,-4-1 0,-4 0 0,-6 0 0,-7 1 0,-9 0 0,-4-1 0,1 1 0,4 0 0,6-1 0,1 1 0,3-1 0,3 1 0,0 0 0,1-1 0,0 2 0,-4-1 0,-2 0 0,-1 0 0,2 0 0,5-1 0,4 0 0,2 0 0,0 1 0,-2 0 0,-2-1 0,-2 1 0,2-1 0,3 1 0,2 0 0,1 0 0,0 0 0,-2-1 0,1 0 0,0 0 0,1 0 0,3 0 0,4 0 0,7 1 0,4-1 0,2 1 0,-7-1 0,-1 1 0,-7-1 0,2 0 0,0 0 0,0 0 0,0 0 0,0 0 0,-1 0 0,0 0 0,0 1 0,0-1 0,0 1 0,1 0 0,5 0 0,3 0 0,3-1 0,0 0 0,0 0 0,-3 0 0,0 1 0,-1-1 0,0 0 0,4 1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36.843"/>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6T20:28:44.266"/>
    </inkml:context>
    <inkml:brush xml:id="br0">
      <inkml:brushProperty name="width" value="0.35" units="cm"/>
      <inkml:brushProperty name="height" value="0.35" units="cm"/>
      <inkml:brushProperty name="color" value="#FFFFFF"/>
    </inkml:brush>
  </inkml:definitions>
  <inkml:trace contextRef="#ctx0" brushRef="#br0">72 34 24575,'74'-5'0,"13"0"0,4 3 0,-2 1 0,-18 0 0,-21 1 0,-6 0 0,-6 1 0,9 2 0,2 0 0,-1 0 0,-4 0 0,-6-1 0,-5 0 0,-1-1 0,-1 1 0,1 1 0,3 0 0,5 0 0,0-2 0,-1 0 0,-6 0 0,-5 0 0,1-1 0,0 0 0,5 0 0,4 1 0,0-1 0,1 1 0,-3 0 0,-5 0 0,-1-1 0,-1 0 0,1 0 0,4 0 0,0 0 0,2 0 0,5 0 0,-1-1 0,-1 1 0,-2-1 0,-4 1 0,1 0 0,-1 1 0,0-1 0,-1 0 0,-2-1 0,0 0 0,-5 0 0,-6 0 0,-3-1 0,-2 1 0,3 0 0,5 0 0,5 0 0,4 0 0,1 1 0,-3 0 0,-4 0 0,-4 0 0,-2 0 0,-3 0 0,-6 0 0,-36-4 0,-9 0 0,-43-3 0,5 3 0,-1 1 0,14 1 0,14 1 0,7 1 0,6 0 0,-5 0 0,-1 0 0,-6-1 0,-1 0 0,2 1 0,4-2 0,6 2 0,3-1 0,-1 0 0,-1 0 0,-4 0 0,-1 0 0,4 0 0,6 0 0,7 1 0,6-1 0,2 1 0,-1 0 0,-5 0 0,-2 0 0,0 0 0,2 0 0,2 0 0,0 0 0,0-1 0,-3 1 0,-2-1 0,0 1 0,-1 1 0,-1 0 0,-3-1 0,-4 1 0,-3 0 0,-4-1 0,-4-1 0,-3 0 0,-3 0 0,-1-1 0,4 1 0,3 0 0,6 0 0,2 0 0,1 1 0,0-1 0,-3 1 0,0 1 0,0 0 0,0 0 0,3 1 0,2 2 0,-3 1 0,-2 1 0,-1 2 0,1 0 0,5 2 0,4-1 0,3 1 0,5 1 0,3-2 0,4-2 0,3 0 0,3-2 0,-1 2 0,1 0 0,0 0 0,0 4 0,2-3 0,0 2 0,2-1 0,1-2 0,0 4 0,2-3 0,0 2 0,1-1 0,1 1 0,11-2 0,10-3 0,12-2 0,7-2 0,-9-1 0,-10 0 0,-10 0 0,-5 0 0,3 0 0,6 0 0,3 0 0,1-1 0,-2 1 0,-4 0 0,-2-1 0,-1 0 0,0 1 0,-1-1 0,2 1 0,2 0 0,3-1 0,3 1 0,0-1 0,0 1 0,-2 0 0,-1 0 0,1 0 0,1 0 0,3 0 0,1-1 0,1 1 0,-1-1 0,-2 0 0,-2 0 0,1 0 0,-1 0 0,4 1 0,5 0 0,3 0 0,3 0 0,2 0 0,-2 0 0,0 0 0,-4 0 0,-2 0 0,0 0 0,0 0 0,5 0 0,0 0 0,1 0 0,-1 0 0,-2 0 0,3 0 0,-1 0 0,0 1 0,0-1 0,0 0 0,3 1 0,1-1 0,0 0 0,-3 0 0,-2 1 0,-4 1 0,-4-1 0,-2 0 0,0-1 0,3 1 0,3-1 0,3 1 0,-1-1 0,-1 1 0,1-1 0,-1 1 0,0-1 0,0 0 0,-2 0 0,0 0 0,0 0 0,2 0 0,0 0 0,0 0 0,-1 0 0,0 0 0,2 0 0,1 0 0,1 0 0,-1 0 0,-2 0 0,-1 0 0,-1 0 0,-3 0 0,-2 0 0,-3 0 0,-1-1 0,1 1 0,1-1 0,2 2 0,0-1 0,0 1 0,-1-1 0,0 0 0,0 0 0,0 0 0,0 0 0,-2 0 0,-1 0 0,-1 0 0,3 0 0,5 0 0,3 0 0,4 1 0,-1 0 0,-2 0 0,0-1 0,-1 1 0,0-1 0,-2 1 0,-1 0 0,-1-1 0,-1 0 0,1 0 0,0 0 0,0 1 0,-1-1 0,0 1 0,0-1 0,-2 0 0,-3 0 0,-6 0 0,-6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A0B5C-7167-2943-B310-BFB90A0E5538}" type="datetimeFigureOut">
              <a:rPr lang="en-US" smtClean="0"/>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61996-B2F4-524F-9989-3EE27CEC5DF5}" type="slidenum">
              <a:rPr lang="en-US" smtClean="0"/>
              <a:t>‹#›</a:t>
            </a:fld>
            <a:endParaRPr lang="en-US"/>
          </a:p>
        </p:txBody>
      </p:sp>
    </p:spTree>
    <p:extLst>
      <p:ext uri="{BB962C8B-B14F-4D97-AF65-F5344CB8AC3E}">
        <p14:creationId xmlns:p14="http://schemas.microsoft.com/office/powerpoint/2010/main" val="327100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must be tired of seeing me here but believe it’s not my fault this time. The programme committee though that I would have something interesting to say </a:t>
            </a:r>
            <a:r>
              <a:rPr lang="en-GB" dirty="0">
                <a:sym typeface="Wingdings" pitchFamily="2" charset="2"/>
              </a:rPr>
              <a:t> and that talking about this CISO position could be interesting. Not sure about that. </a:t>
            </a:r>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1</a:t>
            </a:fld>
            <a:endParaRPr lang="en-US"/>
          </a:p>
        </p:txBody>
      </p:sp>
    </p:spTree>
    <p:extLst>
      <p:ext uri="{BB962C8B-B14F-4D97-AF65-F5344CB8AC3E}">
        <p14:creationId xmlns:p14="http://schemas.microsoft.com/office/powerpoint/2010/main" val="371546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1" i="0" u="none" strike="noStrike" dirty="0">
                <a:solidFill>
                  <a:srgbClr val="ECECEC"/>
                </a:solidFill>
                <a:effectLst/>
                <a:latin typeface="Söhne"/>
              </a:rPr>
              <a:t>Strategic Thinking</a:t>
            </a:r>
            <a:r>
              <a:rPr lang="en-US" b="0" i="0" u="none" strike="noStrike" dirty="0">
                <a:solidFill>
                  <a:srgbClr val="ECECEC"/>
                </a:solidFill>
                <a:effectLst/>
                <a:latin typeface="Söhne"/>
              </a:rPr>
              <a:t>: The ability to think strategically and see the big picture, understanding how cybersecurity fits into the broader goals and objectives of the organization. Ability to establish strategic partnerships with industry peers, government agencies, and cybersecurity organizations to share threat intelligence, best practices, and collaborate on cybersecurity initiatives.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US" b="0" i="0" u="none" strike="noStrike"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US" b="0" i="0" u="none" strike="noStrike"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1" i="0" u="none" strike="noStrike" dirty="0">
                <a:solidFill>
                  <a:srgbClr val="ECECEC"/>
                </a:solidFill>
                <a:effectLst/>
                <a:latin typeface="Söhne"/>
              </a:rPr>
              <a:t> Communication and Influence</a:t>
            </a:r>
            <a:r>
              <a:rPr lang="en-US" b="0" i="0" u="none" strike="noStrike" dirty="0">
                <a:solidFill>
                  <a:srgbClr val="ECECEC"/>
                </a:solidFill>
                <a:effectLst/>
                <a:latin typeface="Söhne"/>
              </a:rPr>
              <a:t>: Strong communication and interpersonal skills to effectively communicate cybersecurity risks and strategies to executive leadership, board members, and other stakeholders, influencing decision-making processes.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US" b="0" i="0" u="none" strike="noStrike" dirty="0">
              <a:solidFill>
                <a:srgbClr val="ECECEC"/>
              </a:solidFill>
              <a:effectLst/>
              <a:latin typeface="Söhne"/>
            </a:endParaRPr>
          </a:p>
          <a:p>
            <a:pPr algn="l">
              <a:buFont typeface="+mj-lt"/>
              <a:buAutoNum type="arabicPeriod"/>
            </a:pPr>
            <a:endParaRPr lang="en-US" b="0" i="0" u="none" strike="noStrike" dirty="0">
              <a:solidFill>
                <a:srgbClr val="ECECEC"/>
              </a:solidFill>
              <a:effectLst/>
              <a:latin typeface="Söhne"/>
            </a:endParaRPr>
          </a:p>
          <a:p>
            <a:pPr algn="l">
              <a:buFont typeface="+mj-lt"/>
              <a:buAutoNum type="arabicPeriod"/>
            </a:pPr>
            <a:r>
              <a:rPr lang="en-US" b="1" i="0" u="none" strike="noStrike" dirty="0">
                <a:solidFill>
                  <a:srgbClr val="ECECEC"/>
                </a:solidFill>
                <a:effectLst/>
                <a:latin typeface="Söhne"/>
              </a:rPr>
              <a:t>Mediator and Diplomatic. Knowing that everything needs to be escalated, finding solutions and not fights. We are not always right, so we have to have some flexibility to adapt to the business we operate. </a:t>
            </a:r>
          </a:p>
          <a:p>
            <a:pPr algn="l">
              <a:buFont typeface="+mj-lt"/>
              <a:buAutoNum type="arabicPeriod"/>
            </a:pPr>
            <a:endParaRPr lang="en-US" b="1" i="0" u="none" strike="noStrike" dirty="0">
              <a:solidFill>
                <a:srgbClr val="ECECEC"/>
              </a:solidFill>
              <a:effectLst/>
              <a:latin typeface="Söhne"/>
            </a:endParaRPr>
          </a:p>
          <a:p>
            <a:pPr algn="l">
              <a:buFont typeface="+mj-lt"/>
              <a:buAutoNum type="arabicPeriod"/>
            </a:pPr>
            <a:r>
              <a:rPr lang="en-US" b="1" i="0" u="none" strike="noStrike" dirty="0">
                <a:solidFill>
                  <a:srgbClr val="ECECEC"/>
                </a:solidFill>
                <a:effectLst/>
                <a:latin typeface="Söhne"/>
              </a:rPr>
              <a:t>Business Facilitator Alignment</a:t>
            </a:r>
            <a:r>
              <a:rPr lang="en-US" b="0" i="0" u="none" strike="noStrike" dirty="0">
                <a:solidFill>
                  <a:srgbClr val="ECECEC"/>
                </a:solidFill>
                <a:effectLst/>
                <a:latin typeface="Söhne"/>
              </a:rPr>
              <a:t>: Skill in aligning cybersecurity initiatives with the overall business strategy and objectives, considering the organization's industry, market, and regulatory environment</a:t>
            </a:r>
          </a:p>
          <a:p>
            <a:pPr algn="l">
              <a:buFont typeface="+mj-lt"/>
              <a:buAutoNum type="arabicPeriod"/>
            </a:pPr>
            <a:endParaRPr lang="en-US" b="0" i="0" u="none" strike="noStrike" dirty="0">
              <a:solidFill>
                <a:srgbClr val="ECECEC"/>
              </a:solidFill>
              <a:effectLst/>
              <a:latin typeface="Söhne"/>
            </a:endParaRPr>
          </a:p>
          <a:p>
            <a:pPr algn="l">
              <a:buFont typeface="+mj-lt"/>
              <a:buAutoNum type="arabicPeriod"/>
            </a:pPr>
            <a:r>
              <a:rPr lang="en-US" b="0" i="0" u="none" strike="noStrike" dirty="0">
                <a:solidFill>
                  <a:srgbClr val="ECECEC"/>
                </a:solidFill>
                <a:effectLst/>
                <a:latin typeface="Söhne"/>
              </a:rPr>
              <a:t>Leadership – Leading the </a:t>
            </a:r>
            <a:r>
              <a:rPr lang="en-US" b="0" i="0" u="none" strike="noStrike" dirty="0" err="1">
                <a:solidFill>
                  <a:srgbClr val="ECECEC"/>
                </a:solidFill>
                <a:effectLst/>
                <a:latin typeface="Söhne"/>
              </a:rPr>
              <a:t>Organisation</a:t>
            </a:r>
            <a:r>
              <a:rPr lang="en-US" b="0" i="0" u="none" strike="noStrike" dirty="0">
                <a:solidFill>
                  <a:srgbClr val="ECECEC"/>
                </a:solidFill>
                <a:effectLst/>
                <a:latin typeface="Söhne"/>
              </a:rPr>
              <a:t> to achieve the proposed Objectives </a:t>
            </a:r>
          </a:p>
          <a:p>
            <a:pPr algn="l">
              <a:buFont typeface="+mj-lt"/>
              <a:buAutoNum type="arabicPeriod"/>
            </a:pPr>
            <a:endParaRPr lang="en-US" b="0" i="0" u="none" strike="noStrike" dirty="0">
              <a:solidFill>
                <a:srgbClr val="ECECEC"/>
              </a:solidFill>
              <a:effectLst/>
              <a:latin typeface="Söhne"/>
            </a:endParaRPr>
          </a:p>
          <a:p>
            <a:pPr algn="l">
              <a:buFont typeface="+mj-lt"/>
              <a:buAutoNum type="arabicPeriod"/>
            </a:pPr>
            <a:endParaRPr lang="en-US" b="0" i="0" u="none" strike="noStrike"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1" i="0" u="none" strike="noStrike" dirty="0">
                <a:solidFill>
                  <a:srgbClr val="ECECEC"/>
                </a:solidFill>
                <a:effectLst/>
                <a:latin typeface="Söhne"/>
              </a:rPr>
              <a:t>Cross-functional Collaboration</a:t>
            </a:r>
            <a:r>
              <a:rPr lang="en-US" b="0" i="0" u="none" strike="noStrike" dirty="0">
                <a:solidFill>
                  <a:srgbClr val="ECECEC"/>
                </a:solidFill>
                <a:effectLst/>
                <a:latin typeface="Söhne"/>
              </a:rPr>
              <a:t>: Adeptness in collaborating with teams across various departments, including IT, legal, finance, and human resources, to ensure a holistic approach to cybersecurity.</a:t>
            </a:r>
          </a:p>
          <a:p>
            <a:pPr algn="l">
              <a:buFont typeface="+mj-lt"/>
              <a:buAutoNum type="arabicPeriod"/>
            </a:pPr>
            <a:endParaRPr lang="en-US" b="0" i="0" u="none" strike="noStrike" dirty="0">
              <a:solidFill>
                <a:srgbClr val="ECECEC"/>
              </a:solidFill>
              <a:effectLst/>
              <a:latin typeface="Söhne"/>
            </a:endParaRPr>
          </a:p>
          <a:p>
            <a:pPr algn="l">
              <a:buFont typeface="+mj-lt"/>
              <a:buAutoNum type="arabicPeriod"/>
            </a:pPr>
            <a:endParaRPr lang="en-US" b="0" i="0" u="none" strike="noStrike" dirty="0">
              <a:solidFill>
                <a:srgbClr val="ECECEC"/>
              </a:solidFill>
              <a:effectLst/>
              <a:latin typeface="Söhne"/>
            </a:endParaRPr>
          </a:p>
          <a:p>
            <a:pPr algn="l">
              <a:buFont typeface="+mj-lt"/>
              <a:buAutoNum type="arabicPeriod"/>
            </a:pPr>
            <a:r>
              <a:rPr lang="en-US" b="1" i="0" u="none" strike="noStrike" dirty="0">
                <a:solidFill>
                  <a:srgbClr val="ECECEC"/>
                </a:solidFill>
                <a:effectLst/>
                <a:latin typeface="Söhne"/>
              </a:rPr>
              <a:t>Ethical Leadership</a:t>
            </a:r>
            <a:r>
              <a:rPr lang="en-US" b="0" i="0" u="none" strike="noStrike" dirty="0">
                <a:solidFill>
                  <a:srgbClr val="ECECEC"/>
                </a:solidFill>
                <a:effectLst/>
                <a:latin typeface="Söhne"/>
              </a:rPr>
              <a:t>: Commitment to ethical principles and values, promoting transparency, integrity, and accountability in cybersecurity practices.</a:t>
            </a:r>
          </a:p>
          <a:p>
            <a:pPr algn="l">
              <a:buFont typeface="+mj-lt"/>
              <a:buAutoNum type="arabicPeriod"/>
            </a:pPr>
            <a:endParaRPr lang="en-US" b="0" i="0" u="none" strike="noStrike" dirty="0">
              <a:solidFill>
                <a:srgbClr val="ECECEC"/>
              </a:solidFill>
              <a:effectLst/>
              <a:latin typeface="Söhne"/>
            </a:endParaRPr>
          </a:p>
          <a:p>
            <a:pPr algn="l">
              <a:buFont typeface="+mj-lt"/>
              <a:buAutoNum type="arabicPeriod"/>
            </a:pPr>
            <a:endParaRPr lang="en-US" b="0" i="0" u="none" strike="noStrike" dirty="0">
              <a:solidFill>
                <a:srgbClr val="ECECEC"/>
              </a:solidFill>
              <a:effectLst/>
              <a:latin typeface="Söhne"/>
            </a:endParaRPr>
          </a:p>
          <a:p>
            <a:pPr algn="l">
              <a:buFont typeface="+mj-lt"/>
              <a:buAutoNum type="arabicPeriod"/>
            </a:pPr>
            <a:r>
              <a:rPr lang="en-US" b="1" i="0" u="none" strike="noStrike" dirty="0">
                <a:solidFill>
                  <a:srgbClr val="ECECEC"/>
                </a:solidFill>
                <a:effectLst/>
                <a:latin typeface="Söhne"/>
              </a:rPr>
              <a:t>Adaptability</a:t>
            </a:r>
            <a:r>
              <a:rPr lang="en-US" b="0" i="0" u="none" strike="noStrike" dirty="0">
                <a:solidFill>
                  <a:srgbClr val="ECECEC"/>
                </a:solidFill>
                <a:effectLst/>
                <a:latin typeface="Söhne"/>
              </a:rPr>
              <a:t>: Flexibility and adaptability to navigate evolving cybersecurity challenges, emerging technologies, and changing business requirements.</a:t>
            </a:r>
          </a:p>
          <a:p>
            <a:endParaRPr lang="en-US" b="1" i="0" u="none" strike="noStrike" dirty="0">
              <a:solidFill>
                <a:srgbClr val="ECECEC"/>
              </a:solidFill>
              <a:effectLst/>
              <a:latin typeface="Söhne"/>
            </a:endParaRPr>
          </a:p>
          <a:p>
            <a:endParaRPr lang="en-US" b="1" i="0" u="none" strike="noStrike"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ECECEC"/>
                </a:solidFill>
                <a:effectLst/>
                <a:latin typeface="Söhne"/>
              </a:rPr>
              <a:t>Risk Management</a:t>
            </a:r>
            <a:r>
              <a:rPr lang="en-US" b="0" i="0" u="none" strike="noStrike" dirty="0">
                <a:solidFill>
                  <a:srgbClr val="ECECEC"/>
                </a:solidFill>
                <a:effectLst/>
                <a:latin typeface="Söhne"/>
              </a:rPr>
              <a:t>: Expertise in identifying, assessing, and prioritizing cybersecurity risks, balancing risk mitigation efforts with business priorities and resource 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ECECEC"/>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ECECEC"/>
                </a:solidFill>
                <a:effectLst/>
                <a:latin typeface="Söhne"/>
              </a:rPr>
              <a:t>A CISO with a broader perspective integrates cybersecurity into the organization's overall strategy, fosters collaboration across functions, and effectively manages risks in alignment with business priorities and values.</a:t>
            </a:r>
          </a:p>
          <a:p>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10</a:t>
            </a:fld>
            <a:endParaRPr lang="en-US"/>
          </a:p>
        </p:txBody>
      </p:sp>
    </p:spTree>
    <p:extLst>
      <p:ext uri="{BB962C8B-B14F-4D97-AF65-F5344CB8AC3E}">
        <p14:creationId xmlns:p14="http://schemas.microsoft.com/office/powerpoint/2010/main" val="99977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decide to use this slide, please note that PowerPoint will crop the images you choose as per the suggested design.</a:t>
            </a:r>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11</a:t>
            </a:fld>
            <a:endParaRPr lang="en-US"/>
          </a:p>
        </p:txBody>
      </p:sp>
    </p:spTree>
    <p:extLst>
      <p:ext uri="{BB962C8B-B14F-4D97-AF65-F5344CB8AC3E}">
        <p14:creationId xmlns:p14="http://schemas.microsoft.com/office/powerpoint/2010/main" val="383658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 bit of my progress as CISO and at GEANT </a:t>
            </a:r>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2</a:t>
            </a:fld>
            <a:endParaRPr lang="en-US"/>
          </a:p>
        </p:txBody>
      </p:sp>
    </p:spTree>
    <p:extLst>
      <p:ext uri="{BB962C8B-B14F-4D97-AF65-F5344CB8AC3E}">
        <p14:creationId xmlns:p14="http://schemas.microsoft.com/office/powerpoint/2010/main" val="6279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As digital transformation accelerates, the frequency and sophistication of cyber threats increase exponentially.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This makes it critical to have a strategic and leadership-oriented approach to managing cybersecurity risks within your NREN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dirty="0">
              <a:solidFill>
                <a:srgbClr val="D1D2D3"/>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D1D2D3"/>
                </a:solidFill>
                <a:effectLst/>
                <a:latin typeface="Slack-Lato"/>
              </a:rPr>
              <a:t>Modern threats require coordinated multi-layer strategies and responses, sometimes involving multiple </a:t>
            </a:r>
            <a:r>
              <a:rPr lang="en-US" sz="2000" b="0" i="0" dirty="0" err="1">
                <a:solidFill>
                  <a:srgbClr val="D1D2D3"/>
                </a:solidFill>
                <a:effectLst/>
                <a:latin typeface="Slack-Lato"/>
              </a:rPr>
              <a:t>organisations</a:t>
            </a:r>
            <a:r>
              <a:rPr lang="en-US" sz="2000" b="0" i="0" dirty="0">
                <a:solidFill>
                  <a:srgbClr val="D1D2D3"/>
                </a:solidFill>
                <a:effectLst/>
                <a:latin typeface="Slack-Lato"/>
              </a:rPr>
              <a:t> and stakeholders.</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The world is changing, the role of the CISO has become absolutely necessary in organizations. </a:t>
            </a:r>
          </a:p>
          <a:p>
            <a:endParaRPr lang="en-GB" sz="2000" dirty="0"/>
          </a:p>
          <a:p>
            <a:endParaRPr lang="en-GB" sz="2000" dirty="0"/>
          </a:p>
          <a:p>
            <a:endParaRPr lang="en-GB" sz="2000" dirty="0"/>
          </a:p>
          <a:p>
            <a:pPr marL="285750" indent="-285750">
              <a:buFont typeface="Arial" panose="020B0604020202020204" pitchFamily="34" charset="0"/>
              <a:buChar char="•"/>
            </a:pPr>
            <a:endParaRPr lang="en-US" sz="2000" dirty="0">
              <a:solidFill>
                <a:srgbClr val="0070C0"/>
              </a:solidFill>
              <a:latin typeface="+mj-lt"/>
            </a:endParaRPr>
          </a:p>
          <a:p>
            <a:pPr marL="285750" indent="-285750">
              <a:buFont typeface="Arial" panose="020B0604020202020204" pitchFamily="34" charset="0"/>
              <a:buChar char="•"/>
            </a:pPr>
            <a:r>
              <a:rPr lang="en-GB" sz="2000" dirty="0"/>
              <a:t>the CISO plays a critical role in protecting against breaches, attacks, and other online threats by driving a culture of security awareness and implementing strategic cybersecurity measures throughout your NREN</a:t>
            </a:r>
            <a:endParaRPr lang="en-US" sz="2000" dirty="0">
              <a:solidFill>
                <a:srgbClr val="0070C0"/>
              </a:solidFill>
              <a:latin typeface="+mj-lt"/>
            </a:endParaRPr>
          </a:p>
          <a:p>
            <a:endParaRPr lang="en-GB" sz="2000" dirty="0"/>
          </a:p>
          <a:p>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 got the idea for this session because we had the CISO meetings during the summer and heard that some NRENs don’t have a CISO appointed </a:t>
            </a:r>
          </a:p>
          <a:p>
            <a:endParaRPr lang="en-GB" sz="2000" dirty="0"/>
          </a:p>
          <a:p>
            <a:endParaRPr lang="en-GB" sz="2000" dirty="0"/>
          </a:p>
          <a:p>
            <a:r>
              <a:rPr lang="en-US" sz="2000" b="0" i="0" dirty="0">
                <a:solidFill>
                  <a:srgbClr val="D1D2D3"/>
                </a:solidFill>
                <a:effectLst/>
                <a:latin typeface="Slack-Lato"/>
              </a:rPr>
              <a:t> </a:t>
            </a:r>
            <a:endParaRPr lang="en-GB" sz="2000" dirty="0"/>
          </a:p>
          <a:p>
            <a:endParaRPr lang="en-GB" sz="2000" dirty="0"/>
          </a:p>
        </p:txBody>
      </p:sp>
      <p:sp>
        <p:nvSpPr>
          <p:cNvPr id="4" name="Slide Number Placeholder 3"/>
          <p:cNvSpPr>
            <a:spLocks noGrp="1"/>
          </p:cNvSpPr>
          <p:nvPr>
            <p:ph type="sldNum" sz="quarter" idx="5"/>
          </p:nvPr>
        </p:nvSpPr>
        <p:spPr/>
        <p:txBody>
          <a:bodyPr/>
          <a:lstStyle/>
          <a:p>
            <a:fld id="{50561996-B2F4-524F-9989-3EE27CEC5DF5}" type="slidenum">
              <a:rPr lang="en-US" smtClean="0"/>
              <a:t>3</a:t>
            </a:fld>
            <a:endParaRPr lang="en-US"/>
          </a:p>
        </p:txBody>
      </p:sp>
    </p:spTree>
    <p:extLst>
      <p:ext uri="{BB962C8B-B14F-4D97-AF65-F5344CB8AC3E}">
        <p14:creationId xmlns:p14="http://schemas.microsoft.com/office/powerpoint/2010/main" val="330222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black or white requirements – ambiguity in legislation interpretation </a:t>
            </a:r>
            <a:r>
              <a:rPr lang="en-GB" dirty="0"/>
              <a:t> (like applicability of NIS2)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Guidelines and recommendations –  mapping , adjusting and implementing requirements internally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Huge Consequences and financial impact (like losing funding)  if not meeting the requirements </a:t>
            </a:r>
          </a:p>
        </p:txBody>
      </p:sp>
      <p:sp>
        <p:nvSpPr>
          <p:cNvPr id="4" name="Slide Number Placeholder 3"/>
          <p:cNvSpPr>
            <a:spLocks noGrp="1"/>
          </p:cNvSpPr>
          <p:nvPr>
            <p:ph type="sldNum" sz="quarter" idx="5"/>
          </p:nvPr>
        </p:nvSpPr>
        <p:spPr/>
        <p:txBody>
          <a:bodyPr/>
          <a:lstStyle/>
          <a:p>
            <a:fld id="{50561996-B2F4-524F-9989-3EE27CEC5DF5}" type="slidenum">
              <a:rPr lang="en-US" smtClean="0"/>
              <a:t>4</a:t>
            </a:fld>
            <a:endParaRPr lang="en-US"/>
          </a:p>
        </p:txBody>
      </p:sp>
    </p:spTree>
    <p:extLst>
      <p:ext uri="{BB962C8B-B14F-4D97-AF65-F5344CB8AC3E}">
        <p14:creationId xmlns:p14="http://schemas.microsoft.com/office/powerpoint/2010/main" val="309298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 &amp; A – Training and Awareness </a:t>
            </a:r>
          </a:p>
          <a:p>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5</a:t>
            </a:fld>
            <a:endParaRPr lang="en-US"/>
          </a:p>
        </p:txBody>
      </p:sp>
    </p:spTree>
    <p:extLst>
      <p:ext uri="{BB962C8B-B14F-4D97-AF65-F5344CB8AC3E}">
        <p14:creationId xmlns:p14="http://schemas.microsoft.com/office/powerpoint/2010/main" val="2033496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have a life</a:t>
            </a:r>
          </a:p>
          <a:p>
            <a:endParaRPr lang="en-GB" dirty="0"/>
          </a:p>
          <a:p>
            <a:r>
              <a:rPr lang="en-GB" dirty="0"/>
              <a:t>And somehow they are expecting to have normal people applying to this job</a:t>
            </a:r>
          </a:p>
        </p:txBody>
      </p:sp>
      <p:sp>
        <p:nvSpPr>
          <p:cNvPr id="4" name="Slide Number Placeholder 3"/>
          <p:cNvSpPr>
            <a:spLocks noGrp="1"/>
          </p:cNvSpPr>
          <p:nvPr>
            <p:ph type="sldNum" sz="quarter" idx="5"/>
          </p:nvPr>
        </p:nvSpPr>
        <p:spPr/>
        <p:txBody>
          <a:bodyPr/>
          <a:lstStyle/>
          <a:p>
            <a:fld id="{50561996-B2F4-524F-9989-3EE27CEC5DF5}" type="slidenum">
              <a:rPr lang="en-US" smtClean="0"/>
              <a:t>6</a:t>
            </a:fld>
            <a:endParaRPr lang="en-US"/>
          </a:p>
        </p:txBody>
      </p:sp>
    </p:spTree>
    <p:extLst>
      <p:ext uri="{BB962C8B-B14F-4D97-AF65-F5344CB8AC3E}">
        <p14:creationId xmlns:p14="http://schemas.microsoft.com/office/powerpoint/2010/main" val="277161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CISO is the bridge between EXECUTIVE LEVEL and Staff </a:t>
            </a:r>
          </a:p>
          <a:p>
            <a:endParaRPr lang="en-GB" dirty="0"/>
          </a:p>
          <a:p>
            <a:r>
              <a:rPr lang="en-GB" dirty="0"/>
              <a:t>We provide training and of course also guidelines </a:t>
            </a:r>
          </a:p>
          <a:p>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7</a:t>
            </a:fld>
            <a:endParaRPr lang="en-US"/>
          </a:p>
        </p:txBody>
      </p:sp>
    </p:spTree>
    <p:extLst>
      <p:ext uri="{BB962C8B-B14F-4D97-AF65-F5344CB8AC3E}">
        <p14:creationId xmlns:p14="http://schemas.microsoft.com/office/powerpoint/2010/main" val="1518364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Broader perspective of CISO position. CISO is the Glue/ connection between internal and </a:t>
            </a:r>
            <a:r>
              <a:rPr lang="en-GB" dirty="0" err="1"/>
              <a:t>expternal</a:t>
            </a:r>
            <a:r>
              <a:rPr lang="en-GB" dirty="0"/>
              <a:t>, aligning perspectives and making sure :Strategy and Objectives achievement </a:t>
            </a:r>
          </a:p>
          <a:p>
            <a:endParaRPr lang="en-GB" dirty="0"/>
          </a:p>
          <a:p>
            <a:r>
              <a:rPr lang="en-GB" dirty="0"/>
              <a:t>Suppliers – External Auditors </a:t>
            </a:r>
          </a:p>
          <a:p>
            <a:r>
              <a:rPr lang="en-GB" dirty="0"/>
              <a:t>IT Systems </a:t>
            </a:r>
          </a:p>
          <a:p>
            <a:r>
              <a:rPr lang="en-GB" dirty="0"/>
              <a:t>NCSC - </a:t>
            </a:r>
            <a:r>
              <a:rPr lang="en-US" b="0" i="0" u="none" strike="noStrike" dirty="0">
                <a:solidFill>
                  <a:srgbClr val="BDC1C6"/>
                </a:solidFill>
                <a:effectLst/>
                <a:latin typeface="arial" panose="020B0604020202020204" pitchFamily="34" charset="0"/>
              </a:rPr>
              <a:t>The </a:t>
            </a:r>
            <a:r>
              <a:rPr lang="en-US" b="1" i="0" u="none" strike="noStrike" dirty="0">
                <a:solidFill>
                  <a:srgbClr val="BCC0C3"/>
                </a:solidFill>
                <a:effectLst/>
                <a:latin typeface="arial" panose="020B0604020202020204" pitchFamily="34" charset="0"/>
              </a:rPr>
              <a:t>National Cyber Security Centre</a:t>
            </a:r>
            <a:r>
              <a:rPr lang="en-US" b="0" i="0" u="none" strike="noStrike" dirty="0">
                <a:solidFill>
                  <a:srgbClr val="BDC1C6"/>
                </a:solidFill>
                <a:effectLst/>
                <a:latin typeface="arial" panose="020B0604020202020204" pitchFamily="34" charset="0"/>
              </a:rPr>
              <a:t> </a:t>
            </a:r>
          </a:p>
          <a:p>
            <a:endParaRPr lang="en-US" b="0" i="0" u="none" strike="noStrike" dirty="0">
              <a:solidFill>
                <a:srgbClr val="BDC1C6"/>
              </a:solidFill>
              <a:effectLst/>
              <a:latin typeface="arial" panose="020B0604020202020204" pitchFamily="34" charset="0"/>
            </a:endParaRPr>
          </a:p>
          <a:p>
            <a:endParaRPr lang="en-US" b="0" i="0" u="none" strike="noStrike" dirty="0">
              <a:solidFill>
                <a:srgbClr val="BDC1C6"/>
              </a:solidFill>
              <a:effectLst/>
              <a:latin typeface="arial" panose="020B0604020202020204" pitchFamily="34" charset="0"/>
            </a:endParaRPr>
          </a:p>
          <a:p>
            <a:r>
              <a:rPr lang="en-US" b="0" i="0" u="none" strike="noStrike" dirty="0">
                <a:solidFill>
                  <a:srgbClr val="BDC1C6"/>
                </a:solidFill>
                <a:effectLst/>
                <a:latin typeface="arial" panose="020B0604020202020204" pitchFamily="34" charset="0"/>
              </a:rPr>
              <a:t>CISO IS WHAT MAKES POSSIBLE COMMUN LANGUAGE AND UNDERSTANDING OF SECURITY </a:t>
            </a:r>
            <a:endParaRPr lang="en-GB" dirty="0"/>
          </a:p>
          <a:p>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8</a:t>
            </a:fld>
            <a:endParaRPr lang="en-US"/>
          </a:p>
        </p:txBody>
      </p:sp>
    </p:spTree>
    <p:extLst>
      <p:ext uri="{BB962C8B-B14F-4D97-AF65-F5344CB8AC3E}">
        <p14:creationId xmlns:p14="http://schemas.microsoft.com/office/powerpoint/2010/main" val="66964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a multitasking person ? That can do all in one ? </a:t>
            </a:r>
          </a:p>
          <a:p>
            <a:r>
              <a:rPr lang="en-GB" dirty="0"/>
              <a:t>Responsible for monitoring, auditing and ensure process quality </a:t>
            </a:r>
          </a:p>
          <a:p>
            <a:r>
              <a:rPr lang="en-GB" dirty="0"/>
              <a:t>Provide training and awareness </a:t>
            </a:r>
          </a:p>
          <a:p>
            <a:r>
              <a:rPr lang="en-GB" dirty="0"/>
              <a:t>Be aware of the global changes and threats </a:t>
            </a:r>
          </a:p>
          <a:p>
            <a:r>
              <a:rPr lang="en-GB" dirty="0"/>
              <a:t>Incident Management </a:t>
            </a:r>
          </a:p>
          <a:p>
            <a:endParaRPr lang="en-GB" dirty="0"/>
          </a:p>
        </p:txBody>
      </p:sp>
      <p:sp>
        <p:nvSpPr>
          <p:cNvPr id="4" name="Slide Number Placeholder 3"/>
          <p:cNvSpPr>
            <a:spLocks noGrp="1"/>
          </p:cNvSpPr>
          <p:nvPr>
            <p:ph type="sldNum" sz="quarter" idx="5"/>
          </p:nvPr>
        </p:nvSpPr>
        <p:spPr/>
        <p:txBody>
          <a:bodyPr/>
          <a:lstStyle/>
          <a:p>
            <a:fld id="{50561996-B2F4-524F-9989-3EE27CEC5DF5}" type="slidenum">
              <a:rPr lang="en-US" smtClean="0"/>
              <a:t>9</a:t>
            </a:fld>
            <a:endParaRPr lang="en-US"/>
          </a:p>
        </p:txBody>
      </p:sp>
    </p:spTree>
    <p:extLst>
      <p:ext uri="{BB962C8B-B14F-4D97-AF65-F5344CB8AC3E}">
        <p14:creationId xmlns:p14="http://schemas.microsoft.com/office/powerpoint/2010/main" val="2488845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4674F0-375C-41DA-9F9D-C83A1950CE08}"/>
              </a:ext>
            </a:extLst>
          </p:cNvPr>
          <p:cNvPicPr>
            <a:picLocks noChangeAspect="1"/>
          </p:cNvPicPr>
          <p:nvPr userDrawn="1"/>
        </p:nvPicPr>
        <p:blipFill>
          <a:blip r:embed="rId2"/>
          <a:srcRect l="4" r="4"/>
          <a:stretch/>
        </p:blipFill>
        <p:spPr>
          <a:xfrm>
            <a:off x="0" y="0"/>
            <a:ext cx="12191096" cy="6858000"/>
          </a:xfrm>
          <a:prstGeom prst="rect">
            <a:avLst/>
          </a:prstGeom>
        </p:spPr>
      </p:pic>
      <p:sp>
        <p:nvSpPr>
          <p:cNvPr id="2" name="Title 1">
            <a:extLst>
              <a:ext uri="{FF2B5EF4-FFF2-40B4-BE49-F238E27FC236}">
                <a16:creationId xmlns:a16="http://schemas.microsoft.com/office/drawing/2014/main" id="{7F2BBB82-E8B3-5A63-CD3D-6F60A3482A10}"/>
              </a:ext>
            </a:extLst>
          </p:cNvPr>
          <p:cNvSpPr>
            <a:spLocks noGrp="1"/>
          </p:cNvSpPr>
          <p:nvPr>
            <p:ph type="ctrTitle"/>
          </p:nvPr>
        </p:nvSpPr>
        <p:spPr>
          <a:xfrm>
            <a:off x="455685" y="1771649"/>
            <a:ext cx="5917683" cy="1484313"/>
          </a:xfrm>
        </p:spPr>
        <p:txBody>
          <a:bodyPr anchor="t" anchorCtr="0">
            <a:normAutofit/>
          </a:bodyPr>
          <a:lstStyle>
            <a:lvl1pPr algn="l">
              <a:lnSpc>
                <a:spcPct val="100000"/>
              </a:lnSpc>
              <a:defRPr sz="40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9595144-41DA-2A06-BF99-A886E5E5FB76}"/>
              </a:ext>
            </a:extLst>
          </p:cNvPr>
          <p:cNvSpPr>
            <a:spLocks noGrp="1"/>
          </p:cNvSpPr>
          <p:nvPr>
            <p:ph type="subTitle" idx="1" hasCustomPrompt="1"/>
          </p:nvPr>
        </p:nvSpPr>
        <p:spPr>
          <a:xfrm>
            <a:off x="455685" y="3602038"/>
            <a:ext cx="5917683" cy="577697"/>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Name and Surname</a:t>
            </a:r>
            <a:endParaRPr lang="en-US"/>
          </a:p>
        </p:txBody>
      </p:sp>
      <p:sp>
        <p:nvSpPr>
          <p:cNvPr id="4" name="Date Placeholder 3">
            <a:extLst>
              <a:ext uri="{FF2B5EF4-FFF2-40B4-BE49-F238E27FC236}">
                <a16:creationId xmlns:a16="http://schemas.microsoft.com/office/drawing/2014/main" id="{0EDDD8D1-C847-BD12-FD7B-96B4C3360A61}"/>
              </a:ext>
            </a:extLst>
          </p:cNvPr>
          <p:cNvSpPr>
            <a:spLocks noGrp="1"/>
          </p:cNvSpPr>
          <p:nvPr>
            <p:ph type="dt" sz="half" idx="10"/>
          </p:nvPr>
        </p:nvSpPr>
        <p:spPr>
          <a:xfrm>
            <a:off x="9244584" y="6430137"/>
            <a:ext cx="1143000" cy="365125"/>
          </a:xfrm>
        </p:spPr>
        <p:txBody>
          <a:bodyPr/>
          <a:lstStyle/>
          <a:p>
            <a:fld id="{741077F5-36F5-0846-B313-1F49792AA3D9}" type="datetime1">
              <a:rPr lang="en-GB" smtClean="0"/>
              <a:t>10/04/2024</a:t>
            </a:fld>
            <a:endParaRPr lang="en-US"/>
          </a:p>
        </p:txBody>
      </p:sp>
      <p:sp>
        <p:nvSpPr>
          <p:cNvPr id="5" name="Footer Placeholder 4">
            <a:extLst>
              <a:ext uri="{FF2B5EF4-FFF2-40B4-BE49-F238E27FC236}">
                <a16:creationId xmlns:a16="http://schemas.microsoft.com/office/drawing/2014/main" id="{67D4390C-B3F4-E393-B608-F3AB1F6562A6}"/>
              </a:ext>
            </a:extLst>
          </p:cNvPr>
          <p:cNvSpPr>
            <a:spLocks noGrp="1"/>
          </p:cNvSpPr>
          <p:nvPr>
            <p:ph type="ftr" sz="quarter" idx="11"/>
          </p:nvPr>
        </p:nvSpPr>
        <p:spPr>
          <a:xfrm>
            <a:off x="455685" y="6430137"/>
            <a:ext cx="8241792"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D959F0B0-3975-0748-BD61-200114A3E6E1}"/>
              </a:ext>
            </a:extLst>
          </p:cNvPr>
          <p:cNvSpPr>
            <a:spLocks noGrp="1"/>
          </p:cNvSpPr>
          <p:nvPr>
            <p:ph type="sldNum" sz="quarter" idx="12"/>
          </p:nvPr>
        </p:nvSpPr>
        <p:spPr>
          <a:xfrm>
            <a:off x="10934691" y="6430136"/>
            <a:ext cx="801624" cy="365125"/>
          </a:xfrm>
        </p:spPr>
        <p:txBody>
          <a:bodyPr/>
          <a:lstStyle/>
          <a:p>
            <a:fld id="{DC3E8451-FA9E-044E-A25E-570F063E7F9B}" type="slidenum">
              <a:rPr lang="en-US" smtClean="0"/>
              <a:t>‹#›</a:t>
            </a:fld>
            <a:endParaRPr lang="en-US"/>
          </a:p>
        </p:txBody>
      </p:sp>
      <p:pic>
        <p:nvPicPr>
          <p:cNvPr id="13" name="Picture 12">
            <a:extLst>
              <a:ext uri="{FF2B5EF4-FFF2-40B4-BE49-F238E27FC236}">
                <a16:creationId xmlns:a16="http://schemas.microsoft.com/office/drawing/2014/main" id="{AB271704-F3EA-7190-FB4E-0F9FD0E8E4BA}"/>
              </a:ext>
            </a:extLst>
          </p:cNvPr>
          <p:cNvPicPr>
            <a:picLocks noChangeAspect="1"/>
          </p:cNvPicPr>
          <p:nvPr userDrawn="1"/>
        </p:nvPicPr>
        <p:blipFill>
          <a:blip r:embed="rId3"/>
          <a:stretch>
            <a:fillRect/>
          </a:stretch>
        </p:blipFill>
        <p:spPr>
          <a:xfrm>
            <a:off x="455685" y="5793362"/>
            <a:ext cx="2141211" cy="456062"/>
          </a:xfrm>
          <a:prstGeom prst="rect">
            <a:avLst/>
          </a:prstGeom>
        </p:spPr>
      </p:pic>
      <p:pic>
        <p:nvPicPr>
          <p:cNvPr id="15" name="Picture 14">
            <a:extLst>
              <a:ext uri="{FF2B5EF4-FFF2-40B4-BE49-F238E27FC236}">
                <a16:creationId xmlns:a16="http://schemas.microsoft.com/office/drawing/2014/main" id="{38F8F1E1-9E7A-6F8C-5CA8-3AAFA99469C7}"/>
              </a:ext>
            </a:extLst>
          </p:cNvPr>
          <p:cNvPicPr>
            <a:picLocks noChangeAspect="1"/>
          </p:cNvPicPr>
          <p:nvPr userDrawn="1"/>
        </p:nvPicPr>
        <p:blipFill>
          <a:blip r:embed="rId4"/>
          <a:stretch>
            <a:fillRect/>
          </a:stretch>
        </p:blipFill>
        <p:spPr>
          <a:xfrm>
            <a:off x="2695539" y="390260"/>
            <a:ext cx="902165" cy="392246"/>
          </a:xfrm>
          <a:prstGeom prst="rect">
            <a:avLst/>
          </a:prstGeom>
        </p:spPr>
      </p:pic>
      <p:pic>
        <p:nvPicPr>
          <p:cNvPr id="21" name="Picture 20">
            <a:extLst>
              <a:ext uri="{FF2B5EF4-FFF2-40B4-BE49-F238E27FC236}">
                <a16:creationId xmlns:a16="http://schemas.microsoft.com/office/drawing/2014/main" id="{5806DA2E-E846-B4CE-4318-5BAB028A0804}"/>
              </a:ext>
            </a:extLst>
          </p:cNvPr>
          <p:cNvPicPr>
            <a:picLocks noChangeAspect="1"/>
          </p:cNvPicPr>
          <p:nvPr userDrawn="1"/>
        </p:nvPicPr>
        <p:blipFill>
          <a:blip r:embed="rId5"/>
          <a:stretch>
            <a:fillRect/>
          </a:stretch>
        </p:blipFill>
        <p:spPr>
          <a:xfrm>
            <a:off x="1426171" y="371471"/>
            <a:ext cx="1147175" cy="455831"/>
          </a:xfrm>
          <a:prstGeom prst="rect">
            <a:avLst/>
          </a:prstGeom>
        </p:spPr>
      </p:pic>
      <p:pic>
        <p:nvPicPr>
          <p:cNvPr id="22" name="Picture 21">
            <a:extLst>
              <a:ext uri="{FF2B5EF4-FFF2-40B4-BE49-F238E27FC236}">
                <a16:creationId xmlns:a16="http://schemas.microsoft.com/office/drawing/2014/main" id="{7CD2C01C-EADE-B994-1246-99E2F6AC9E32}"/>
              </a:ext>
            </a:extLst>
          </p:cNvPr>
          <p:cNvPicPr>
            <a:picLocks noChangeAspect="1"/>
          </p:cNvPicPr>
          <p:nvPr userDrawn="1"/>
        </p:nvPicPr>
        <p:blipFill>
          <a:blip r:embed="rId6"/>
          <a:stretch>
            <a:fillRect/>
          </a:stretch>
        </p:blipFill>
        <p:spPr>
          <a:xfrm>
            <a:off x="455686" y="371471"/>
            <a:ext cx="843288" cy="455832"/>
          </a:xfrm>
          <a:prstGeom prst="rect">
            <a:avLst/>
          </a:prstGeom>
        </p:spPr>
      </p:pic>
    </p:spTree>
    <p:extLst>
      <p:ext uri="{BB962C8B-B14F-4D97-AF65-F5344CB8AC3E}">
        <p14:creationId xmlns:p14="http://schemas.microsoft.com/office/powerpoint/2010/main" val="361504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27178-2588-F771-5639-9B7312CE05C2}"/>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Date Placeholder 2">
            <a:extLst>
              <a:ext uri="{FF2B5EF4-FFF2-40B4-BE49-F238E27FC236}">
                <a16:creationId xmlns:a16="http://schemas.microsoft.com/office/drawing/2014/main" id="{7990D0C1-2116-D593-7D53-FFD6B0BDCC3A}"/>
              </a:ext>
            </a:extLst>
          </p:cNvPr>
          <p:cNvSpPr>
            <a:spLocks noGrp="1"/>
          </p:cNvSpPr>
          <p:nvPr>
            <p:ph type="dt" sz="half" idx="10"/>
          </p:nvPr>
        </p:nvSpPr>
        <p:spPr/>
        <p:txBody>
          <a:bodyPr/>
          <a:lstStyle/>
          <a:p>
            <a:fld id="{42519170-D5E4-AC4F-A6C2-62CB7D205CAD}" type="datetime1">
              <a:rPr lang="en-GB" smtClean="0"/>
              <a:t>10/04/2024</a:t>
            </a:fld>
            <a:endParaRPr lang="en-US"/>
          </a:p>
        </p:txBody>
      </p:sp>
      <p:sp>
        <p:nvSpPr>
          <p:cNvPr id="4" name="Footer Placeholder 3">
            <a:extLst>
              <a:ext uri="{FF2B5EF4-FFF2-40B4-BE49-F238E27FC236}">
                <a16:creationId xmlns:a16="http://schemas.microsoft.com/office/drawing/2014/main" id="{DB2F2223-ED79-7CF6-E535-CD717AF5E8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C69E61-18C0-BB81-02D2-085A980E0E75}"/>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106128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98B59-E10B-235F-883E-B4DEF866673A}"/>
              </a:ext>
            </a:extLst>
          </p:cNvPr>
          <p:cNvSpPr>
            <a:spLocks noGrp="1"/>
          </p:cNvSpPr>
          <p:nvPr>
            <p:ph type="dt" sz="half" idx="10"/>
          </p:nvPr>
        </p:nvSpPr>
        <p:spPr/>
        <p:txBody>
          <a:bodyPr/>
          <a:lstStyle/>
          <a:p>
            <a:fld id="{05DCA06E-23CD-D84E-99CD-16F24CFCD44D}" type="datetime1">
              <a:rPr lang="en-GB" smtClean="0"/>
              <a:t>10/04/2024</a:t>
            </a:fld>
            <a:endParaRPr lang="en-US"/>
          </a:p>
        </p:txBody>
      </p:sp>
      <p:sp>
        <p:nvSpPr>
          <p:cNvPr id="3" name="Footer Placeholder 2">
            <a:extLst>
              <a:ext uri="{FF2B5EF4-FFF2-40B4-BE49-F238E27FC236}">
                <a16:creationId xmlns:a16="http://schemas.microsoft.com/office/drawing/2014/main" id="{31FEFCBA-A1C6-B05F-FE91-ACB68087A1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97F327-4A2C-5B40-900B-8024B84B0ED3}"/>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871967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2DE1-D0C9-84D3-8124-EC96A5479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615788-5D34-5B22-AE1D-EA7A599AA8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BF9751-24D2-2360-A036-AD0DEADA6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01F938-25E6-AE7F-5ABE-EC9FF84F13AE}"/>
              </a:ext>
            </a:extLst>
          </p:cNvPr>
          <p:cNvSpPr>
            <a:spLocks noGrp="1"/>
          </p:cNvSpPr>
          <p:nvPr>
            <p:ph type="dt" sz="half" idx="10"/>
          </p:nvPr>
        </p:nvSpPr>
        <p:spPr/>
        <p:txBody>
          <a:bodyPr/>
          <a:lstStyle/>
          <a:p>
            <a:fld id="{010A56F0-F4DD-EC43-8286-E6E7A8F16AFE}" type="datetime1">
              <a:rPr lang="en-GB" smtClean="0"/>
              <a:t>10/04/2024</a:t>
            </a:fld>
            <a:endParaRPr lang="en-US"/>
          </a:p>
        </p:txBody>
      </p:sp>
      <p:sp>
        <p:nvSpPr>
          <p:cNvPr id="6" name="Footer Placeholder 5">
            <a:extLst>
              <a:ext uri="{FF2B5EF4-FFF2-40B4-BE49-F238E27FC236}">
                <a16:creationId xmlns:a16="http://schemas.microsoft.com/office/drawing/2014/main" id="{358FFBE6-A6D4-3C79-5443-291C5ADAA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E26CD-B929-7171-4B53-7CA972E63ECA}"/>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264798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5B6D-0A13-A212-7FC7-A689BDC3E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4D78B6-BC11-127C-5B05-1BE5B984CE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58E5D2-7F23-8885-C982-0613CAF34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F0F0B-AA8D-A144-C56E-6EE9FF385A39}"/>
              </a:ext>
            </a:extLst>
          </p:cNvPr>
          <p:cNvSpPr>
            <a:spLocks noGrp="1"/>
          </p:cNvSpPr>
          <p:nvPr>
            <p:ph type="dt" sz="half" idx="10"/>
          </p:nvPr>
        </p:nvSpPr>
        <p:spPr/>
        <p:txBody>
          <a:bodyPr/>
          <a:lstStyle/>
          <a:p>
            <a:fld id="{6ECD3C4C-1B2C-1F49-B6D9-97ED0720AE6E}" type="datetime1">
              <a:rPr lang="en-GB" smtClean="0"/>
              <a:t>10/04/2024</a:t>
            </a:fld>
            <a:endParaRPr lang="en-US"/>
          </a:p>
        </p:txBody>
      </p:sp>
      <p:sp>
        <p:nvSpPr>
          <p:cNvPr id="6" name="Footer Placeholder 5">
            <a:extLst>
              <a:ext uri="{FF2B5EF4-FFF2-40B4-BE49-F238E27FC236}">
                <a16:creationId xmlns:a16="http://schemas.microsoft.com/office/drawing/2014/main" id="{FA78EB23-F7CF-F2D4-723E-8B75C1B47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8A43C-DD1E-F85D-533D-E343B6E3F778}"/>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012365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60FC-605D-7301-28AC-F98B6255DF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B110AE-73A2-C651-F48D-29638A21DD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D7BBD-3D29-EE90-EEF1-E528560566B7}"/>
              </a:ext>
            </a:extLst>
          </p:cNvPr>
          <p:cNvSpPr>
            <a:spLocks noGrp="1"/>
          </p:cNvSpPr>
          <p:nvPr>
            <p:ph type="dt" sz="half" idx="10"/>
          </p:nvPr>
        </p:nvSpPr>
        <p:spPr/>
        <p:txBody>
          <a:bodyPr/>
          <a:lstStyle/>
          <a:p>
            <a:fld id="{F3860C89-A948-F94E-8475-B87A5A0AD3CC}" type="datetime1">
              <a:rPr lang="en-GB" smtClean="0"/>
              <a:t>10/04/2024</a:t>
            </a:fld>
            <a:endParaRPr lang="en-US"/>
          </a:p>
        </p:txBody>
      </p:sp>
      <p:sp>
        <p:nvSpPr>
          <p:cNvPr id="5" name="Footer Placeholder 4">
            <a:extLst>
              <a:ext uri="{FF2B5EF4-FFF2-40B4-BE49-F238E27FC236}">
                <a16:creationId xmlns:a16="http://schemas.microsoft.com/office/drawing/2014/main" id="{4483AD99-9AC8-8FEC-68A5-831D2B867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FB319-A848-923D-AD23-03F07F472A56}"/>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323953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BD763-BD56-D3B7-FA42-FA551B793D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195F60-C802-40B1-A6CB-DA902C418E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95638-6EEA-4BAC-09B4-808F43DCE0C5}"/>
              </a:ext>
            </a:extLst>
          </p:cNvPr>
          <p:cNvSpPr>
            <a:spLocks noGrp="1"/>
          </p:cNvSpPr>
          <p:nvPr>
            <p:ph type="dt" sz="half" idx="10"/>
          </p:nvPr>
        </p:nvSpPr>
        <p:spPr/>
        <p:txBody>
          <a:bodyPr/>
          <a:lstStyle/>
          <a:p>
            <a:fld id="{2FA6CFFF-ED85-C84D-8493-47D862AD0DDC}" type="datetime1">
              <a:rPr lang="en-GB" smtClean="0"/>
              <a:t>10/04/2024</a:t>
            </a:fld>
            <a:endParaRPr lang="en-US"/>
          </a:p>
        </p:txBody>
      </p:sp>
      <p:sp>
        <p:nvSpPr>
          <p:cNvPr id="5" name="Footer Placeholder 4">
            <a:extLst>
              <a:ext uri="{FF2B5EF4-FFF2-40B4-BE49-F238E27FC236}">
                <a16:creationId xmlns:a16="http://schemas.microsoft.com/office/drawing/2014/main" id="{07062C58-B4B2-8DCF-CE33-435CDFECB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0B7D8-1949-56AA-4D7D-1398939C97E4}"/>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6719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amp; Picture Bas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2"/>
          <a:stretch>
            <a:fillRect/>
          </a:stretch>
        </p:blipFill>
        <p:spPr>
          <a:xfrm>
            <a:off x="0" y="6394449"/>
            <a:ext cx="12192000" cy="463550"/>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7298427" cy="594359"/>
          </a:xfrm>
        </p:spPr>
        <p:txBody>
          <a:bodyPr>
            <a:normAutofit/>
          </a:bodyPr>
          <a:lstStyle>
            <a:lvl1pPr>
              <a:lnSpc>
                <a:spcPct val="100000"/>
              </a:lnSpc>
              <a:defRPr sz="30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455685" y="1444752"/>
            <a:ext cx="5640315" cy="4732211"/>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755AA632-7320-214D-9497-50791D4F90F7}" type="datetime1">
              <a:rPr lang="en-GB" smtClean="0"/>
              <a:t>10/04/2024</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
        <p:nvSpPr>
          <p:cNvPr id="10" name="Picture Placeholder 9">
            <a:extLst>
              <a:ext uri="{FF2B5EF4-FFF2-40B4-BE49-F238E27FC236}">
                <a16:creationId xmlns:a16="http://schemas.microsoft.com/office/drawing/2014/main" id="{BC5D6AB0-2FC8-7029-824E-0AA61EBC6E83}"/>
              </a:ext>
            </a:extLst>
          </p:cNvPr>
          <p:cNvSpPr>
            <a:spLocks noGrp="1"/>
          </p:cNvSpPr>
          <p:nvPr>
            <p:ph type="pic" sz="quarter" idx="13" hasCustomPrompt="1"/>
          </p:nvPr>
        </p:nvSpPr>
        <p:spPr>
          <a:xfrm>
            <a:off x="6400800" y="1444625"/>
            <a:ext cx="5454650" cy="4732338"/>
          </a:xfrm>
          <a:solidFill>
            <a:schemeClr val="accent1"/>
          </a:solidFill>
        </p:spPr>
        <p:txBody>
          <a:bodyPr anchor="t" anchorCtr="1">
            <a:normAutofit/>
          </a:bodyPr>
          <a:lstStyle>
            <a:lvl1pPr algn="ctr">
              <a:defRPr sz="1400">
                <a:solidFill>
                  <a:schemeClr val="bg1"/>
                </a:solidFill>
              </a:defRPr>
            </a:lvl1pPr>
          </a:lstStyle>
          <a:p>
            <a:r>
              <a:rPr lang="en-US"/>
              <a:t>Insert Image here</a:t>
            </a:r>
          </a:p>
        </p:txBody>
      </p:sp>
    </p:spTree>
    <p:extLst>
      <p:ext uri="{BB962C8B-B14F-4D97-AF65-F5344CB8AC3E}">
        <p14:creationId xmlns:p14="http://schemas.microsoft.com/office/powerpoint/2010/main" val="72662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mp; Picture Advanced">
    <p:spTree>
      <p:nvGrpSpPr>
        <p:cNvPr id="1" name=""/>
        <p:cNvGrpSpPr/>
        <p:nvPr/>
      </p:nvGrpSpPr>
      <p:grpSpPr>
        <a:xfrm>
          <a:off x="0" y="0"/>
          <a:ext cx="0" cy="0"/>
          <a:chOff x="0" y="0"/>
          <a:chExt cx="0" cy="0"/>
        </a:xfrm>
      </p:grpSpPr>
      <p:pic>
        <p:nvPicPr>
          <p:cNvPr id="11" name="Picture 10" descr="A green rectangles on a white background&#10;&#10;Description automatically generated">
            <a:extLst>
              <a:ext uri="{FF2B5EF4-FFF2-40B4-BE49-F238E27FC236}">
                <a16:creationId xmlns:a16="http://schemas.microsoft.com/office/drawing/2014/main" id="{C20411F2-B463-65EA-90B7-A6A1231A159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3"/>
          <a:stretch>
            <a:fillRect/>
          </a:stretch>
        </p:blipFill>
        <p:spPr>
          <a:xfrm>
            <a:off x="0" y="6394449"/>
            <a:ext cx="12192000" cy="463550"/>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7298427" cy="594359"/>
          </a:xfrm>
        </p:spPr>
        <p:txBody>
          <a:bodyPr>
            <a:normAutofit/>
          </a:bodyPr>
          <a:lstStyle>
            <a:lvl1pPr>
              <a:lnSpc>
                <a:spcPct val="100000"/>
              </a:lnSpc>
              <a:defRPr sz="30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455685" y="1444752"/>
            <a:ext cx="5640315" cy="4732211"/>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99351DBD-9F5B-3A4B-B84D-4B3DBF7B8688}" type="datetime1">
              <a:rPr lang="en-GB" smtClean="0"/>
              <a:t>10/04/2024</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9712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2 Pictures">
    <p:spTree>
      <p:nvGrpSpPr>
        <p:cNvPr id="1" name=""/>
        <p:cNvGrpSpPr/>
        <p:nvPr/>
      </p:nvGrpSpPr>
      <p:grpSpPr>
        <a:xfrm>
          <a:off x="0" y="0"/>
          <a:ext cx="0" cy="0"/>
          <a:chOff x="0" y="0"/>
          <a:chExt cx="0" cy="0"/>
        </a:xfrm>
      </p:grpSpPr>
      <p:pic>
        <p:nvPicPr>
          <p:cNvPr id="11" name="Picture 10" descr="A green rectangles on a white background&#10;&#10;Description automatically generated">
            <a:extLst>
              <a:ext uri="{FF2B5EF4-FFF2-40B4-BE49-F238E27FC236}">
                <a16:creationId xmlns:a16="http://schemas.microsoft.com/office/drawing/2014/main" id="{C20411F2-B463-65EA-90B7-A6A1231A1596}"/>
              </a:ext>
            </a:extLst>
          </p:cNvPr>
          <p:cNvPicPr>
            <a:picLocks noChangeAspect="1"/>
          </p:cNvPicPr>
          <p:nvPr userDrawn="1"/>
        </p:nvPicPr>
        <p:blipFill rotWithShape="1">
          <a:blip r:embed="rId2"/>
          <a:srcRect l="60825" t="9200" b="9931"/>
          <a:stretch/>
        </p:blipFill>
        <p:spPr>
          <a:xfrm>
            <a:off x="0" y="848421"/>
            <a:ext cx="4776216" cy="5546027"/>
          </a:xfrm>
          <a:prstGeom prst="rect">
            <a:avLst/>
          </a:prstGeom>
        </p:spPr>
      </p:pic>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3"/>
          <a:stretch>
            <a:fillRect/>
          </a:stretch>
        </p:blipFill>
        <p:spPr>
          <a:xfrm>
            <a:off x="0" y="6394449"/>
            <a:ext cx="12192000" cy="463550"/>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7298427" cy="594359"/>
          </a:xfrm>
        </p:spPr>
        <p:txBody>
          <a:bodyPr>
            <a:normAutofit/>
          </a:bodyPr>
          <a:lstStyle>
            <a:lvl1pPr>
              <a:lnSpc>
                <a:spcPct val="100000"/>
              </a:lnSpc>
              <a:defRPr sz="30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6096000" y="1444752"/>
            <a:ext cx="5640315" cy="4654295"/>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DB4D5191-C3A4-A844-817F-CF539AB8EA5F}" type="datetime1">
              <a:rPr lang="en-GB" smtClean="0"/>
              <a:t>10/04/2024</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71926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2"/>
          <a:stretch>
            <a:fillRect/>
          </a:stretch>
        </p:blipFill>
        <p:spPr>
          <a:xfrm>
            <a:off x="0" y="6394449"/>
            <a:ext cx="12192000" cy="463550"/>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11280630" cy="594359"/>
          </a:xfrm>
        </p:spPr>
        <p:txBody>
          <a:bodyPr>
            <a:normAutofit/>
          </a:bodyPr>
          <a:lstStyle>
            <a:lvl1pPr>
              <a:lnSpc>
                <a:spcPct val="100000"/>
              </a:lnSpc>
              <a:defRPr sz="3000" b="1">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455685" y="1443581"/>
            <a:ext cx="11280630" cy="4706698"/>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E56EF029-8B71-1D49-A7E2-FC80BF9BA1C4}" type="datetime1">
              <a:rPr lang="en-GB" smtClean="0"/>
              <a:t>10/04/2024</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203926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73A43B-9F36-3980-A420-B8AA06496C51}"/>
              </a:ext>
            </a:extLst>
          </p:cNvPr>
          <p:cNvPicPr>
            <a:picLocks noChangeAspect="1"/>
          </p:cNvPicPr>
          <p:nvPr userDrawn="1"/>
        </p:nvPicPr>
        <p:blipFill>
          <a:blip r:embed="rId2"/>
          <a:stretch>
            <a:fillRect/>
          </a:stretch>
        </p:blipFill>
        <p:spPr>
          <a:xfrm>
            <a:off x="0" y="6394449"/>
            <a:ext cx="12192000" cy="463550"/>
          </a:xfrm>
          <a:prstGeom prst="rect">
            <a:avLst/>
          </a:prstGeom>
        </p:spPr>
      </p:pic>
      <p:sp>
        <p:nvSpPr>
          <p:cNvPr id="2" name="Title 1">
            <a:extLst>
              <a:ext uri="{FF2B5EF4-FFF2-40B4-BE49-F238E27FC236}">
                <a16:creationId xmlns:a16="http://schemas.microsoft.com/office/drawing/2014/main" id="{735DC16F-45B6-A319-5355-582341560C78}"/>
              </a:ext>
            </a:extLst>
          </p:cNvPr>
          <p:cNvSpPr>
            <a:spLocks noGrp="1"/>
          </p:cNvSpPr>
          <p:nvPr>
            <p:ph type="title"/>
          </p:nvPr>
        </p:nvSpPr>
        <p:spPr>
          <a:xfrm>
            <a:off x="455685" y="192997"/>
            <a:ext cx="11280630" cy="572135"/>
          </a:xfrm>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87922486-DB12-439D-CF54-9C8D5231C068}"/>
              </a:ext>
            </a:extLst>
          </p:cNvPr>
          <p:cNvSpPr>
            <a:spLocks noGrp="1"/>
          </p:cNvSpPr>
          <p:nvPr>
            <p:ph sz="half" idx="1"/>
          </p:nvPr>
        </p:nvSpPr>
        <p:spPr>
          <a:xfrm>
            <a:off x="455685" y="1538344"/>
            <a:ext cx="5564115" cy="4638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415A71-3D2E-E161-8453-7BB1133DC082}"/>
              </a:ext>
            </a:extLst>
          </p:cNvPr>
          <p:cNvSpPr>
            <a:spLocks noGrp="1"/>
          </p:cNvSpPr>
          <p:nvPr>
            <p:ph sz="half" idx="2"/>
          </p:nvPr>
        </p:nvSpPr>
        <p:spPr>
          <a:xfrm>
            <a:off x="6172200" y="1538344"/>
            <a:ext cx="5564114" cy="4638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20FBF-FB98-E058-4BA8-A4FF22243C3B}"/>
              </a:ext>
            </a:extLst>
          </p:cNvPr>
          <p:cNvSpPr>
            <a:spLocks noGrp="1"/>
          </p:cNvSpPr>
          <p:nvPr>
            <p:ph type="dt" sz="half" idx="10"/>
          </p:nvPr>
        </p:nvSpPr>
        <p:spPr>
          <a:xfrm>
            <a:off x="9433560" y="6447154"/>
            <a:ext cx="1093470" cy="365125"/>
          </a:xfrm>
        </p:spPr>
        <p:txBody>
          <a:bodyPr/>
          <a:lstStyle/>
          <a:p>
            <a:fld id="{3A7EB0B5-99DD-1245-883C-824C11E8FA1A}" type="datetime1">
              <a:rPr lang="en-GB" smtClean="0"/>
              <a:t>10/04/2024</a:t>
            </a:fld>
            <a:endParaRPr lang="en-US"/>
          </a:p>
        </p:txBody>
      </p:sp>
      <p:sp>
        <p:nvSpPr>
          <p:cNvPr id="6" name="Footer Placeholder 5">
            <a:extLst>
              <a:ext uri="{FF2B5EF4-FFF2-40B4-BE49-F238E27FC236}">
                <a16:creationId xmlns:a16="http://schemas.microsoft.com/office/drawing/2014/main" id="{06A9C817-3CA7-E573-2D38-CD40BF656C22}"/>
              </a:ext>
            </a:extLst>
          </p:cNvPr>
          <p:cNvSpPr>
            <a:spLocks noGrp="1"/>
          </p:cNvSpPr>
          <p:nvPr>
            <p:ph type="ftr" sz="quarter" idx="11"/>
          </p:nvPr>
        </p:nvSpPr>
        <p:spPr>
          <a:xfrm>
            <a:off x="455685" y="6447154"/>
            <a:ext cx="8452096" cy="365125"/>
          </a:xfrm>
        </p:spPr>
        <p:txBody>
          <a:bodyPr/>
          <a:lstStyle/>
          <a:p>
            <a:endParaRPr lang="en-US"/>
          </a:p>
        </p:txBody>
      </p:sp>
      <p:sp>
        <p:nvSpPr>
          <p:cNvPr id="7" name="Slide Number Placeholder 6">
            <a:extLst>
              <a:ext uri="{FF2B5EF4-FFF2-40B4-BE49-F238E27FC236}">
                <a16:creationId xmlns:a16="http://schemas.microsoft.com/office/drawing/2014/main" id="{00448246-8359-2A61-03EA-CB0A4D9D345E}"/>
              </a:ext>
            </a:extLst>
          </p:cNvPr>
          <p:cNvSpPr>
            <a:spLocks noGrp="1"/>
          </p:cNvSpPr>
          <p:nvPr>
            <p:ph type="sldNum" sz="quarter" idx="12"/>
          </p:nvPr>
        </p:nvSpPr>
        <p:spPr>
          <a:xfrm>
            <a:off x="11052809" y="6447153"/>
            <a:ext cx="683505"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90315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C76FE6-82AE-E55B-9F65-813E2E4350EE}"/>
              </a:ext>
            </a:extLst>
          </p:cNvPr>
          <p:cNvSpPr/>
          <p:nvPr userDrawn="1"/>
        </p:nvSpPr>
        <p:spPr>
          <a:xfrm>
            <a:off x="0" y="0"/>
            <a:ext cx="12192000" cy="6394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F4EDF3-0A7B-F3A7-746B-3B7DE23811D7}"/>
              </a:ext>
            </a:extLst>
          </p:cNvPr>
          <p:cNvPicPr>
            <a:picLocks noChangeAspect="1"/>
          </p:cNvPicPr>
          <p:nvPr userDrawn="1"/>
        </p:nvPicPr>
        <p:blipFill>
          <a:blip r:embed="rId2"/>
          <a:stretch>
            <a:fillRect/>
          </a:stretch>
        </p:blipFill>
        <p:spPr>
          <a:xfrm>
            <a:off x="0" y="6394449"/>
            <a:ext cx="12192000" cy="463550"/>
          </a:xfrm>
          <a:prstGeom prst="rect">
            <a:avLst/>
          </a:prstGeom>
        </p:spPr>
      </p:pic>
      <p:sp>
        <p:nvSpPr>
          <p:cNvPr id="2" name="Title 1">
            <a:extLst>
              <a:ext uri="{FF2B5EF4-FFF2-40B4-BE49-F238E27FC236}">
                <a16:creationId xmlns:a16="http://schemas.microsoft.com/office/drawing/2014/main" id="{6F5CEBFD-721F-2C37-5C33-3766D3681F50}"/>
              </a:ext>
            </a:extLst>
          </p:cNvPr>
          <p:cNvSpPr>
            <a:spLocks noGrp="1"/>
          </p:cNvSpPr>
          <p:nvPr>
            <p:ph type="title" hasCustomPrompt="1"/>
          </p:nvPr>
        </p:nvSpPr>
        <p:spPr>
          <a:xfrm>
            <a:off x="455685" y="923544"/>
            <a:ext cx="7490451" cy="1408176"/>
          </a:xfrm>
        </p:spPr>
        <p:txBody>
          <a:bodyPr anchor="t" anchorCtr="0">
            <a:normAutofit/>
          </a:bodyPr>
          <a:lstStyle>
            <a:lvl1pPr>
              <a:defRPr sz="3600">
                <a:solidFill>
                  <a:schemeClr val="bg1"/>
                </a:solidFill>
              </a:defRPr>
            </a:lvl1pPr>
          </a:lstStyle>
          <a:p>
            <a:r>
              <a:rPr lang="en-GB"/>
              <a:t>Click to edit Session title style</a:t>
            </a:r>
            <a:endParaRPr lang="en-US"/>
          </a:p>
        </p:txBody>
      </p:sp>
      <p:sp>
        <p:nvSpPr>
          <p:cNvPr id="3" name="Text Placeholder 2">
            <a:extLst>
              <a:ext uri="{FF2B5EF4-FFF2-40B4-BE49-F238E27FC236}">
                <a16:creationId xmlns:a16="http://schemas.microsoft.com/office/drawing/2014/main" id="{667F6ED5-3A7C-9550-4455-EB00C439A134}"/>
              </a:ext>
            </a:extLst>
          </p:cNvPr>
          <p:cNvSpPr>
            <a:spLocks noGrp="1"/>
          </p:cNvSpPr>
          <p:nvPr>
            <p:ph type="body" idx="1"/>
          </p:nvPr>
        </p:nvSpPr>
        <p:spPr>
          <a:xfrm>
            <a:off x="455685" y="2331720"/>
            <a:ext cx="7490451"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335352-EC98-BFEB-5D08-EBB2E9C29889}"/>
              </a:ext>
            </a:extLst>
          </p:cNvPr>
          <p:cNvSpPr>
            <a:spLocks noGrp="1"/>
          </p:cNvSpPr>
          <p:nvPr>
            <p:ph type="dt" sz="half" idx="10"/>
          </p:nvPr>
        </p:nvSpPr>
        <p:spPr/>
        <p:txBody>
          <a:bodyPr/>
          <a:lstStyle/>
          <a:p>
            <a:fld id="{DA532645-7C5F-2248-AF84-96E4D27F48CE}" type="datetime1">
              <a:rPr lang="en-GB" smtClean="0"/>
              <a:t>10/04/2024</a:t>
            </a:fld>
            <a:endParaRPr lang="en-US"/>
          </a:p>
        </p:txBody>
      </p:sp>
      <p:sp>
        <p:nvSpPr>
          <p:cNvPr id="5" name="Footer Placeholder 4">
            <a:extLst>
              <a:ext uri="{FF2B5EF4-FFF2-40B4-BE49-F238E27FC236}">
                <a16:creationId xmlns:a16="http://schemas.microsoft.com/office/drawing/2014/main" id="{C0512BDB-187A-9BF0-4FE5-D7F7470B3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CA02F-D953-9C1A-AA79-BD9C3B3D8C63}"/>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79916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CC1A3A-9654-B456-D6E7-8B4C66FFDCD8}"/>
              </a:ext>
            </a:extLst>
          </p:cNvPr>
          <p:cNvPicPr>
            <a:picLocks noChangeAspect="1"/>
          </p:cNvPicPr>
          <p:nvPr userDrawn="1"/>
        </p:nvPicPr>
        <p:blipFill>
          <a:blip r:embed="rId2"/>
          <a:stretch>
            <a:fillRect/>
          </a:stretch>
        </p:blipFill>
        <p:spPr>
          <a:xfrm>
            <a:off x="0" y="6394449"/>
            <a:ext cx="12192000" cy="463550"/>
          </a:xfrm>
          <a:prstGeom prst="rect">
            <a:avLst/>
          </a:prstGeom>
        </p:spPr>
      </p:pic>
      <p:sp>
        <p:nvSpPr>
          <p:cNvPr id="2" name="Title 1">
            <a:extLst>
              <a:ext uri="{FF2B5EF4-FFF2-40B4-BE49-F238E27FC236}">
                <a16:creationId xmlns:a16="http://schemas.microsoft.com/office/drawing/2014/main" id="{BE684A25-3E30-7496-4DF7-6CE9138A4F83}"/>
              </a:ext>
            </a:extLst>
          </p:cNvPr>
          <p:cNvSpPr>
            <a:spLocks noGrp="1"/>
          </p:cNvSpPr>
          <p:nvPr>
            <p:ph type="title"/>
          </p:nvPr>
        </p:nvSpPr>
        <p:spPr>
          <a:xfrm>
            <a:off x="455685" y="192997"/>
            <a:ext cx="11280629" cy="1325563"/>
          </a:xfr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70B7E3E-BBAA-6D36-C50D-6321401996B4}"/>
              </a:ext>
            </a:extLst>
          </p:cNvPr>
          <p:cNvSpPr>
            <a:spLocks noGrp="1"/>
          </p:cNvSpPr>
          <p:nvPr>
            <p:ph type="body" idx="1"/>
          </p:nvPr>
        </p:nvSpPr>
        <p:spPr>
          <a:xfrm>
            <a:off x="455686" y="1681163"/>
            <a:ext cx="55418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B81109-218B-BBBB-839F-40AD50109637}"/>
              </a:ext>
            </a:extLst>
          </p:cNvPr>
          <p:cNvSpPr>
            <a:spLocks noGrp="1"/>
          </p:cNvSpPr>
          <p:nvPr>
            <p:ph sz="half" idx="2"/>
          </p:nvPr>
        </p:nvSpPr>
        <p:spPr>
          <a:xfrm>
            <a:off x="455686" y="2505075"/>
            <a:ext cx="554189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3C7FB6-2466-350D-256B-88DFB76A6230}"/>
              </a:ext>
            </a:extLst>
          </p:cNvPr>
          <p:cNvSpPr>
            <a:spLocks noGrp="1"/>
          </p:cNvSpPr>
          <p:nvPr>
            <p:ph type="body" sz="quarter" idx="3"/>
          </p:nvPr>
        </p:nvSpPr>
        <p:spPr>
          <a:xfrm>
            <a:off x="6172200" y="1681163"/>
            <a:ext cx="5564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EE2A3-88F1-AF77-2806-4CDDD1A2AC14}"/>
              </a:ext>
            </a:extLst>
          </p:cNvPr>
          <p:cNvSpPr>
            <a:spLocks noGrp="1"/>
          </p:cNvSpPr>
          <p:nvPr>
            <p:ph sz="quarter" idx="4"/>
          </p:nvPr>
        </p:nvSpPr>
        <p:spPr>
          <a:xfrm>
            <a:off x="6172200" y="2505075"/>
            <a:ext cx="556411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9A5C36-CFB9-ABF1-BBDB-D0151DA7C9AC}"/>
              </a:ext>
            </a:extLst>
          </p:cNvPr>
          <p:cNvSpPr>
            <a:spLocks noGrp="1"/>
          </p:cNvSpPr>
          <p:nvPr>
            <p:ph type="dt" sz="half" idx="10"/>
          </p:nvPr>
        </p:nvSpPr>
        <p:spPr/>
        <p:txBody>
          <a:bodyPr/>
          <a:lstStyle/>
          <a:p>
            <a:fld id="{820BC9F7-B714-E446-AA75-6C9B4A3EA8D5}" type="datetime1">
              <a:rPr lang="en-GB" smtClean="0"/>
              <a:t>10/04/2024</a:t>
            </a:fld>
            <a:endParaRPr lang="en-US"/>
          </a:p>
        </p:txBody>
      </p:sp>
      <p:sp>
        <p:nvSpPr>
          <p:cNvPr id="8" name="Footer Placeholder 7">
            <a:extLst>
              <a:ext uri="{FF2B5EF4-FFF2-40B4-BE49-F238E27FC236}">
                <a16:creationId xmlns:a16="http://schemas.microsoft.com/office/drawing/2014/main" id="{FFC99B18-42BE-1923-9927-D1970FD2B6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B8E6CC-C87B-575A-3163-32ED4E532C08}"/>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89647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Fin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4674F0-375C-41DA-9F9D-C83A1950CE08}"/>
              </a:ext>
            </a:extLst>
          </p:cNvPr>
          <p:cNvPicPr>
            <a:picLocks noChangeAspect="1"/>
          </p:cNvPicPr>
          <p:nvPr userDrawn="1"/>
        </p:nvPicPr>
        <p:blipFill>
          <a:blip r:embed="rId2"/>
          <a:srcRect l="3" r="3"/>
          <a:stretch/>
        </p:blipFill>
        <p:spPr>
          <a:xfrm>
            <a:off x="0" y="0"/>
            <a:ext cx="12191365" cy="6858000"/>
          </a:xfrm>
          <a:prstGeom prst="rect">
            <a:avLst/>
          </a:prstGeom>
        </p:spPr>
      </p:pic>
      <p:sp>
        <p:nvSpPr>
          <p:cNvPr id="2" name="Title 1">
            <a:extLst>
              <a:ext uri="{FF2B5EF4-FFF2-40B4-BE49-F238E27FC236}">
                <a16:creationId xmlns:a16="http://schemas.microsoft.com/office/drawing/2014/main" id="{7F2BBB82-E8B3-5A63-CD3D-6F60A3482A10}"/>
              </a:ext>
            </a:extLst>
          </p:cNvPr>
          <p:cNvSpPr>
            <a:spLocks noGrp="1"/>
          </p:cNvSpPr>
          <p:nvPr>
            <p:ph type="ctrTitle" hasCustomPrompt="1"/>
          </p:nvPr>
        </p:nvSpPr>
        <p:spPr>
          <a:xfrm>
            <a:off x="455685" y="2144258"/>
            <a:ext cx="5917683" cy="950036"/>
          </a:xfrm>
        </p:spPr>
        <p:txBody>
          <a:bodyPr anchor="t" anchorCtr="0">
            <a:normAutofit/>
          </a:bodyPr>
          <a:lstStyle>
            <a:lvl1pPr algn="l">
              <a:lnSpc>
                <a:spcPct val="100000"/>
              </a:lnSpc>
              <a:defRPr sz="4000" b="1">
                <a:solidFill>
                  <a:schemeClr val="accent1"/>
                </a:solidFill>
              </a:defRPr>
            </a:lvl1pPr>
          </a:lstStyle>
          <a:p>
            <a:r>
              <a:rPr lang="en-GB"/>
              <a:t>Thank you!</a:t>
            </a:r>
            <a:endParaRPr lang="en-US"/>
          </a:p>
        </p:txBody>
      </p:sp>
      <p:sp>
        <p:nvSpPr>
          <p:cNvPr id="3" name="Subtitle 2">
            <a:extLst>
              <a:ext uri="{FF2B5EF4-FFF2-40B4-BE49-F238E27FC236}">
                <a16:creationId xmlns:a16="http://schemas.microsoft.com/office/drawing/2014/main" id="{39595144-41DA-2A06-BF99-A886E5E5FB76}"/>
              </a:ext>
            </a:extLst>
          </p:cNvPr>
          <p:cNvSpPr>
            <a:spLocks noGrp="1"/>
          </p:cNvSpPr>
          <p:nvPr>
            <p:ph type="subTitle" idx="1" hasCustomPrompt="1"/>
          </p:nvPr>
        </p:nvSpPr>
        <p:spPr>
          <a:xfrm>
            <a:off x="455685" y="3387472"/>
            <a:ext cx="5917683" cy="577697"/>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Any question?</a:t>
            </a:r>
            <a:endParaRPr lang="en-US"/>
          </a:p>
        </p:txBody>
      </p:sp>
      <p:sp>
        <p:nvSpPr>
          <p:cNvPr id="4" name="Date Placeholder 3">
            <a:extLst>
              <a:ext uri="{FF2B5EF4-FFF2-40B4-BE49-F238E27FC236}">
                <a16:creationId xmlns:a16="http://schemas.microsoft.com/office/drawing/2014/main" id="{0EDDD8D1-C847-BD12-FD7B-96B4C3360A61}"/>
              </a:ext>
            </a:extLst>
          </p:cNvPr>
          <p:cNvSpPr>
            <a:spLocks noGrp="1"/>
          </p:cNvSpPr>
          <p:nvPr>
            <p:ph type="dt" sz="half" idx="10"/>
          </p:nvPr>
        </p:nvSpPr>
        <p:spPr>
          <a:xfrm>
            <a:off x="9244584" y="6430137"/>
            <a:ext cx="1143000" cy="365125"/>
          </a:xfrm>
        </p:spPr>
        <p:txBody>
          <a:bodyPr/>
          <a:lstStyle/>
          <a:p>
            <a:fld id="{741077F5-36F5-0846-B313-1F49792AA3D9}" type="datetime1">
              <a:rPr lang="en-GB" smtClean="0"/>
              <a:t>10/04/2024</a:t>
            </a:fld>
            <a:endParaRPr lang="en-US"/>
          </a:p>
        </p:txBody>
      </p:sp>
      <p:sp>
        <p:nvSpPr>
          <p:cNvPr id="5" name="Footer Placeholder 4">
            <a:extLst>
              <a:ext uri="{FF2B5EF4-FFF2-40B4-BE49-F238E27FC236}">
                <a16:creationId xmlns:a16="http://schemas.microsoft.com/office/drawing/2014/main" id="{67D4390C-B3F4-E393-B608-F3AB1F6562A6}"/>
              </a:ext>
            </a:extLst>
          </p:cNvPr>
          <p:cNvSpPr>
            <a:spLocks noGrp="1"/>
          </p:cNvSpPr>
          <p:nvPr>
            <p:ph type="ftr" sz="quarter" idx="11"/>
          </p:nvPr>
        </p:nvSpPr>
        <p:spPr>
          <a:xfrm>
            <a:off x="455685" y="6430137"/>
            <a:ext cx="8241792"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D959F0B0-3975-0748-BD61-200114A3E6E1}"/>
              </a:ext>
            </a:extLst>
          </p:cNvPr>
          <p:cNvSpPr>
            <a:spLocks noGrp="1"/>
          </p:cNvSpPr>
          <p:nvPr>
            <p:ph type="sldNum" sz="quarter" idx="12"/>
          </p:nvPr>
        </p:nvSpPr>
        <p:spPr>
          <a:xfrm>
            <a:off x="10934691" y="6430136"/>
            <a:ext cx="801624" cy="365125"/>
          </a:xfrm>
        </p:spPr>
        <p:txBody>
          <a:bodyPr/>
          <a:lstStyle/>
          <a:p>
            <a:fld id="{DC3E8451-FA9E-044E-A25E-570F063E7F9B}" type="slidenum">
              <a:rPr lang="en-US" smtClean="0"/>
              <a:t>‹#›</a:t>
            </a:fld>
            <a:endParaRPr lang="en-US"/>
          </a:p>
        </p:txBody>
      </p:sp>
      <p:pic>
        <p:nvPicPr>
          <p:cNvPr id="13" name="Picture 12">
            <a:extLst>
              <a:ext uri="{FF2B5EF4-FFF2-40B4-BE49-F238E27FC236}">
                <a16:creationId xmlns:a16="http://schemas.microsoft.com/office/drawing/2014/main" id="{AB271704-F3EA-7190-FB4E-0F9FD0E8E4BA}"/>
              </a:ext>
            </a:extLst>
          </p:cNvPr>
          <p:cNvPicPr>
            <a:picLocks noChangeAspect="1"/>
          </p:cNvPicPr>
          <p:nvPr userDrawn="1"/>
        </p:nvPicPr>
        <p:blipFill>
          <a:blip r:embed="rId3"/>
          <a:stretch>
            <a:fillRect/>
          </a:stretch>
        </p:blipFill>
        <p:spPr>
          <a:xfrm>
            <a:off x="455685" y="5834344"/>
            <a:ext cx="2141211" cy="456062"/>
          </a:xfrm>
          <a:prstGeom prst="rect">
            <a:avLst/>
          </a:prstGeom>
        </p:spPr>
      </p:pic>
      <p:pic>
        <p:nvPicPr>
          <p:cNvPr id="15" name="Picture 14">
            <a:extLst>
              <a:ext uri="{FF2B5EF4-FFF2-40B4-BE49-F238E27FC236}">
                <a16:creationId xmlns:a16="http://schemas.microsoft.com/office/drawing/2014/main" id="{38F8F1E1-9E7A-6F8C-5CA8-3AAFA99469C7}"/>
              </a:ext>
            </a:extLst>
          </p:cNvPr>
          <p:cNvPicPr>
            <a:picLocks noChangeAspect="1"/>
          </p:cNvPicPr>
          <p:nvPr userDrawn="1"/>
        </p:nvPicPr>
        <p:blipFill>
          <a:blip r:embed="rId4"/>
          <a:stretch>
            <a:fillRect/>
          </a:stretch>
        </p:blipFill>
        <p:spPr>
          <a:xfrm>
            <a:off x="455685" y="371471"/>
            <a:ext cx="902165" cy="392246"/>
          </a:xfrm>
          <a:prstGeom prst="rect">
            <a:avLst/>
          </a:prstGeom>
        </p:spPr>
      </p:pic>
    </p:spTree>
    <p:extLst>
      <p:ext uri="{BB962C8B-B14F-4D97-AF65-F5344CB8AC3E}">
        <p14:creationId xmlns:p14="http://schemas.microsoft.com/office/powerpoint/2010/main" val="170449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E392D3-8E6A-253C-BA55-894183B7674E}"/>
              </a:ext>
            </a:extLst>
          </p:cNvPr>
          <p:cNvSpPr>
            <a:spLocks noGrp="1"/>
          </p:cNvSpPr>
          <p:nvPr>
            <p:ph type="title"/>
          </p:nvPr>
        </p:nvSpPr>
        <p:spPr>
          <a:xfrm>
            <a:off x="455685" y="365125"/>
            <a:ext cx="11280630" cy="572135"/>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9D50E74E-5443-39C8-3FAF-5C1ADA852246}"/>
              </a:ext>
            </a:extLst>
          </p:cNvPr>
          <p:cNvSpPr>
            <a:spLocks noGrp="1"/>
          </p:cNvSpPr>
          <p:nvPr>
            <p:ph type="body" idx="1"/>
          </p:nvPr>
        </p:nvSpPr>
        <p:spPr>
          <a:xfrm>
            <a:off x="455685" y="1825625"/>
            <a:ext cx="112806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70C4D-FEAB-39B0-0EDC-A87DD5FB55ED}"/>
              </a:ext>
            </a:extLst>
          </p:cNvPr>
          <p:cNvSpPr>
            <a:spLocks noGrp="1"/>
          </p:cNvSpPr>
          <p:nvPr>
            <p:ph type="dt" sz="half" idx="2"/>
          </p:nvPr>
        </p:nvSpPr>
        <p:spPr>
          <a:xfrm>
            <a:off x="9433560" y="6447156"/>
            <a:ext cx="1093470" cy="365125"/>
          </a:xfrm>
          <a:prstGeom prst="rect">
            <a:avLst/>
          </a:prstGeom>
        </p:spPr>
        <p:txBody>
          <a:bodyPr vert="horz" lIns="91440" tIns="45720" rIns="91440" bIns="45720" rtlCol="0" anchor="ctr"/>
          <a:lstStyle>
            <a:lvl1pPr algn="l">
              <a:defRPr sz="1200">
                <a:solidFill>
                  <a:schemeClr val="bg1"/>
                </a:solidFill>
              </a:defRPr>
            </a:lvl1pPr>
          </a:lstStyle>
          <a:p>
            <a:fld id="{B670D5EE-4D8D-CB4B-A163-34F4B724EBAB}" type="datetime1">
              <a:rPr lang="en-GB" smtClean="0"/>
              <a:pPr/>
              <a:t>10/04/2024</a:t>
            </a:fld>
            <a:endParaRPr lang="en-US"/>
          </a:p>
        </p:txBody>
      </p:sp>
      <p:sp>
        <p:nvSpPr>
          <p:cNvPr id="5" name="Footer Placeholder 4">
            <a:extLst>
              <a:ext uri="{FF2B5EF4-FFF2-40B4-BE49-F238E27FC236}">
                <a16:creationId xmlns:a16="http://schemas.microsoft.com/office/drawing/2014/main" id="{F6E994FF-7215-4121-9A83-5D89E11ABAEB}"/>
              </a:ext>
            </a:extLst>
          </p:cNvPr>
          <p:cNvSpPr>
            <a:spLocks noGrp="1"/>
          </p:cNvSpPr>
          <p:nvPr>
            <p:ph type="ftr" sz="quarter" idx="3"/>
          </p:nvPr>
        </p:nvSpPr>
        <p:spPr>
          <a:xfrm>
            <a:off x="455685" y="6447156"/>
            <a:ext cx="8452096"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C9ED706-E59A-E5CC-670C-AF67AAF7E842}"/>
              </a:ext>
            </a:extLst>
          </p:cNvPr>
          <p:cNvSpPr>
            <a:spLocks noGrp="1"/>
          </p:cNvSpPr>
          <p:nvPr>
            <p:ph type="sldNum" sz="quarter" idx="4"/>
          </p:nvPr>
        </p:nvSpPr>
        <p:spPr>
          <a:xfrm>
            <a:off x="11052809" y="6447155"/>
            <a:ext cx="683505" cy="365125"/>
          </a:xfrm>
          <a:prstGeom prst="rect">
            <a:avLst/>
          </a:prstGeom>
        </p:spPr>
        <p:txBody>
          <a:bodyPr vert="horz" lIns="91440" tIns="45720" rIns="91440" bIns="45720" rtlCol="0" anchor="ctr"/>
          <a:lstStyle>
            <a:lvl1pPr algn="r">
              <a:defRPr sz="1200">
                <a:solidFill>
                  <a:schemeClr val="bg1"/>
                </a:solidFill>
              </a:defRPr>
            </a:lvl1pPr>
          </a:lstStyle>
          <a:p>
            <a:fld id="{DC3E8451-FA9E-044E-A25E-570F063E7F9B}" type="slidenum">
              <a:rPr lang="en-US" smtClean="0"/>
              <a:pPr/>
              <a:t>‹#›</a:t>
            </a:fld>
            <a:endParaRPr lang="en-US"/>
          </a:p>
        </p:txBody>
      </p:sp>
    </p:spTree>
    <p:extLst>
      <p:ext uri="{BB962C8B-B14F-4D97-AF65-F5344CB8AC3E}">
        <p14:creationId xmlns:p14="http://schemas.microsoft.com/office/powerpoint/2010/main" val="416966367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2" r:id="rId6"/>
    <p:sldLayoutId id="2147483651" r:id="rId7"/>
    <p:sldLayoutId id="2147483653" r:id="rId8"/>
    <p:sldLayoutId id="214748366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215900"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895350" indent="-18256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5.xml"/><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image" Target="../media/image10.jpeg"/><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15.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customXml" Target="../ink/ink4.xml"/><Relationship Id="rId24" Type="http://schemas.openxmlformats.org/officeDocument/2006/relationships/image" Target="../media/image21.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23.png"/><Relationship Id="rId10" Type="http://schemas.openxmlformats.org/officeDocument/2006/relationships/image" Target="../media/image14.png"/><Relationship Id="rId19" Type="http://schemas.openxmlformats.org/officeDocument/2006/relationships/customXml" Target="../ink/ink8.xml"/><Relationship Id="rId4" Type="http://schemas.openxmlformats.org/officeDocument/2006/relationships/image" Target="../media/image11.jpeg"/><Relationship Id="rId9" Type="http://schemas.openxmlformats.org/officeDocument/2006/relationships/customXml" Target="../ink/ink3.xml"/><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customXml" Target="../ink/ink12.xml"/><Relationship Id="rId30"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commons.wikimedia.org/wiki/File:Hoan_Bridge.jpg"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988-91A2-8FD8-D4CA-D9A313B82BC9}"/>
              </a:ext>
            </a:extLst>
          </p:cNvPr>
          <p:cNvSpPr>
            <a:spLocks noGrp="1"/>
          </p:cNvSpPr>
          <p:nvPr>
            <p:ph type="ctrTitle"/>
          </p:nvPr>
        </p:nvSpPr>
        <p:spPr/>
        <p:txBody>
          <a:bodyPr/>
          <a:lstStyle/>
          <a:p>
            <a:r>
              <a:rPr lang="en-US" dirty="0"/>
              <a:t>CISO WANNA BE</a:t>
            </a:r>
          </a:p>
        </p:txBody>
      </p:sp>
      <p:sp>
        <p:nvSpPr>
          <p:cNvPr id="3" name="Subtitle 2">
            <a:extLst>
              <a:ext uri="{FF2B5EF4-FFF2-40B4-BE49-F238E27FC236}">
                <a16:creationId xmlns:a16="http://schemas.microsoft.com/office/drawing/2014/main" id="{2583759F-64D7-74C4-15BF-D32E79B312E9}"/>
              </a:ext>
            </a:extLst>
          </p:cNvPr>
          <p:cNvSpPr>
            <a:spLocks noGrp="1"/>
          </p:cNvSpPr>
          <p:nvPr>
            <p:ph type="subTitle" idx="1"/>
          </p:nvPr>
        </p:nvSpPr>
        <p:spPr/>
        <p:txBody>
          <a:bodyPr>
            <a:normAutofit fontScale="92500" lnSpcReduction="20000"/>
          </a:bodyPr>
          <a:lstStyle/>
          <a:p>
            <a:r>
              <a:rPr lang="en-US" sz="1200" dirty="0"/>
              <a:t>Ana Alves - Chief Information Security Officer (CISO) </a:t>
            </a:r>
          </a:p>
          <a:p>
            <a:r>
              <a:rPr lang="en-US" sz="1200" dirty="0"/>
              <a:t>GÉANT ASSOCIATION </a:t>
            </a:r>
          </a:p>
        </p:txBody>
      </p:sp>
    </p:spTree>
    <p:extLst>
      <p:ext uri="{BB962C8B-B14F-4D97-AF65-F5344CB8AC3E}">
        <p14:creationId xmlns:p14="http://schemas.microsoft.com/office/powerpoint/2010/main" val="850500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6E65-F7E0-B97B-A2D4-A297E647B22E}"/>
              </a:ext>
            </a:extLst>
          </p:cNvPr>
          <p:cNvSpPr>
            <a:spLocks noGrp="1"/>
          </p:cNvSpPr>
          <p:nvPr>
            <p:ph type="title"/>
          </p:nvPr>
        </p:nvSpPr>
        <p:spPr/>
        <p:txBody>
          <a:bodyPr/>
          <a:lstStyle/>
          <a:p>
            <a:r>
              <a:rPr lang="en-US" dirty="0"/>
              <a:t>CISO Skills and Profile</a:t>
            </a:r>
          </a:p>
        </p:txBody>
      </p:sp>
      <p:sp>
        <p:nvSpPr>
          <p:cNvPr id="4" name="Slide Number Placeholder 3">
            <a:extLst>
              <a:ext uri="{FF2B5EF4-FFF2-40B4-BE49-F238E27FC236}">
                <a16:creationId xmlns:a16="http://schemas.microsoft.com/office/drawing/2014/main" id="{3B9B46D0-E158-C53D-AE72-0B8D6D1210DB}"/>
              </a:ext>
            </a:extLst>
          </p:cNvPr>
          <p:cNvSpPr>
            <a:spLocks noGrp="1"/>
          </p:cNvSpPr>
          <p:nvPr>
            <p:ph type="sldNum" sz="quarter" idx="12"/>
          </p:nvPr>
        </p:nvSpPr>
        <p:spPr/>
        <p:txBody>
          <a:bodyPr/>
          <a:lstStyle/>
          <a:p>
            <a:fld id="{DC3E8451-FA9E-044E-A25E-570F063E7F9B}" type="slidenum">
              <a:rPr lang="en-US" smtClean="0"/>
              <a:t>10</a:t>
            </a:fld>
            <a:endParaRPr lang="en-US"/>
          </a:p>
        </p:txBody>
      </p:sp>
      <p:pic>
        <p:nvPicPr>
          <p:cNvPr id="6" name="Picture 5" descr="Programming data on computer monitor">
            <a:extLst>
              <a:ext uri="{FF2B5EF4-FFF2-40B4-BE49-F238E27FC236}">
                <a16:creationId xmlns:a16="http://schemas.microsoft.com/office/drawing/2014/main" id="{1E6BC963-E191-53F8-F1E6-E7676F8A32D4}"/>
              </a:ext>
            </a:extLst>
          </p:cNvPr>
          <p:cNvPicPr>
            <a:picLocks noChangeAspect="1"/>
          </p:cNvPicPr>
          <p:nvPr/>
        </p:nvPicPr>
        <p:blipFill>
          <a:blip r:embed="rId3"/>
          <a:srcRect t="1680" b="1680"/>
          <a:stretch/>
        </p:blipFill>
        <p:spPr>
          <a:xfrm flipH="1">
            <a:off x="1734890" y="3566740"/>
            <a:ext cx="3701123" cy="2383932"/>
          </a:xfrm>
          <a:custGeom>
            <a:avLst/>
            <a:gdLst>
              <a:gd name="connsiteX0" fmla="*/ 11380 w 4142232"/>
              <a:gd name="connsiteY0" fmla="*/ 0 h 2667857"/>
              <a:gd name="connsiteX1" fmla="*/ 3753416 w 4142232"/>
              <a:gd name="connsiteY1" fmla="*/ 0 h 2667857"/>
              <a:gd name="connsiteX2" fmla="*/ 4142232 w 4142232"/>
              <a:gd name="connsiteY2" fmla="*/ 442493 h 2667857"/>
              <a:gd name="connsiteX3" fmla="*/ 4142232 w 4142232"/>
              <a:gd name="connsiteY3" fmla="*/ 2654906 h 2667857"/>
              <a:gd name="connsiteX4" fmla="*/ 398292 w 4142232"/>
              <a:gd name="connsiteY4" fmla="*/ 2667857 h 2667857"/>
              <a:gd name="connsiteX5" fmla="*/ 0 w 4142232"/>
              <a:gd name="connsiteY5" fmla="*/ 2188679 h 266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2232" h="2667857">
                <a:moveTo>
                  <a:pt x="11380" y="0"/>
                </a:moveTo>
                <a:lnTo>
                  <a:pt x="3753416" y="0"/>
                </a:lnTo>
                <a:lnTo>
                  <a:pt x="4142232" y="442493"/>
                </a:lnTo>
                <a:lnTo>
                  <a:pt x="4142232" y="2654906"/>
                </a:lnTo>
                <a:lnTo>
                  <a:pt x="398292" y="2667857"/>
                </a:lnTo>
                <a:lnTo>
                  <a:pt x="0" y="2188679"/>
                </a:lnTo>
                <a:close/>
              </a:path>
            </a:pathLst>
          </a:custGeom>
        </p:spPr>
      </p:pic>
      <p:sp>
        <p:nvSpPr>
          <p:cNvPr id="7" name="Content Placeholder 15">
            <a:extLst>
              <a:ext uri="{FF2B5EF4-FFF2-40B4-BE49-F238E27FC236}">
                <a16:creationId xmlns:a16="http://schemas.microsoft.com/office/drawing/2014/main" id="{177D4135-64AF-4DD8-A5F3-A9A7CBEB1221}"/>
              </a:ext>
            </a:extLst>
          </p:cNvPr>
          <p:cNvSpPr txBox="1">
            <a:spLocks/>
          </p:cNvSpPr>
          <p:nvPr/>
        </p:nvSpPr>
        <p:spPr>
          <a:xfrm>
            <a:off x="5782597" y="1672119"/>
            <a:ext cx="6048152" cy="2348796"/>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7200" dirty="0">
                <a:solidFill>
                  <a:srgbClr val="0070C0"/>
                </a:solidFill>
                <a:latin typeface="+mj-lt"/>
              </a:rPr>
              <a:t>Strategic Thinking</a:t>
            </a:r>
          </a:p>
          <a:p>
            <a:pPr marL="285750" indent="-285750">
              <a:buFont typeface="Arial" panose="020B0604020202020204" pitchFamily="34" charset="0"/>
              <a:buChar char="•"/>
            </a:pPr>
            <a:r>
              <a:rPr lang="en-US" sz="7200" dirty="0">
                <a:solidFill>
                  <a:srgbClr val="0070C0"/>
                </a:solidFill>
                <a:latin typeface="+mj-lt"/>
              </a:rPr>
              <a:t>Communication and Influence</a:t>
            </a:r>
          </a:p>
          <a:p>
            <a:pPr marL="285750" indent="-285750">
              <a:buFont typeface="Arial" panose="020B0604020202020204" pitchFamily="34" charset="0"/>
              <a:buChar char="•"/>
            </a:pPr>
            <a:r>
              <a:rPr lang="en-US" sz="7200" dirty="0">
                <a:solidFill>
                  <a:srgbClr val="0070C0"/>
                </a:solidFill>
                <a:latin typeface="+mj-lt"/>
              </a:rPr>
              <a:t>Mediation &amp; Diplomatic </a:t>
            </a:r>
            <a:endParaRPr lang="en-GB" sz="7200" dirty="0">
              <a:solidFill>
                <a:srgbClr val="0070C0"/>
              </a:solidFill>
              <a:latin typeface="+mj-lt"/>
            </a:endParaRPr>
          </a:p>
          <a:p>
            <a:pPr marL="285750" indent="-285750">
              <a:buFont typeface="Arial" panose="020B0604020202020204" pitchFamily="34" charset="0"/>
              <a:buChar char="•"/>
            </a:pPr>
            <a:r>
              <a:rPr lang="en-US" sz="7200" dirty="0">
                <a:solidFill>
                  <a:srgbClr val="0070C0"/>
                </a:solidFill>
                <a:latin typeface="+mj-lt"/>
              </a:rPr>
              <a:t>Business Facilitator</a:t>
            </a:r>
          </a:p>
          <a:p>
            <a:pPr marL="285750" indent="-285750">
              <a:buFont typeface="Arial" panose="020B0604020202020204" pitchFamily="34" charset="0"/>
              <a:buChar char="•"/>
            </a:pPr>
            <a:r>
              <a:rPr lang="en-US" sz="7200" dirty="0">
                <a:solidFill>
                  <a:srgbClr val="0070C0"/>
                </a:solidFill>
                <a:latin typeface="+mj-lt"/>
              </a:rPr>
              <a:t>Leadership   </a:t>
            </a:r>
          </a:p>
          <a:p>
            <a:pPr marL="285750" indent="-285750">
              <a:buFont typeface="Arial" panose="020B0604020202020204" pitchFamily="34" charset="0"/>
              <a:buChar char="•"/>
            </a:pPr>
            <a:r>
              <a:rPr lang="en-US" sz="7200" dirty="0">
                <a:solidFill>
                  <a:srgbClr val="0070C0"/>
                </a:solidFill>
                <a:latin typeface="+mj-lt"/>
              </a:rPr>
              <a:t>Cross-functional Collaboration</a:t>
            </a:r>
          </a:p>
          <a:p>
            <a:pPr marL="285750" indent="-285750">
              <a:buFont typeface="Arial" panose="020B0604020202020204" pitchFamily="34" charset="0"/>
              <a:buChar char="•"/>
            </a:pPr>
            <a:r>
              <a:rPr lang="en-US" sz="7200" dirty="0">
                <a:solidFill>
                  <a:srgbClr val="0070C0"/>
                </a:solidFill>
                <a:latin typeface="+mj-lt"/>
              </a:rPr>
              <a:t>Ethical Leadership</a:t>
            </a:r>
          </a:p>
          <a:p>
            <a:pPr marL="285750" indent="-285750">
              <a:buFont typeface="Arial" panose="020B0604020202020204" pitchFamily="34" charset="0"/>
              <a:buChar char="•"/>
            </a:pPr>
            <a:r>
              <a:rPr lang="en-US" sz="7200" dirty="0">
                <a:solidFill>
                  <a:srgbClr val="0070C0"/>
                </a:solidFill>
                <a:latin typeface="+mj-lt"/>
              </a:rPr>
              <a:t>Adaptability</a:t>
            </a:r>
          </a:p>
          <a:p>
            <a:pPr marL="285750" indent="-285750">
              <a:buFont typeface="Arial" panose="020B0604020202020204" pitchFamily="34" charset="0"/>
              <a:buChar char="•"/>
            </a:pPr>
            <a:r>
              <a:rPr lang="en-US" sz="7200" dirty="0">
                <a:solidFill>
                  <a:srgbClr val="0070C0"/>
                </a:solidFill>
                <a:latin typeface="+mj-lt"/>
              </a:rPr>
              <a:t>Risk Oriented</a:t>
            </a:r>
          </a:p>
          <a:p>
            <a:pPr marL="285750" indent="-285750">
              <a:buFont typeface="Arial" panose="020B0604020202020204" pitchFamily="34" charset="0"/>
              <a:buChar char="•"/>
            </a:pPr>
            <a:endParaRPr lang="en-US" sz="1800" dirty="0">
              <a:solidFill>
                <a:srgbClr val="0070C0"/>
              </a:solidFill>
              <a:latin typeface="+mj-lt"/>
            </a:endParaRPr>
          </a:p>
        </p:txBody>
      </p:sp>
    </p:spTree>
    <p:extLst>
      <p:ext uri="{BB962C8B-B14F-4D97-AF65-F5344CB8AC3E}">
        <p14:creationId xmlns:p14="http://schemas.microsoft.com/office/powerpoint/2010/main" val="38242025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6E65-F7E0-B97B-A2D4-A297E647B22E}"/>
              </a:ext>
            </a:extLst>
          </p:cNvPr>
          <p:cNvSpPr>
            <a:spLocks noGrp="1"/>
          </p:cNvSpPr>
          <p:nvPr>
            <p:ph type="title"/>
          </p:nvPr>
        </p:nvSpPr>
        <p:spPr/>
        <p:txBody>
          <a:bodyPr/>
          <a:lstStyle/>
          <a:p>
            <a:r>
              <a:rPr lang="en-US" dirty="0"/>
              <a:t>CISO – Don’t be  </a:t>
            </a:r>
          </a:p>
        </p:txBody>
      </p:sp>
      <p:sp>
        <p:nvSpPr>
          <p:cNvPr id="4" name="Slide Number Placeholder 3">
            <a:extLst>
              <a:ext uri="{FF2B5EF4-FFF2-40B4-BE49-F238E27FC236}">
                <a16:creationId xmlns:a16="http://schemas.microsoft.com/office/drawing/2014/main" id="{3B9B46D0-E158-C53D-AE72-0B8D6D1210DB}"/>
              </a:ext>
            </a:extLst>
          </p:cNvPr>
          <p:cNvSpPr>
            <a:spLocks noGrp="1"/>
          </p:cNvSpPr>
          <p:nvPr>
            <p:ph type="sldNum" sz="quarter" idx="12"/>
          </p:nvPr>
        </p:nvSpPr>
        <p:spPr/>
        <p:txBody>
          <a:bodyPr/>
          <a:lstStyle/>
          <a:p>
            <a:fld id="{DC3E8451-FA9E-044E-A25E-570F063E7F9B}" type="slidenum">
              <a:rPr lang="en-US" smtClean="0"/>
              <a:t>11</a:t>
            </a:fld>
            <a:endParaRPr lang="en-US"/>
          </a:p>
        </p:txBody>
      </p:sp>
      <p:pic>
        <p:nvPicPr>
          <p:cNvPr id="5" name="Picture 4" descr="Computer 3D windows background">
            <a:extLst>
              <a:ext uri="{FF2B5EF4-FFF2-40B4-BE49-F238E27FC236}">
                <a16:creationId xmlns:a16="http://schemas.microsoft.com/office/drawing/2014/main" id="{409CC708-B661-EC71-ECC6-549F5AC32C50}"/>
              </a:ext>
            </a:extLst>
          </p:cNvPr>
          <p:cNvPicPr>
            <a:picLocks noChangeAspect="1"/>
          </p:cNvPicPr>
          <p:nvPr/>
        </p:nvPicPr>
        <p:blipFill>
          <a:blip r:embed="rId3"/>
          <a:srcRect l="6331" r="6331"/>
          <a:stretch/>
        </p:blipFill>
        <p:spPr>
          <a:xfrm>
            <a:off x="806594" y="1439355"/>
            <a:ext cx="2883694" cy="1857327"/>
          </a:xfrm>
          <a:custGeom>
            <a:avLst/>
            <a:gdLst>
              <a:gd name="connsiteX0" fmla="*/ 11380 w 4142232"/>
              <a:gd name="connsiteY0" fmla="*/ 0 h 2667857"/>
              <a:gd name="connsiteX1" fmla="*/ 3753416 w 4142232"/>
              <a:gd name="connsiteY1" fmla="*/ 0 h 2667857"/>
              <a:gd name="connsiteX2" fmla="*/ 4142232 w 4142232"/>
              <a:gd name="connsiteY2" fmla="*/ 442493 h 2667857"/>
              <a:gd name="connsiteX3" fmla="*/ 4142232 w 4142232"/>
              <a:gd name="connsiteY3" fmla="*/ 2654906 h 2667857"/>
              <a:gd name="connsiteX4" fmla="*/ 398292 w 4142232"/>
              <a:gd name="connsiteY4" fmla="*/ 2667857 h 2667857"/>
              <a:gd name="connsiteX5" fmla="*/ 0 w 4142232"/>
              <a:gd name="connsiteY5" fmla="*/ 2188679 h 266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2232" h="2667857">
                <a:moveTo>
                  <a:pt x="11380" y="0"/>
                </a:moveTo>
                <a:lnTo>
                  <a:pt x="3753416" y="0"/>
                </a:lnTo>
                <a:lnTo>
                  <a:pt x="4142232" y="442493"/>
                </a:lnTo>
                <a:lnTo>
                  <a:pt x="4142232" y="2654906"/>
                </a:lnTo>
                <a:lnTo>
                  <a:pt x="398292" y="2667857"/>
                </a:lnTo>
                <a:lnTo>
                  <a:pt x="0" y="2188679"/>
                </a:lnTo>
                <a:close/>
              </a:path>
            </a:pathLst>
          </a:custGeom>
        </p:spPr>
      </p:pic>
      <p:sp>
        <p:nvSpPr>
          <p:cNvPr id="3" name="TextBox 2">
            <a:extLst>
              <a:ext uri="{FF2B5EF4-FFF2-40B4-BE49-F238E27FC236}">
                <a16:creationId xmlns:a16="http://schemas.microsoft.com/office/drawing/2014/main" id="{F482CD2C-D85C-B52A-5BBF-A73DB01D10D0}"/>
              </a:ext>
            </a:extLst>
          </p:cNvPr>
          <p:cNvSpPr txBox="1"/>
          <p:nvPr/>
        </p:nvSpPr>
        <p:spPr>
          <a:xfrm>
            <a:off x="4676742" y="1022957"/>
            <a:ext cx="3828933" cy="1815882"/>
          </a:xfrm>
          <a:prstGeom prst="rect">
            <a:avLst/>
          </a:prstGeom>
          <a:noFill/>
        </p:spPr>
        <p:txBody>
          <a:bodyPr wrap="none" rtlCol="0">
            <a:spAutoFit/>
          </a:bodyPr>
          <a:lstStyle/>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Don't operate in isolation</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Avoid being solely reactive</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Not just focused on compliance</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Avoid being exclusively technical</a:t>
            </a:r>
          </a:p>
        </p:txBody>
      </p:sp>
      <p:sp>
        <p:nvSpPr>
          <p:cNvPr id="8" name="TextBox 7">
            <a:extLst>
              <a:ext uri="{FF2B5EF4-FFF2-40B4-BE49-F238E27FC236}">
                <a16:creationId xmlns:a16="http://schemas.microsoft.com/office/drawing/2014/main" id="{9A62276B-F191-4271-1627-977908B46FE2}"/>
              </a:ext>
            </a:extLst>
          </p:cNvPr>
          <p:cNvSpPr txBox="1"/>
          <p:nvPr/>
        </p:nvSpPr>
        <p:spPr>
          <a:xfrm>
            <a:off x="5796704" y="4623944"/>
            <a:ext cx="2807179" cy="1333698"/>
          </a:xfrm>
          <a:prstGeom prst="rect">
            <a:avLst/>
          </a:prstGeom>
          <a:noFill/>
        </p:spPr>
        <p:txBody>
          <a:bodyPr wrap="none" rtlCol="0">
            <a:spAutoFit/>
          </a:bodyPr>
          <a:lstStyle/>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Don’t be a gatekeeper </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Don’t be a blocker </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Don’t be a jerk </a:t>
            </a:r>
          </a:p>
        </p:txBody>
      </p:sp>
      <p:pic>
        <p:nvPicPr>
          <p:cNvPr id="10" name="Picture 9" descr="A cartoon of a speedometer&#10;&#10;Description automatically generated">
            <a:extLst>
              <a:ext uri="{FF2B5EF4-FFF2-40B4-BE49-F238E27FC236}">
                <a16:creationId xmlns:a16="http://schemas.microsoft.com/office/drawing/2014/main" id="{8385013D-18EA-B1CB-80AD-39F3684EEA2B}"/>
              </a:ext>
            </a:extLst>
          </p:cNvPr>
          <p:cNvPicPr>
            <a:picLocks noChangeAspect="1"/>
          </p:cNvPicPr>
          <p:nvPr/>
        </p:nvPicPr>
        <p:blipFill>
          <a:blip r:embed="rId4"/>
          <a:stretch>
            <a:fillRect/>
          </a:stretch>
        </p:blipFill>
        <p:spPr>
          <a:xfrm>
            <a:off x="2505126" y="3779722"/>
            <a:ext cx="3013172" cy="2259879"/>
          </a:xfrm>
          <a:prstGeom prst="rect">
            <a:avLst/>
          </a:prstGeom>
        </p:spPr>
      </p:pic>
    </p:spTree>
    <p:extLst>
      <p:ext uri="{BB962C8B-B14F-4D97-AF65-F5344CB8AC3E}">
        <p14:creationId xmlns:p14="http://schemas.microsoft.com/office/powerpoint/2010/main" val="201804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par>
                                <p:cTn id="23" presetID="55" presetClass="entr"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7FDE-433D-251C-7EBC-D5016E73E6F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3077E88-8599-AF14-4AB8-B85E34844DEC}"/>
              </a:ext>
            </a:extLst>
          </p:cNvPr>
          <p:cNvSpPr>
            <a:spLocks noGrp="1"/>
          </p:cNvSpPr>
          <p:nvPr>
            <p:ph type="subTitle" idx="1"/>
          </p:nvPr>
        </p:nvSpPr>
        <p:spPr/>
        <p:txBody>
          <a:bodyPr/>
          <a:lstStyle/>
          <a:p>
            <a:r>
              <a:rPr lang="en-US"/>
              <a:t>Any questions?</a:t>
            </a:r>
          </a:p>
        </p:txBody>
      </p:sp>
      <p:sp>
        <p:nvSpPr>
          <p:cNvPr id="4" name="Slide Number Placeholder 3">
            <a:extLst>
              <a:ext uri="{FF2B5EF4-FFF2-40B4-BE49-F238E27FC236}">
                <a16:creationId xmlns:a16="http://schemas.microsoft.com/office/drawing/2014/main" id="{E4DEE15A-A33A-CCBD-1050-4C05833D3021}"/>
              </a:ext>
            </a:extLst>
          </p:cNvPr>
          <p:cNvSpPr>
            <a:spLocks noGrp="1"/>
          </p:cNvSpPr>
          <p:nvPr>
            <p:ph type="sldNum" sz="quarter" idx="12"/>
          </p:nvPr>
        </p:nvSpPr>
        <p:spPr>
          <a:xfrm>
            <a:off x="10934691" y="6430136"/>
            <a:ext cx="801624" cy="365125"/>
          </a:xfrm>
        </p:spPr>
        <p:txBody>
          <a:bodyPr/>
          <a:lstStyle/>
          <a:p>
            <a:fld id="{DC3E8451-FA9E-044E-A25E-570F063E7F9B}" type="slidenum">
              <a:rPr lang="en-US" smtClean="0"/>
              <a:t>12</a:t>
            </a:fld>
            <a:endParaRPr lang="en-US"/>
          </a:p>
        </p:txBody>
      </p:sp>
    </p:spTree>
    <p:extLst>
      <p:ext uri="{BB962C8B-B14F-4D97-AF65-F5344CB8AC3E}">
        <p14:creationId xmlns:p14="http://schemas.microsoft.com/office/powerpoint/2010/main" val="1607943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E8DA037-AA2C-F649-EF83-52A2C6C22EDB}"/>
              </a:ext>
            </a:extLst>
          </p:cNvPr>
          <p:cNvSpPr>
            <a:spLocks noGrp="1"/>
          </p:cNvSpPr>
          <p:nvPr>
            <p:ph type="title"/>
          </p:nvPr>
        </p:nvSpPr>
        <p:spPr/>
        <p:txBody>
          <a:bodyPr/>
          <a:lstStyle/>
          <a:p>
            <a:r>
              <a:rPr lang="en-US"/>
              <a:t>CISO WANNA BE</a:t>
            </a:r>
          </a:p>
        </p:txBody>
      </p:sp>
      <p:sp>
        <p:nvSpPr>
          <p:cNvPr id="16" name="Content Placeholder 15">
            <a:extLst>
              <a:ext uri="{FF2B5EF4-FFF2-40B4-BE49-F238E27FC236}">
                <a16:creationId xmlns:a16="http://schemas.microsoft.com/office/drawing/2014/main" id="{98596E6D-60F6-1A3B-3BBD-94BC4047F3D0}"/>
              </a:ext>
            </a:extLst>
          </p:cNvPr>
          <p:cNvSpPr>
            <a:spLocks noGrp="1"/>
          </p:cNvSpPr>
          <p:nvPr>
            <p:ph idx="1"/>
          </p:nvPr>
        </p:nvSpPr>
        <p:spPr>
          <a:xfrm>
            <a:off x="6878570" y="4330575"/>
            <a:ext cx="4728720" cy="1009994"/>
          </a:xfrm>
        </p:spPr>
        <p:txBody>
          <a:bodyPr>
            <a:normAutofit/>
          </a:bodyPr>
          <a:lstStyle/>
          <a:p>
            <a:pPr algn="ctr"/>
            <a:r>
              <a:rPr lang="en-US" sz="2000" b="1" dirty="0"/>
              <a:t>CISO at GÉANT Association</a:t>
            </a:r>
          </a:p>
        </p:txBody>
      </p:sp>
      <p:sp>
        <p:nvSpPr>
          <p:cNvPr id="7" name="Slide Number Placeholder 6">
            <a:extLst>
              <a:ext uri="{FF2B5EF4-FFF2-40B4-BE49-F238E27FC236}">
                <a16:creationId xmlns:a16="http://schemas.microsoft.com/office/drawing/2014/main" id="{3F83A594-886C-9192-D8C2-D61CE9555A89}"/>
              </a:ext>
            </a:extLst>
          </p:cNvPr>
          <p:cNvSpPr>
            <a:spLocks noGrp="1"/>
          </p:cNvSpPr>
          <p:nvPr>
            <p:ph type="sldNum" sz="quarter" idx="12"/>
          </p:nvPr>
        </p:nvSpPr>
        <p:spPr/>
        <p:txBody>
          <a:bodyPr/>
          <a:lstStyle/>
          <a:p>
            <a:fld id="{DC3E8451-FA9E-044E-A25E-570F063E7F9B}" type="slidenum">
              <a:rPr lang="en-US" smtClean="0"/>
              <a:t>2</a:t>
            </a:fld>
            <a:endParaRPr lang="en-US"/>
          </a:p>
        </p:txBody>
      </p:sp>
      <p:pic>
        <p:nvPicPr>
          <p:cNvPr id="8" name="Picture Placeholder 7" descr="A person holding a skull&#10;&#10;Description automatically generated">
            <a:extLst>
              <a:ext uri="{FF2B5EF4-FFF2-40B4-BE49-F238E27FC236}">
                <a16:creationId xmlns:a16="http://schemas.microsoft.com/office/drawing/2014/main" id="{57C7C2B6-9D4D-98A2-3F3E-24135E30CCD2}"/>
              </a:ext>
            </a:extLst>
          </p:cNvPr>
          <p:cNvPicPr>
            <a:picLocks noGrp="1" noChangeAspect="1"/>
          </p:cNvPicPr>
          <p:nvPr>
            <p:ph type="pic" sz="quarter" idx="13"/>
          </p:nvPr>
        </p:nvPicPr>
        <p:blipFill rotWithShape="1">
          <a:blip r:embed="rId3"/>
          <a:srcRect t="21684" b="27822"/>
          <a:stretch/>
        </p:blipFill>
        <p:spPr>
          <a:xfrm>
            <a:off x="584710" y="974631"/>
            <a:ext cx="5419492" cy="5130216"/>
          </a:xfrm>
        </p:spPr>
      </p:pic>
      <p:sp>
        <p:nvSpPr>
          <p:cNvPr id="9" name="TextBox 8">
            <a:extLst>
              <a:ext uri="{FF2B5EF4-FFF2-40B4-BE49-F238E27FC236}">
                <a16:creationId xmlns:a16="http://schemas.microsoft.com/office/drawing/2014/main" id="{9AC743AA-A085-8161-3A07-3F92415E559C}"/>
              </a:ext>
            </a:extLst>
          </p:cNvPr>
          <p:cNvSpPr txBox="1"/>
          <p:nvPr/>
        </p:nvSpPr>
        <p:spPr>
          <a:xfrm>
            <a:off x="814918" y="5735515"/>
            <a:ext cx="680507" cy="369332"/>
          </a:xfrm>
          <a:prstGeom prst="rect">
            <a:avLst/>
          </a:prstGeom>
          <a:noFill/>
        </p:spPr>
        <p:txBody>
          <a:bodyPr wrap="square" rtlCol="0">
            <a:spAutoFit/>
          </a:bodyPr>
          <a:lstStyle/>
          <a:p>
            <a:r>
              <a:rPr lang="en-US" sz="1800" dirty="0">
                <a:solidFill>
                  <a:srgbClr val="16FB36"/>
                </a:solidFill>
              </a:rPr>
              <a:t>2011</a:t>
            </a:r>
          </a:p>
        </p:txBody>
      </p:sp>
      <p:grpSp>
        <p:nvGrpSpPr>
          <p:cNvPr id="34" name="Group 33">
            <a:extLst>
              <a:ext uri="{FF2B5EF4-FFF2-40B4-BE49-F238E27FC236}">
                <a16:creationId xmlns:a16="http://schemas.microsoft.com/office/drawing/2014/main" id="{61016F3E-62A4-F085-5D10-8DBC864F4F35}"/>
              </a:ext>
            </a:extLst>
          </p:cNvPr>
          <p:cNvGrpSpPr/>
          <p:nvPr/>
        </p:nvGrpSpPr>
        <p:grpSpPr>
          <a:xfrm>
            <a:off x="6276263" y="565334"/>
            <a:ext cx="5872241" cy="2609185"/>
            <a:chOff x="6276263" y="565334"/>
            <a:chExt cx="5872241" cy="2609185"/>
          </a:xfrm>
        </p:grpSpPr>
        <p:grpSp>
          <p:nvGrpSpPr>
            <p:cNvPr id="28" name="Group 27">
              <a:extLst>
                <a:ext uri="{FF2B5EF4-FFF2-40B4-BE49-F238E27FC236}">
                  <a16:creationId xmlns:a16="http://schemas.microsoft.com/office/drawing/2014/main" id="{CE151335-728B-2BD0-920F-14067AC55D1F}"/>
                </a:ext>
              </a:extLst>
            </p:cNvPr>
            <p:cNvGrpSpPr/>
            <p:nvPr/>
          </p:nvGrpSpPr>
          <p:grpSpPr>
            <a:xfrm>
              <a:off x="6276263" y="565334"/>
              <a:ext cx="5872241" cy="2596737"/>
              <a:chOff x="6142847" y="565334"/>
              <a:chExt cx="5872241" cy="2596737"/>
            </a:xfrm>
          </p:grpSpPr>
          <p:pic>
            <p:nvPicPr>
              <p:cNvPr id="1026" name="Picture 2" descr="Animated PowerPoint Timeline Slide Design Tutorial">
                <a:extLst>
                  <a:ext uri="{FF2B5EF4-FFF2-40B4-BE49-F238E27FC236}">
                    <a16:creationId xmlns:a16="http://schemas.microsoft.com/office/drawing/2014/main" id="{DB2909F9-A7BE-097E-0ADF-A69823EB2357}"/>
                  </a:ext>
                </a:extLst>
              </p:cNvPr>
              <p:cNvPicPr>
                <a:picLocks noChangeAspect="1" noChangeArrowheads="1"/>
              </p:cNvPicPr>
              <p:nvPr/>
            </p:nvPicPr>
            <p:blipFill rotWithShape="1">
              <a:blip r:embed="rId4">
                <a:clrChange>
                  <a:clrFrom>
                    <a:srgbClr val="E6E7E9"/>
                  </a:clrFrom>
                  <a:clrTo>
                    <a:srgbClr val="E6E7E9">
                      <a:alpha val="0"/>
                    </a:srgbClr>
                  </a:clrTo>
                </a:clrChange>
                <a:extLst>
                  <a:ext uri="{28A0092B-C50C-407E-A947-70E740481C1C}">
                    <a14:useLocalDpi xmlns:a14="http://schemas.microsoft.com/office/drawing/2010/main" val="0"/>
                  </a:ext>
                </a:extLst>
              </a:blip>
              <a:srcRect l="3738" t="19480" r="1457" b="5991"/>
              <a:stretch/>
            </p:blipFill>
            <p:spPr bwMode="auto">
              <a:xfrm>
                <a:off x="6142847" y="565334"/>
                <a:ext cx="5872241" cy="25967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004A8D7-4DD8-EB71-783D-07907A370A35}"/>
                      </a:ext>
                    </a:extLst>
                  </p14:cNvPr>
                  <p14:cNvContentPartPr/>
                  <p14:nvPr/>
                </p14:nvContentPartPr>
                <p14:xfrm>
                  <a:off x="6451106" y="1515303"/>
                  <a:ext cx="609120" cy="82800"/>
                </p14:xfrm>
              </p:contentPart>
            </mc:Choice>
            <mc:Fallback xmlns="">
              <p:pic>
                <p:nvPicPr>
                  <p:cNvPr id="4" name="Ink 3">
                    <a:extLst>
                      <a:ext uri="{FF2B5EF4-FFF2-40B4-BE49-F238E27FC236}">
                        <a16:creationId xmlns:a16="http://schemas.microsoft.com/office/drawing/2014/main" id="{E004A8D7-4DD8-EB71-783D-07907A370A35}"/>
                      </a:ext>
                    </a:extLst>
                  </p:cNvPr>
                  <p:cNvPicPr/>
                  <p:nvPr/>
                </p:nvPicPr>
                <p:blipFill>
                  <a:blip r:embed="rId6"/>
                  <a:stretch>
                    <a:fillRect/>
                  </a:stretch>
                </p:blipFill>
                <p:spPr>
                  <a:xfrm>
                    <a:off x="6388106" y="1452303"/>
                    <a:ext cx="73476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3AF09AC5-3B41-EDF2-7759-EF52B1D8F3F7}"/>
                      </a:ext>
                    </a:extLst>
                  </p14:cNvPr>
                  <p14:cNvContentPartPr/>
                  <p14:nvPr/>
                </p14:nvContentPartPr>
                <p14:xfrm>
                  <a:off x="7632986" y="2247903"/>
                  <a:ext cx="607320" cy="147240"/>
                </p14:xfrm>
              </p:contentPart>
            </mc:Choice>
            <mc:Fallback xmlns="">
              <p:pic>
                <p:nvPicPr>
                  <p:cNvPr id="5" name="Ink 4">
                    <a:extLst>
                      <a:ext uri="{FF2B5EF4-FFF2-40B4-BE49-F238E27FC236}">
                        <a16:creationId xmlns:a16="http://schemas.microsoft.com/office/drawing/2014/main" id="{3AF09AC5-3B41-EDF2-7759-EF52B1D8F3F7}"/>
                      </a:ext>
                    </a:extLst>
                  </p:cNvPr>
                  <p:cNvPicPr/>
                  <p:nvPr/>
                </p:nvPicPr>
                <p:blipFill>
                  <a:blip r:embed="rId8"/>
                  <a:stretch>
                    <a:fillRect/>
                  </a:stretch>
                </p:blipFill>
                <p:spPr>
                  <a:xfrm>
                    <a:off x="7569986" y="2184903"/>
                    <a:ext cx="73296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28FC51FC-CB0F-ABAB-6897-AF3907AA64F8}"/>
                      </a:ext>
                    </a:extLst>
                  </p14:cNvPr>
                  <p14:cNvContentPartPr/>
                  <p14:nvPr/>
                </p14:nvContentPartPr>
                <p14:xfrm>
                  <a:off x="8748266" y="1454103"/>
                  <a:ext cx="535320" cy="207360"/>
                </p14:xfrm>
              </p:contentPart>
            </mc:Choice>
            <mc:Fallback xmlns="">
              <p:pic>
                <p:nvPicPr>
                  <p:cNvPr id="6" name="Ink 5">
                    <a:extLst>
                      <a:ext uri="{FF2B5EF4-FFF2-40B4-BE49-F238E27FC236}">
                        <a16:creationId xmlns:a16="http://schemas.microsoft.com/office/drawing/2014/main" id="{28FC51FC-CB0F-ABAB-6897-AF3907AA64F8}"/>
                      </a:ext>
                    </a:extLst>
                  </p:cNvPr>
                  <p:cNvPicPr/>
                  <p:nvPr/>
                </p:nvPicPr>
                <p:blipFill>
                  <a:blip r:embed="rId10"/>
                  <a:stretch>
                    <a:fillRect/>
                  </a:stretch>
                </p:blipFill>
                <p:spPr>
                  <a:xfrm>
                    <a:off x="8685266" y="1391463"/>
                    <a:ext cx="66096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C297A1B0-955C-10A7-C70F-8ADB65B82028}"/>
                      </a:ext>
                    </a:extLst>
                  </p14:cNvPr>
                  <p14:cNvContentPartPr/>
                  <p14:nvPr/>
                </p14:nvContentPartPr>
                <p14:xfrm>
                  <a:off x="9828266" y="2253663"/>
                  <a:ext cx="601560" cy="154800"/>
                </p14:xfrm>
              </p:contentPart>
            </mc:Choice>
            <mc:Fallback xmlns="">
              <p:pic>
                <p:nvPicPr>
                  <p:cNvPr id="10" name="Ink 9">
                    <a:extLst>
                      <a:ext uri="{FF2B5EF4-FFF2-40B4-BE49-F238E27FC236}">
                        <a16:creationId xmlns:a16="http://schemas.microsoft.com/office/drawing/2014/main" id="{C297A1B0-955C-10A7-C70F-8ADB65B82028}"/>
                      </a:ext>
                    </a:extLst>
                  </p:cNvPr>
                  <p:cNvPicPr/>
                  <p:nvPr/>
                </p:nvPicPr>
                <p:blipFill>
                  <a:blip r:embed="rId12"/>
                  <a:stretch>
                    <a:fillRect/>
                  </a:stretch>
                </p:blipFill>
                <p:spPr>
                  <a:xfrm>
                    <a:off x="9765266" y="2190663"/>
                    <a:ext cx="72720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7027EB12-E3C8-A454-628F-8B294F1E8976}"/>
                      </a:ext>
                    </a:extLst>
                  </p14:cNvPr>
                  <p14:cNvContentPartPr/>
                  <p14:nvPr/>
                </p14:nvContentPartPr>
                <p14:xfrm>
                  <a:off x="11016266" y="1498383"/>
                  <a:ext cx="631440" cy="125280"/>
                </p14:xfrm>
              </p:contentPart>
            </mc:Choice>
            <mc:Fallback xmlns="">
              <p:pic>
                <p:nvPicPr>
                  <p:cNvPr id="11" name="Ink 10">
                    <a:extLst>
                      <a:ext uri="{FF2B5EF4-FFF2-40B4-BE49-F238E27FC236}">
                        <a16:creationId xmlns:a16="http://schemas.microsoft.com/office/drawing/2014/main" id="{7027EB12-E3C8-A454-628F-8B294F1E8976}"/>
                      </a:ext>
                    </a:extLst>
                  </p:cNvPr>
                  <p:cNvPicPr/>
                  <p:nvPr/>
                </p:nvPicPr>
                <p:blipFill>
                  <a:blip r:embed="rId14"/>
                  <a:stretch>
                    <a:fillRect/>
                  </a:stretch>
                </p:blipFill>
                <p:spPr>
                  <a:xfrm>
                    <a:off x="10953266" y="1435383"/>
                    <a:ext cx="7570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B8661614-369A-A4DE-2719-81EA03C28132}"/>
                      </a:ext>
                    </a:extLst>
                  </p14:cNvPr>
                  <p14:cNvContentPartPr/>
                  <p14:nvPr/>
                </p14:nvContentPartPr>
                <p14:xfrm>
                  <a:off x="9637106" y="963783"/>
                  <a:ext cx="1293840" cy="101160"/>
                </p14:xfrm>
              </p:contentPart>
            </mc:Choice>
            <mc:Fallback xmlns="">
              <p:pic>
                <p:nvPicPr>
                  <p:cNvPr id="12" name="Ink 11">
                    <a:extLst>
                      <a:ext uri="{FF2B5EF4-FFF2-40B4-BE49-F238E27FC236}">
                        <a16:creationId xmlns:a16="http://schemas.microsoft.com/office/drawing/2014/main" id="{B8661614-369A-A4DE-2719-81EA03C28132}"/>
                      </a:ext>
                    </a:extLst>
                  </p:cNvPr>
                  <p:cNvPicPr/>
                  <p:nvPr/>
                </p:nvPicPr>
                <p:blipFill>
                  <a:blip r:embed="rId16"/>
                  <a:stretch>
                    <a:fillRect/>
                  </a:stretch>
                </p:blipFill>
                <p:spPr>
                  <a:xfrm>
                    <a:off x="9574466" y="901143"/>
                    <a:ext cx="1419480" cy="226800"/>
                  </a:xfrm>
                  <a:prstGeom prst="rect">
                    <a:avLst/>
                  </a:prstGeom>
                </p:spPr>
              </p:pic>
            </mc:Fallback>
          </mc:AlternateContent>
          <p:grpSp>
            <p:nvGrpSpPr>
              <p:cNvPr id="21" name="Group 20">
                <a:extLst>
                  <a:ext uri="{FF2B5EF4-FFF2-40B4-BE49-F238E27FC236}">
                    <a16:creationId xmlns:a16="http://schemas.microsoft.com/office/drawing/2014/main" id="{983D2875-2AD5-7F47-8B97-0D7CAA6BB4D8}"/>
                  </a:ext>
                </a:extLst>
              </p:cNvPr>
              <p:cNvGrpSpPr/>
              <p:nvPr/>
            </p:nvGrpSpPr>
            <p:grpSpPr>
              <a:xfrm>
                <a:off x="10793066" y="2804103"/>
                <a:ext cx="1101240" cy="92520"/>
                <a:chOff x="10793066" y="2804103"/>
                <a:chExt cx="1101240" cy="9252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501F5DF7-DC1A-00A6-3713-0CC0DD172C8D}"/>
                        </a:ext>
                      </a:extLst>
                    </p14:cNvPr>
                    <p14:cNvContentPartPr/>
                    <p14:nvPr/>
                  </p14:nvContentPartPr>
                  <p14:xfrm>
                    <a:off x="10793066" y="2804103"/>
                    <a:ext cx="1101240" cy="91800"/>
                  </p14:xfrm>
                </p:contentPart>
              </mc:Choice>
              <mc:Fallback xmlns="">
                <p:pic>
                  <p:nvPicPr>
                    <p:cNvPr id="17" name="Ink 16">
                      <a:extLst>
                        <a:ext uri="{FF2B5EF4-FFF2-40B4-BE49-F238E27FC236}">
                          <a16:creationId xmlns:a16="http://schemas.microsoft.com/office/drawing/2014/main" id="{501F5DF7-DC1A-00A6-3713-0CC0DD172C8D}"/>
                        </a:ext>
                      </a:extLst>
                    </p:cNvPr>
                    <p:cNvPicPr/>
                    <p:nvPr/>
                  </p:nvPicPr>
                  <p:blipFill>
                    <a:blip r:embed="rId18"/>
                    <a:stretch>
                      <a:fillRect/>
                    </a:stretch>
                  </p:blipFill>
                  <p:spPr>
                    <a:xfrm>
                      <a:off x="10730426" y="2741463"/>
                      <a:ext cx="122688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52234932-8B9A-25A7-D5E3-A376D584FF94}"/>
                        </a:ext>
                      </a:extLst>
                    </p14:cNvPr>
                    <p14:cNvContentPartPr/>
                    <p14:nvPr/>
                  </p14:nvContentPartPr>
                  <p14:xfrm>
                    <a:off x="11768306" y="2896263"/>
                    <a:ext cx="360" cy="360"/>
                  </p14:xfrm>
                </p:contentPart>
              </mc:Choice>
              <mc:Fallback xmlns="">
                <p:pic>
                  <p:nvPicPr>
                    <p:cNvPr id="20" name="Ink 19">
                      <a:extLst>
                        <a:ext uri="{FF2B5EF4-FFF2-40B4-BE49-F238E27FC236}">
                          <a16:creationId xmlns:a16="http://schemas.microsoft.com/office/drawing/2014/main" id="{52234932-8B9A-25A7-D5E3-A376D584FF94}"/>
                        </a:ext>
                      </a:extLst>
                    </p:cNvPr>
                    <p:cNvPicPr/>
                    <p:nvPr/>
                  </p:nvPicPr>
                  <p:blipFill>
                    <a:blip r:embed="rId20"/>
                    <a:stretch>
                      <a:fillRect/>
                    </a:stretch>
                  </p:blipFill>
                  <p:spPr>
                    <a:xfrm>
                      <a:off x="11705306" y="2833623"/>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F244D25-6BE2-2C12-E649-DA58FACCF955}"/>
                      </a:ext>
                    </a:extLst>
                  </p14:cNvPr>
                  <p14:cNvContentPartPr/>
                  <p14:nvPr/>
                </p14:nvContentPartPr>
                <p14:xfrm>
                  <a:off x="8541626" y="2845503"/>
                  <a:ext cx="1246680" cy="87480"/>
                </p14:xfrm>
              </p:contentPart>
            </mc:Choice>
            <mc:Fallback xmlns="">
              <p:pic>
                <p:nvPicPr>
                  <p:cNvPr id="22" name="Ink 21">
                    <a:extLst>
                      <a:ext uri="{FF2B5EF4-FFF2-40B4-BE49-F238E27FC236}">
                        <a16:creationId xmlns:a16="http://schemas.microsoft.com/office/drawing/2014/main" id="{6F244D25-6BE2-2C12-E649-DA58FACCF955}"/>
                      </a:ext>
                    </a:extLst>
                  </p:cNvPr>
                  <p:cNvPicPr/>
                  <p:nvPr/>
                </p:nvPicPr>
                <p:blipFill>
                  <a:blip r:embed="rId22"/>
                  <a:stretch>
                    <a:fillRect/>
                  </a:stretch>
                </p:blipFill>
                <p:spPr>
                  <a:xfrm>
                    <a:off x="8478626" y="2782503"/>
                    <a:ext cx="13723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0ABD77DD-16BB-3526-72B4-D9224BC5BA4A}"/>
                      </a:ext>
                    </a:extLst>
                  </p14:cNvPr>
                  <p14:cNvContentPartPr/>
                  <p14:nvPr/>
                </p14:nvContentPartPr>
                <p14:xfrm>
                  <a:off x="6266426" y="2840463"/>
                  <a:ext cx="1100880" cy="45000"/>
                </p14:xfrm>
              </p:contentPart>
            </mc:Choice>
            <mc:Fallback xmlns="">
              <p:pic>
                <p:nvPicPr>
                  <p:cNvPr id="23" name="Ink 22">
                    <a:extLst>
                      <a:ext uri="{FF2B5EF4-FFF2-40B4-BE49-F238E27FC236}">
                        <a16:creationId xmlns:a16="http://schemas.microsoft.com/office/drawing/2014/main" id="{0ABD77DD-16BB-3526-72B4-D9224BC5BA4A}"/>
                      </a:ext>
                    </a:extLst>
                  </p:cNvPr>
                  <p:cNvPicPr/>
                  <p:nvPr/>
                </p:nvPicPr>
                <p:blipFill>
                  <a:blip r:embed="rId24"/>
                  <a:stretch>
                    <a:fillRect/>
                  </a:stretch>
                </p:blipFill>
                <p:spPr>
                  <a:xfrm>
                    <a:off x="6203786" y="2777463"/>
                    <a:ext cx="1226520" cy="170640"/>
                  </a:xfrm>
                  <a:prstGeom prst="rect">
                    <a:avLst/>
                  </a:prstGeom>
                </p:spPr>
              </p:pic>
            </mc:Fallback>
          </mc:AlternateContent>
          <p:grpSp>
            <p:nvGrpSpPr>
              <p:cNvPr id="27" name="Group 26">
                <a:extLst>
                  <a:ext uri="{FF2B5EF4-FFF2-40B4-BE49-F238E27FC236}">
                    <a16:creationId xmlns:a16="http://schemas.microsoft.com/office/drawing/2014/main" id="{3564D3CE-C2FC-FFA9-161B-C08AAFCB9D06}"/>
                  </a:ext>
                </a:extLst>
              </p:cNvPr>
              <p:cNvGrpSpPr/>
              <p:nvPr/>
            </p:nvGrpSpPr>
            <p:grpSpPr>
              <a:xfrm>
                <a:off x="7319786" y="965223"/>
                <a:ext cx="1191240" cy="116280"/>
                <a:chOff x="7319786" y="965223"/>
                <a:chExt cx="1191240" cy="116280"/>
              </a:xfrm>
            </p:grpSpPr>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BF4C8F0E-3477-65D3-5226-8E3C693DD94F}"/>
                        </a:ext>
                      </a:extLst>
                    </p14:cNvPr>
                    <p14:cNvContentPartPr/>
                    <p14:nvPr/>
                  </p14:nvContentPartPr>
                  <p14:xfrm>
                    <a:off x="7321586" y="1004463"/>
                    <a:ext cx="263160" cy="19800"/>
                  </p14:xfrm>
                </p:contentPart>
              </mc:Choice>
              <mc:Fallback xmlns="">
                <p:pic>
                  <p:nvPicPr>
                    <p:cNvPr id="24" name="Ink 23">
                      <a:extLst>
                        <a:ext uri="{FF2B5EF4-FFF2-40B4-BE49-F238E27FC236}">
                          <a16:creationId xmlns:a16="http://schemas.microsoft.com/office/drawing/2014/main" id="{BF4C8F0E-3477-65D3-5226-8E3C693DD94F}"/>
                        </a:ext>
                      </a:extLst>
                    </p:cNvPr>
                    <p:cNvPicPr/>
                    <p:nvPr/>
                  </p:nvPicPr>
                  <p:blipFill>
                    <a:blip r:embed="rId26"/>
                    <a:stretch>
                      <a:fillRect/>
                    </a:stretch>
                  </p:blipFill>
                  <p:spPr>
                    <a:xfrm>
                      <a:off x="7258946" y="941463"/>
                      <a:ext cx="3888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410219EF-F351-8F25-30CD-9B6D7AFBBEDA}"/>
                        </a:ext>
                      </a:extLst>
                    </p14:cNvPr>
                    <p14:cNvContentPartPr/>
                    <p14:nvPr/>
                  </p14:nvContentPartPr>
                  <p14:xfrm>
                    <a:off x="7319786" y="987543"/>
                    <a:ext cx="684360" cy="16920"/>
                  </p14:xfrm>
                </p:contentPart>
              </mc:Choice>
              <mc:Fallback xmlns="">
                <p:pic>
                  <p:nvPicPr>
                    <p:cNvPr id="25" name="Ink 24">
                      <a:extLst>
                        <a:ext uri="{FF2B5EF4-FFF2-40B4-BE49-F238E27FC236}">
                          <a16:creationId xmlns:a16="http://schemas.microsoft.com/office/drawing/2014/main" id="{410219EF-F351-8F25-30CD-9B6D7AFBBEDA}"/>
                        </a:ext>
                      </a:extLst>
                    </p:cNvPr>
                    <p:cNvPicPr/>
                    <p:nvPr/>
                  </p:nvPicPr>
                  <p:blipFill>
                    <a:blip r:embed="rId28"/>
                    <a:stretch>
                      <a:fillRect/>
                    </a:stretch>
                  </p:blipFill>
                  <p:spPr>
                    <a:xfrm>
                      <a:off x="7257146" y="924543"/>
                      <a:ext cx="8100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A4D32AFA-53CE-A67A-D7F3-756170B80431}"/>
                        </a:ext>
                      </a:extLst>
                    </p14:cNvPr>
                    <p14:cNvContentPartPr/>
                    <p14:nvPr/>
                  </p14:nvContentPartPr>
                  <p14:xfrm>
                    <a:off x="7366946" y="965223"/>
                    <a:ext cx="1144080" cy="116280"/>
                  </p14:xfrm>
                </p:contentPart>
              </mc:Choice>
              <mc:Fallback xmlns="">
                <p:pic>
                  <p:nvPicPr>
                    <p:cNvPr id="26" name="Ink 25">
                      <a:extLst>
                        <a:ext uri="{FF2B5EF4-FFF2-40B4-BE49-F238E27FC236}">
                          <a16:creationId xmlns:a16="http://schemas.microsoft.com/office/drawing/2014/main" id="{A4D32AFA-53CE-A67A-D7F3-756170B80431}"/>
                        </a:ext>
                      </a:extLst>
                    </p:cNvPr>
                    <p:cNvPicPr/>
                    <p:nvPr/>
                  </p:nvPicPr>
                  <p:blipFill>
                    <a:blip r:embed="rId30"/>
                    <a:stretch>
                      <a:fillRect/>
                    </a:stretch>
                  </p:blipFill>
                  <p:spPr>
                    <a:xfrm>
                      <a:off x="7304306" y="902223"/>
                      <a:ext cx="1269720" cy="241920"/>
                    </a:xfrm>
                    <a:prstGeom prst="rect">
                      <a:avLst/>
                    </a:prstGeom>
                  </p:spPr>
                </p:pic>
              </mc:Fallback>
            </mc:AlternateContent>
          </p:grpSp>
        </p:grpSp>
        <p:sp>
          <p:nvSpPr>
            <p:cNvPr id="29" name="Content Placeholder 15">
              <a:extLst>
                <a:ext uri="{FF2B5EF4-FFF2-40B4-BE49-F238E27FC236}">
                  <a16:creationId xmlns:a16="http://schemas.microsoft.com/office/drawing/2014/main" id="{44EBD3C1-5108-7D54-0310-D0CF10E98BD8}"/>
                </a:ext>
              </a:extLst>
            </p:cNvPr>
            <p:cNvSpPr txBox="1">
              <a:spLocks/>
            </p:cNvSpPr>
            <p:nvPr/>
          </p:nvSpPr>
          <p:spPr>
            <a:xfrm>
              <a:off x="6355258" y="2617995"/>
              <a:ext cx="1053359" cy="48401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dirty="0">
                  <a:solidFill>
                    <a:srgbClr val="00A5A2"/>
                  </a:solidFill>
                </a:rPr>
                <a:t>Project Manager </a:t>
              </a:r>
            </a:p>
          </p:txBody>
        </p:sp>
        <p:sp>
          <p:nvSpPr>
            <p:cNvPr id="31" name="Content Placeholder 15">
              <a:extLst>
                <a:ext uri="{FF2B5EF4-FFF2-40B4-BE49-F238E27FC236}">
                  <a16:creationId xmlns:a16="http://schemas.microsoft.com/office/drawing/2014/main" id="{DFF5B90D-D0C2-1DB8-6D75-2862CCCE593E}"/>
                </a:ext>
              </a:extLst>
            </p:cNvPr>
            <p:cNvSpPr txBox="1">
              <a:spLocks/>
            </p:cNvSpPr>
            <p:nvPr/>
          </p:nvSpPr>
          <p:spPr>
            <a:xfrm>
              <a:off x="7475465" y="772357"/>
              <a:ext cx="1053359" cy="48401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dirty="0">
                  <a:solidFill>
                    <a:srgbClr val="F8941A"/>
                  </a:solidFill>
                </a:rPr>
                <a:t>Internal Auditor</a:t>
              </a:r>
            </a:p>
          </p:txBody>
        </p:sp>
        <p:sp>
          <p:nvSpPr>
            <p:cNvPr id="32" name="Content Placeholder 15">
              <a:extLst>
                <a:ext uri="{FF2B5EF4-FFF2-40B4-BE49-F238E27FC236}">
                  <a16:creationId xmlns:a16="http://schemas.microsoft.com/office/drawing/2014/main" id="{D8AC265C-9113-F43D-DAEF-69387E18A916}"/>
                </a:ext>
              </a:extLst>
            </p:cNvPr>
            <p:cNvSpPr txBox="1">
              <a:spLocks/>
            </p:cNvSpPr>
            <p:nvPr/>
          </p:nvSpPr>
          <p:spPr>
            <a:xfrm>
              <a:off x="8425535" y="2630443"/>
              <a:ext cx="1468313" cy="544076"/>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dirty="0">
                  <a:solidFill>
                    <a:srgbClr val="EE2F78"/>
                  </a:solidFill>
                </a:rPr>
                <a:t>Cybersecurity and privacy degree</a:t>
              </a:r>
            </a:p>
          </p:txBody>
        </p:sp>
        <p:sp>
          <p:nvSpPr>
            <p:cNvPr id="33" name="Content Placeholder 15">
              <a:extLst>
                <a:ext uri="{FF2B5EF4-FFF2-40B4-BE49-F238E27FC236}">
                  <a16:creationId xmlns:a16="http://schemas.microsoft.com/office/drawing/2014/main" id="{BBDB6322-1AE0-0035-BA9D-B3C886157C9B}"/>
                </a:ext>
              </a:extLst>
            </p:cNvPr>
            <p:cNvSpPr txBox="1">
              <a:spLocks/>
            </p:cNvSpPr>
            <p:nvPr/>
          </p:nvSpPr>
          <p:spPr>
            <a:xfrm>
              <a:off x="9659213" y="772356"/>
              <a:ext cx="1293480" cy="48401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dirty="0">
                  <a:solidFill>
                    <a:srgbClr val="1B79BD"/>
                  </a:solidFill>
                </a:rPr>
                <a:t>Lead      Auditor </a:t>
              </a:r>
            </a:p>
          </p:txBody>
        </p:sp>
      </p:grpSp>
      <p:sp>
        <p:nvSpPr>
          <p:cNvPr id="38" name="Content Placeholder 15">
            <a:extLst>
              <a:ext uri="{FF2B5EF4-FFF2-40B4-BE49-F238E27FC236}">
                <a16:creationId xmlns:a16="http://schemas.microsoft.com/office/drawing/2014/main" id="{CE6A919E-FA00-65A0-B266-9458FD187B7C}"/>
              </a:ext>
            </a:extLst>
          </p:cNvPr>
          <p:cNvSpPr txBox="1">
            <a:spLocks/>
          </p:cNvSpPr>
          <p:nvPr/>
        </p:nvSpPr>
        <p:spPr>
          <a:xfrm>
            <a:off x="10818662" y="2637169"/>
            <a:ext cx="1293480" cy="484011"/>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dirty="0">
                <a:solidFill>
                  <a:srgbClr val="355423"/>
                </a:solidFill>
              </a:rPr>
              <a:t>Data Protection Officer</a:t>
            </a:r>
          </a:p>
        </p:txBody>
      </p:sp>
    </p:spTree>
    <p:extLst>
      <p:ext uri="{BB962C8B-B14F-4D97-AF65-F5344CB8AC3E}">
        <p14:creationId xmlns:p14="http://schemas.microsoft.com/office/powerpoint/2010/main" val="292811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7FC3-7E88-8796-9344-7103A5F9E5F1}"/>
              </a:ext>
            </a:extLst>
          </p:cNvPr>
          <p:cNvSpPr>
            <a:spLocks noGrp="1"/>
          </p:cNvSpPr>
          <p:nvPr>
            <p:ph type="title"/>
          </p:nvPr>
        </p:nvSpPr>
        <p:spPr>
          <a:xfrm>
            <a:off x="455685" y="192997"/>
            <a:ext cx="11280630" cy="572135"/>
          </a:xfrm>
        </p:spPr>
        <p:txBody>
          <a:bodyPr anchor="t">
            <a:normAutofit/>
          </a:bodyPr>
          <a:lstStyle/>
          <a:p>
            <a:r>
              <a:rPr lang="en-US" dirty="0"/>
              <a:t>CISO, why do you need one?</a:t>
            </a:r>
          </a:p>
        </p:txBody>
      </p:sp>
      <p:pic>
        <p:nvPicPr>
          <p:cNvPr id="1026" name="Picture 2" descr="Cybersecurity Is A Global Problem, So Where's The Global Response?">
            <a:extLst>
              <a:ext uri="{FF2B5EF4-FFF2-40B4-BE49-F238E27FC236}">
                <a16:creationId xmlns:a16="http://schemas.microsoft.com/office/drawing/2014/main" id="{D5CCC9AB-A178-2F4E-2468-8D7A0CEC7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932" b="-1"/>
          <a:stretch/>
        </p:blipFill>
        <p:spPr bwMode="auto">
          <a:xfrm>
            <a:off x="-10633" y="1808534"/>
            <a:ext cx="5564115" cy="4638619"/>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3CC6B9-5B07-8294-9F09-7B993B610C21}"/>
              </a:ext>
            </a:extLst>
          </p:cNvPr>
          <p:cNvSpPr>
            <a:spLocks noGrp="1"/>
          </p:cNvSpPr>
          <p:nvPr>
            <p:ph sz="half" idx="2"/>
          </p:nvPr>
        </p:nvSpPr>
        <p:spPr>
          <a:xfrm>
            <a:off x="6172200" y="1538344"/>
            <a:ext cx="5564114" cy="4638619"/>
          </a:xfrm>
        </p:spPr>
        <p:txBody>
          <a:bodyPr vert="horz" lIns="91440" tIns="45720" rIns="91440" bIns="45720" rtlCol="0">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75FF7D2E-6737-6C08-8541-642406ED5415}"/>
              </a:ext>
            </a:extLst>
          </p:cNvPr>
          <p:cNvSpPr>
            <a:spLocks noGrp="1"/>
          </p:cNvSpPr>
          <p:nvPr>
            <p:ph type="sldNum" sz="quarter" idx="12"/>
          </p:nvPr>
        </p:nvSpPr>
        <p:spPr>
          <a:xfrm>
            <a:off x="11052809" y="6447153"/>
            <a:ext cx="683505" cy="365125"/>
          </a:xfrm>
        </p:spPr>
        <p:txBody>
          <a:bodyPr anchor="ctr">
            <a:normAutofit/>
          </a:bodyPr>
          <a:lstStyle/>
          <a:p>
            <a:pPr>
              <a:spcAft>
                <a:spcPts val="600"/>
              </a:spcAft>
            </a:pPr>
            <a:fld id="{DC3E8451-FA9E-044E-A25E-570F063E7F9B}" type="slidenum">
              <a:rPr lang="en-US" smtClean="0"/>
              <a:pPr>
                <a:spcAft>
                  <a:spcPts val="600"/>
                </a:spcAft>
              </a:pPr>
              <a:t>3</a:t>
            </a:fld>
            <a:endParaRPr lang="en-US"/>
          </a:p>
        </p:txBody>
      </p:sp>
      <p:sp>
        <p:nvSpPr>
          <p:cNvPr id="7" name="Content Placeholder 15">
            <a:extLst>
              <a:ext uri="{FF2B5EF4-FFF2-40B4-BE49-F238E27FC236}">
                <a16:creationId xmlns:a16="http://schemas.microsoft.com/office/drawing/2014/main" id="{6DF61548-696F-6397-BA0A-5E5FC3682FEC}"/>
              </a:ext>
            </a:extLst>
          </p:cNvPr>
          <p:cNvSpPr txBox="1">
            <a:spLocks/>
          </p:cNvSpPr>
          <p:nvPr/>
        </p:nvSpPr>
        <p:spPr>
          <a:xfrm>
            <a:off x="5688162" y="2153828"/>
            <a:ext cx="6048152" cy="234879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0070C0"/>
                </a:solidFill>
                <a:latin typeface="+mj-lt"/>
              </a:rPr>
              <a:t>Digital Transformation </a:t>
            </a:r>
          </a:p>
          <a:p>
            <a:pPr marL="285750" indent="-285750">
              <a:buFont typeface="Arial" panose="020B0604020202020204" pitchFamily="34" charset="0"/>
              <a:buChar char="•"/>
            </a:pPr>
            <a:r>
              <a:rPr lang="en-US" sz="1800" b="0" i="0" u="none" strike="noStrike" dirty="0">
                <a:solidFill>
                  <a:srgbClr val="0070C0"/>
                </a:solidFill>
                <a:effectLst/>
                <a:latin typeface="+mj-lt"/>
              </a:rPr>
              <a:t>Cyber Threats </a:t>
            </a:r>
            <a:endParaRPr lang="en-GB" sz="1800" dirty="0">
              <a:solidFill>
                <a:srgbClr val="0070C0"/>
              </a:solidFill>
              <a:latin typeface="+mj-lt"/>
            </a:endParaRPr>
          </a:p>
          <a:p>
            <a:pPr marL="285750" indent="-285750">
              <a:buFont typeface="Arial" panose="020B0604020202020204" pitchFamily="34" charset="0"/>
              <a:buChar char="•"/>
            </a:pPr>
            <a:r>
              <a:rPr lang="en-US" sz="1800" dirty="0">
                <a:solidFill>
                  <a:srgbClr val="0070C0"/>
                </a:solidFill>
                <a:latin typeface="+mj-lt"/>
              </a:rPr>
              <a:t>Risks and Financial Impact </a:t>
            </a:r>
          </a:p>
        </p:txBody>
      </p:sp>
      <p:sp>
        <p:nvSpPr>
          <p:cNvPr id="8" name="Up Arrow 7">
            <a:extLst>
              <a:ext uri="{FF2B5EF4-FFF2-40B4-BE49-F238E27FC236}">
                <a16:creationId xmlns:a16="http://schemas.microsoft.com/office/drawing/2014/main" id="{A9AE0B30-61BA-2F2A-F6C3-23CAE8D2F944}"/>
              </a:ext>
            </a:extLst>
          </p:cNvPr>
          <p:cNvSpPr/>
          <p:nvPr/>
        </p:nvSpPr>
        <p:spPr>
          <a:xfrm rot="5400000">
            <a:off x="6118651" y="1474393"/>
            <a:ext cx="248861" cy="895409"/>
          </a:xfrm>
          <a:prstGeom prst="upArrow">
            <a:avLst/>
          </a:prstGeom>
          <a:noFill/>
          <a:ln>
            <a:solidFill>
              <a:srgbClr val="16FB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528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5E2D48-765A-65DF-7D32-DD66EB5E71B9}"/>
              </a:ext>
            </a:extLst>
          </p:cNvPr>
          <p:cNvSpPr>
            <a:spLocks noGrp="1"/>
          </p:cNvSpPr>
          <p:nvPr>
            <p:ph type="title"/>
          </p:nvPr>
        </p:nvSpPr>
        <p:spPr/>
        <p:txBody>
          <a:bodyPr/>
          <a:lstStyle/>
          <a:p>
            <a:r>
              <a:rPr lang="en-US" dirty="0"/>
              <a:t>Let’s focus on NRENs </a:t>
            </a:r>
          </a:p>
        </p:txBody>
      </p:sp>
      <p:sp>
        <p:nvSpPr>
          <p:cNvPr id="7" name="Slide Number Placeholder 6">
            <a:extLst>
              <a:ext uri="{FF2B5EF4-FFF2-40B4-BE49-F238E27FC236}">
                <a16:creationId xmlns:a16="http://schemas.microsoft.com/office/drawing/2014/main" id="{C581818A-C017-6FDC-36ED-E199DC90BA73}"/>
              </a:ext>
            </a:extLst>
          </p:cNvPr>
          <p:cNvSpPr>
            <a:spLocks noGrp="1"/>
          </p:cNvSpPr>
          <p:nvPr>
            <p:ph type="sldNum" sz="quarter" idx="12"/>
          </p:nvPr>
        </p:nvSpPr>
        <p:spPr/>
        <p:txBody>
          <a:bodyPr/>
          <a:lstStyle/>
          <a:p>
            <a:fld id="{DC3E8451-FA9E-044E-A25E-570F063E7F9B}" type="slidenum">
              <a:rPr lang="en-US" smtClean="0"/>
              <a:t>4</a:t>
            </a:fld>
            <a:endParaRPr lang="en-US"/>
          </a:p>
        </p:txBody>
      </p:sp>
      <p:pic>
        <p:nvPicPr>
          <p:cNvPr id="10" name="Picture 9" descr="A finger pointing on a tablet with green neon lights">
            <a:extLst>
              <a:ext uri="{FF2B5EF4-FFF2-40B4-BE49-F238E27FC236}">
                <a16:creationId xmlns:a16="http://schemas.microsoft.com/office/drawing/2014/main" id="{CFD70EC5-946E-9DBB-C0B6-86C1481552FA}"/>
              </a:ext>
            </a:extLst>
          </p:cNvPr>
          <p:cNvPicPr>
            <a:picLocks noChangeAspect="1"/>
          </p:cNvPicPr>
          <p:nvPr/>
        </p:nvPicPr>
        <p:blipFill>
          <a:blip r:embed="rId3"/>
          <a:srcRect t="1695" r="3" b="1695"/>
          <a:stretch/>
        </p:blipFill>
        <p:spPr>
          <a:xfrm>
            <a:off x="6759337" y="2093976"/>
            <a:ext cx="4624824" cy="2978753"/>
          </a:xfrm>
          <a:custGeom>
            <a:avLst/>
            <a:gdLst>
              <a:gd name="connsiteX0" fmla="*/ 11380 w 4142232"/>
              <a:gd name="connsiteY0" fmla="*/ 0 h 2667857"/>
              <a:gd name="connsiteX1" fmla="*/ 3753416 w 4142232"/>
              <a:gd name="connsiteY1" fmla="*/ 0 h 2667857"/>
              <a:gd name="connsiteX2" fmla="*/ 4142232 w 4142232"/>
              <a:gd name="connsiteY2" fmla="*/ 442493 h 2667857"/>
              <a:gd name="connsiteX3" fmla="*/ 4142232 w 4142232"/>
              <a:gd name="connsiteY3" fmla="*/ 2654906 h 2667857"/>
              <a:gd name="connsiteX4" fmla="*/ 398292 w 4142232"/>
              <a:gd name="connsiteY4" fmla="*/ 2667857 h 2667857"/>
              <a:gd name="connsiteX5" fmla="*/ 0 w 4142232"/>
              <a:gd name="connsiteY5" fmla="*/ 2188679 h 266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2232" h="2667857">
                <a:moveTo>
                  <a:pt x="11380" y="0"/>
                </a:moveTo>
                <a:lnTo>
                  <a:pt x="3753416" y="0"/>
                </a:lnTo>
                <a:lnTo>
                  <a:pt x="4142232" y="442493"/>
                </a:lnTo>
                <a:lnTo>
                  <a:pt x="4142232" y="2654906"/>
                </a:lnTo>
                <a:lnTo>
                  <a:pt x="398292" y="2667857"/>
                </a:lnTo>
                <a:lnTo>
                  <a:pt x="0" y="2188679"/>
                </a:lnTo>
                <a:close/>
              </a:path>
            </a:pathLst>
          </a:custGeom>
        </p:spPr>
      </p:pic>
      <p:sp>
        <p:nvSpPr>
          <p:cNvPr id="2" name="TextBox 1">
            <a:extLst>
              <a:ext uri="{FF2B5EF4-FFF2-40B4-BE49-F238E27FC236}">
                <a16:creationId xmlns:a16="http://schemas.microsoft.com/office/drawing/2014/main" id="{3E510DCB-7F9E-199B-1991-1886C1AEB42B}"/>
              </a:ext>
            </a:extLst>
          </p:cNvPr>
          <p:cNvSpPr txBox="1"/>
          <p:nvPr/>
        </p:nvSpPr>
        <p:spPr>
          <a:xfrm>
            <a:off x="455685" y="2093976"/>
            <a:ext cx="5371983" cy="1815882"/>
          </a:xfrm>
          <a:prstGeom prst="rect">
            <a:avLst/>
          </a:prstGeom>
          <a:noFill/>
        </p:spPr>
        <p:txBody>
          <a:bodyPr wrap="none" rtlCol="0">
            <a:spAutoFit/>
          </a:bodyPr>
          <a:lstStyle/>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No black and white requirements </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Small teams </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Lack of C-Level Commitment and engagement  </a:t>
            </a:r>
          </a:p>
          <a:p>
            <a:pPr marL="285750" indent="-285750">
              <a:spcBef>
                <a:spcPts val="1600"/>
              </a:spcBef>
              <a:buClr>
                <a:schemeClr val="accent1"/>
              </a:buClr>
              <a:buFont typeface="Arial" panose="020B0604020202020204" pitchFamily="34" charset="0"/>
              <a:buChar char="•"/>
            </a:pPr>
            <a:r>
              <a:rPr lang="en-GB" dirty="0">
                <a:solidFill>
                  <a:srgbClr val="0070C0"/>
                </a:solidFill>
                <a:latin typeface="+mj-lt"/>
              </a:rPr>
              <a:t>Huge consequences and impact </a:t>
            </a:r>
          </a:p>
        </p:txBody>
      </p:sp>
    </p:spTree>
    <p:extLst>
      <p:ext uri="{BB962C8B-B14F-4D97-AF65-F5344CB8AC3E}">
        <p14:creationId xmlns:p14="http://schemas.microsoft.com/office/powerpoint/2010/main" val="382989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7FC3-7E88-8796-9344-7103A5F9E5F1}"/>
              </a:ext>
            </a:extLst>
          </p:cNvPr>
          <p:cNvSpPr>
            <a:spLocks noGrp="1"/>
          </p:cNvSpPr>
          <p:nvPr>
            <p:ph type="title"/>
          </p:nvPr>
        </p:nvSpPr>
        <p:spPr/>
        <p:txBody>
          <a:bodyPr/>
          <a:lstStyle/>
          <a:p>
            <a:r>
              <a:rPr lang="en-US" dirty="0"/>
              <a:t>What is a CISO role?</a:t>
            </a:r>
          </a:p>
        </p:txBody>
      </p:sp>
      <p:sp>
        <p:nvSpPr>
          <p:cNvPr id="3" name="Content Placeholder 2">
            <a:extLst>
              <a:ext uri="{FF2B5EF4-FFF2-40B4-BE49-F238E27FC236}">
                <a16:creationId xmlns:a16="http://schemas.microsoft.com/office/drawing/2014/main" id="{3D3CC6B9-5B07-8294-9F09-7B993B610C21}"/>
              </a:ext>
            </a:extLst>
          </p:cNvPr>
          <p:cNvSpPr>
            <a:spLocks noGrp="1"/>
          </p:cNvSpPr>
          <p:nvPr>
            <p:ph idx="1"/>
          </p:nvPr>
        </p:nvSpPr>
        <p:spPr>
          <a:xfrm>
            <a:off x="-809589" y="4545338"/>
            <a:ext cx="11280630" cy="4706698"/>
          </a:xfrm>
        </p:spPr>
        <p:txBody>
          <a:bodyPr vert="horz" lIns="91440" tIns="45720" rIns="91440" bIns="45720" rtlCol="0" anchor="t">
            <a:normAutofit/>
          </a:bodyPr>
          <a:lstStyle/>
          <a:p>
            <a:endParaRPr lang="en-US" dirty="0">
              <a:cs typeface="Arial" panose="020B0604020202020204"/>
            </a:endParaRPr>
          </a:p>
          <a:p>
            <a:endParaRPr lang="en-US" dirty="0">
              <a:cs typeface="Arial" panose="020B0604020202020204"/>
            </a:endParaRPr>
          </a:p>
        </p:txBody>
      </p:sp>
      <p:sp>
        <p:nvSpPr>
          <p:cNvPr id="4" name="Slide Number Placeholder 3">
            <a:extLst>
              <a:ext uri="{FF2B5EF4-FFF2-40B4-BE49-F238E27FC236}">
                <a16:creationId xmlns:a16="http://schemas.microsoft.com/office/drawing/2014/main" id="{75FF7D2E-6737-6C08-8541-642406ED5415}"/>
              </a:ext>
            </a:extLst>
          </p:cNvPr>
          <p:cNvSpPr>
            <a:spLocks noGrp="1"/>
          </p:cNvSpPr>
          <p:nvPr>
            <p:ph type="sldNum" sz="quarter" idx="12"/>
          </p:nvPr>
        </p:nvSpPr>
        <p:spPr/>
        <p:txBody>
          <a:bodyPr/>
          <a:lstStyle/>
          <a:p>
            <a:fld id="{DC3E8451-FA9E-044E-A25E-570F063E7F9B}" type="slidenum">
              <a:rPr lang="en-US" smtClean="0"/>
              <a:t>5</a:t>
            </a:fld>
            <a:endParaRPr lang="en-US"/>
          </a:p>
        </p:txBody>
      </p:sp>
      <p:pic>
        <p:nvPicPr>
          <p:cNvPr id="19" name="Picture 18" descr="A cartoon of a person sitting at a desk&#10;&#10;Description automatically generated">
            <a:extLst>
              <a:ext uri="{FF2B5EF4-FFF2-40B4-BE49-F238E27FC236}">
                <a16:creationId xmlns:a16="http://schemas.microsoft.com/office/drawing/2014/main" id="{2EAD8116-9326-8615-996E-9AEF85D7FA3F}"/>
              </a:ext>
            </a:extLst>
          </p:cNvPr>
          <p:cNvPicPr>
            <a:picLocks noChangeAspect="1"/>
          </p:cNvPicPr>
          <p:nvPr/>
        </p:nvPicPr>
        <p:blipFill rotWithShape="1">
          <a:blip r:embed="rId3">
            <a:clrChange>
              <a:clrFrom>
                <a:srgbClr val="FFFFFF"/>
              </a:clrFrom>
              <a:clrTo>
                <a:srgbClr val="FFFFFF">
                  <a:alpha val="0"/>
                </a:srgbClr>
              </a:clrTo>
            </a:clrChange>
          </a:blip>
          <a:srcRect t="6963" r="623"/>
          <a:stretch/>
        </p:blipFill>
        <p:spPr>
          <a:xfrm>
            <a:off x="2042136" y="386576"/>
            <a:ext cx="8689364" cy="5443454"/>
          </a:xfrm>
          <a:prstGeom prst="rect">
            <a:avLst/>
          </a:prstGeom>
          <a:ln>
            <a:noFill/>
          </a:ln>
        </p:spPr>
      </p:pic>
    </p:spTree>
    <p:extLst>
      <p:ext uri="{BB962C8B-B14F-4D97-AF65-F5344CB8AC3E}">
        <p14:creationId xmlns:p14="http://schemas.microsoft.com/office/powerpoint/2010/main" val="2172353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7FC3-7E88-8796-9344-7103A5F9E5F1}"/>
              </a:ext>
            </a:extLst>
          </p:cNvPr>
          <p:cNvSpPr>
            <a:spLocks noGrp="1"/>
          </p:cNvSpPr>
          <p:nvPr>
            <p:ph type="title"/>
          </p:nvPr>
        </p:nvSpPr>
        <p:spPr>
          <a:xfrm>
            <a:off x="455685" y="362138"/>
            <a:ext cx="11280630" cy="594359"/>
          </a:xfrm>
        </p:spPr>
        <p:txBody>
          <a:bodyPr/>
          <a:lstStyle/>
          <a:p>
            <a:r>
              <a:rPr lang="en-US" dirty="0"/>
              <a:t>Responsibilities?</a:t>
            </a:r>
          </a:p>
        </p:txBody>
      </p:sp>
      <p:sp>
        <p:nvSpPr>
          <p:cNvPr id="3" name="Content Placeholder 2">
            <a:extLst>
              <a:ext uri="{FF2B5EF4-FFF2-40B4-BE49-F238E27FC236}">
                <a16:creationId xmlns:a16="http://schemas.microsoft.com/office/drawing/2014/main" id="{3D3CC6B9-5B07-8294-9F09-7B993B610C21}"/>
              </a:ext>
            </a:extLst>
          </p:cNvPr>
          <p:cNvSpPr>
            <a:spLocks noGrp="1"/>
          </p:cNvSpPr>
          <p:nvPr>
            <p:ph idx="1"/>
          </p:nvPr>
        </p:nvSpPr>
        <p:spPr>
          <a:xfrm>
            <a:off x="462591" y="1003752"/>
            <a:ext cx="7246014" cy="1414816"/>
          </a:xfrm>
          <a:effectLst>
            <a:outerShdw blurRad="207195" dist="38100" dir="18347934" algn="bl" rotWithShape="0">
              <a:prstClr val="black">
                <a:alpha val="73111"/>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endParaRPr lang="en-US" sz="1800" dirty="0">
              <a:solidFill>
                <a:schemeClr val="lt1"/>
              </a:solidFill>
            </a:endParaRPr>
          </a:p>
          <a:p>
            <a:pPr algn="ctr"/>
            <a:r>
              <a:rPr lang="en-US" sz="1800" b="1" dirty="0"/>
              <a:t>CISOs are leaders in charge of keeping the Organization's assets safe </a:t>
            </a:r>
            <a:endParaRPr lang="en-US" sz="1800" dirty="0">
              <a:solidFill>
                <a:schemeClr val="lt1"/>
              </a:solidFill>
            </a:endParaRPr>
          </a:p>
          <a:p>
            <a:pPr algn="ctr"/>
            <a:endParaRPr lang="en-US" sz="1800" dirty="0">
              <a:solidFill>
                <a:schemeClr val="lt1"/>
              </a:solidFill>
            </a:endParaRPr>
          </a:p>
          <a:p>
            <a:pPr algn="ctr"/>
            <a:r>
              <a:rPr lang="en-US" sz="2000" b="1" dirty="0">
                <a:solidFill>
                  <a:schemeClr val="lt1"/>
                </a:solidFill>
              </a:rPr>
              <a:t>Responsible for …</a:t>
            </a:r>
          </a:p>
        </p:txBody>
      </p:sp>
      <p:sp>
        <p:nvSpPr>
          <p:cNvPr id="4" name="Slide Number Placeholder 3">
            <a:extLst>
              <a:ext uri="{FF2B5EF4-FFF2-40B4-BE49-F238E27FC236}">
                <a16:creationId xmlns:a16="http://schemas.microsoft.com/office/drawing/2014/main" id="{75FF7D2E-6737-6C08-8541-642406ED5415}"/>
              </a:ext>
            </a:extLst>
          </p:cNvPr>
          <p:cNvSpPr>
            <a:spLocks noGrp="1"/>
          </p:cNvSpPr>
          <p:nvPr>
            <p:ph type="sldNum" sz="quarter" idx="12"/>
          </p:nvPr>
        </p:nvSpPr>
        <p:spPr/>
        <p:txBody>
          <a:bodyPr/>
          <a:lstStyle/>
          <a:p>
            <a:fld id="{DC3E8451-FA9E-044E-A25E-570F063E7F9B}" type="slidenum">
              <a:rPr lang="en-US" smtClean="0"/>
              <a:t>6</a:t>
            </a:fld>
            <a:endParaRPr lang="en-US"/>
          </a:p>
        </p:txBody>
      </p:sp>
      <p:sp>
        <p:nvSpPr>
          <p:cNvPr id="13" name="Content Placeholder 15">
            <a:extLst>
              <a:ext uri="{FF2B5EF4-FFF2-40B4-BE49-F238E27FC236}">
                <a16:creationId xmlns:a16="http://schemas.microsoft.com/office/drawing/2014/main" id="{4069735D-AE4A-7F28-1673-C59CD21483FE}"/>
              </a:ext>
            </a:extLst>
          </p:cNvPr>
          <p:cNvSpPr txBox="1">
            <a:spLocks/>
          </p:cNvSpPr>
          <p:nvPr/>
        </p:nvSpPr>
        <p:spPr>
          <a:xfrm>
            <a:off x="692466" y="2829324"/>
            <a:ext cx="2322592"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1B79BD"/>
                </a:solidFill>
                <a:cs typeface="Arial" panose="020B0604020202020204"/>
              </a:rPr>
              <a:t>Strategy </a:t>
            </a:r>
          </a:p>
          <a:p>
            <a:endParaRPr lang="en-US" b="1" dirty="0">
              <a:solidFill>
                <a:srgbClr val="1B79BD"/>
              </a:solidFill>
              <a:cs typeface="Arial" panose="020B0604020202020204"/>
            </a:endParaRPr>
          </a:p>
        </p:txBody>
      </p:sp>
      <p:sp>
        <p:nvSpPr>
          <p:cNvPr id="15" name="Content Placeholder 15">
            <a:extLst>
              <a:ext uri="{FF2B5EF4-FFF2-40B4-BE49-F238E27FC236}">
                <a16:creationId xmlns:a16="http://schemas.microsoft.com/office/drawing/2014/main" id="{72826107-FE06-CF5B-CBBF-4D21FC8B1DF9}"/>
              </a:ext>
            </a:extLst>
          </p:cNvPr>
          <p:cNvSpPr txBox="1">
            <a:spLocks/>
          </p:cNvSpPr>
          <p:nvPr/>
        </p:nvSpPr>
        <p:spPr>
          <a:xfrm>
            <a:off x="856330" y="4912554"/>
            <a:ext cx="2322592"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6FB36"/>
                </a:solidFill>
                <a:cs typeface="Arial" panose="020B0604020202020204"/>
              </a:rPr>
              <a:t>Policies </a:t>
            </a:r>
          </a:p>
          <a:p>
            <a:endParaRPr lang="en-US" sz="2400" b="1" dirty="0">
              <a:solidFill>
                <a:srgbClr val="16FB36"/>
              </a:solidFill>
              <a:cs typeface="Arial" panose="020B0604020202020204"/>
            </a:endParaRPr>
          </a:p>
        </p:txBody>
      </p:sp>
      <p:sp>
        <p:nvSpPr>
          <p:cNvPr id="16" name="Content Placeholder 15">
            <a:extLst>
              <a:ext uri="{FF2B5EF4-FFF2-40B4-BE49-F238E27FC236}">
                <a16:creationId xmlns:a16="http://schemas.microsoft.com/office/drawing/2014/main" id="{5B1C5980-6851-A8D4-DDC7-420B4FFEC603}"/>
              </a:ext>
            </a:extLst>
          </p:cNvPr>
          <p:cNvSpPr txBox="1">
            <a:spLocks/>
          </p:cNvSpPr>
          <p:nvPr/>
        </p:nvSpPr>
        <p:spPr>
          <a:xfrm>
            <a:off x="3365247" y="2829324"/>
            <a:ext cx="2322592" cy="599676"/>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cs typeface="Arial" panose="020B0604020202020204"/>
              </a:rPr>
              <a:t>Safeguard Data </a:t>
            </a:r>
          </a:p>
          <a:p>
            <a:endParaRPr lang="en-US" sz="2400" b="1" dirty="0">
              <a:cs typeface="Arial" panose="020B0604020202020204"/>
            </a:endParaRPr>
          </a:p>
        </p:txBody>
      </p:sp>
      <p:sp>
        <p:nvSpPr>
          <p:cNvPr id="18" name="Content Placeholder 15">
            <a:extLst>
              <a:ext uri="{FF2B5EF4-FFF2-40B4-BE49-F238E27FC236}">
                <a16:creationId xmlns:a16="http://schemas.microsoft.com/office/drawing/2014/main" id="{55E2BC80-2B88-1FBA-32A5-A60F3CE6ADF4}"/>
              </a:ext>
            </a:extLst>
          </p:cNvPr>
          <p:cNvSpPr txBox="1">
            <a:spLocks/>
          </p:cNvSpPr>
          <p:nvPr/>
        </p:nvSpPr>
        <p:spPr>
          <a:xfrm>
            <a:off x="4685635" y="3293729"/>
            <a:ext cx="2322592"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B79BD"/>
                </a:solidFill>
                <a:cs typeface="Arial" panose="020B0604020202020204"/>
              </a:rPr>
              <a:t>Networks </a:t>
            </a:r>
          </a:p>
          <a:p>
            <a:endParaRPr lang="en-US" sz="2000" dirty="0">
              <a:solidFill>
                <a:srgbClr val="1B79BD"/>
              </a:solidFill>
              <a:cs typeface="Arial" panose="020B0604020202020204"/>
            </a:endParaRPr>
          </a:p>
        </p:txBody>
      </p:sp>
      <p:sp>
        <p:nvSpPr>
          <p:cNvPr id="19" name="Content Placeholder 15">
            <a:extLst>
              <a:ext uri="{FF2B5EF4-FFF2-40B4-BE49-F238E27FC236}">
                <a16:creationId xmlns:a16="http://schemas.microsoft.com/office/drawing/2014/main" id="{2F07182B-D10B-A60D-7558-D98258E983AA}"/>
              </a:ext>
            </a:extLst>
          </p:cNvPr>
          <p:cNvSpPr txBox="1">
            <a:spLocks/>
          </p:cNvSpPr>
          <p:nvPr/>
        </p:nvSpPr>
        <p:spPr>
          <a:xfrm>
            <a:off x="5247888" y="3676157"/>
            <a:ext cx="2322592"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cs typeface="Arial" panose="020B0604020202020204"/>
              </a:rPr>
              <a:t>Systems </a:t>
            </a:r>
          </a:p>
          <a:p>
            <a:endParaRPr lang="en-US" sz="2000" dirty="0">
              <a:cs typeface="Arial" panose="020B0604020202020204"/>
            </a:endParaRPr>
          </a:p>
        </p:txBody>
      </p:sp>
      <p:sp>
        <p:nvSpPr>
          <p:cNvPr id="20" name="Content Placeholder 15">
            <a:extLst>
              <a:ext uri="{FF2B5EF4-FFF2-40B4-BE49-F238E27FC236}">
                <a16:creationId xmlns:a16="http://schemas.microsoft.com/office/drawing/2014/main" id="{9CCA2526-A148-6DF7-FD78-7187D9FD8361}"/>
              </a:ext>
            </a:extLst>
          </p:cNvPr>
          <p:cNvSpPr txBox="1">
            <a:spLocks/>
          </p:cNvSpPr>
          <p:nvPr/>
        </p:nvSpPr>
        <p:spPr>
          <a:xfrm>
            <a:off x="626405" y="4116686"/>
            <a:ext cx="3921105" cy="59967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cs typeface="Arial" panose="020B0604020202020204"/>
              </a:rPr>
              <a:t>Security Incident Management</a:t>
            </a:r>
          </a:p>
        </p:txBody>
      </p:sp>
      <p:sp>
        <p:nvSpPr>
          <p:cNvPr id="21" name="Content Placeholder 15">
            <a:extLst>
              <a:ext uri="{FF2B5EF4-FFF2-40B4-BE49-F238E27FC236}">
                <a16:creationId xmlns:a16="http://schemas.microsoft.com/office/drawing/2014/main" id="{93B34738-54FD-B9FE-07D7-ADBCA54F3957}"/>
              </a:ext>
            </a:extLst>
          </p:cNvPr>
          <p:cNvSpPr txBox="1">
            <a:spLocks/>
          </p:cNvSpPr>
          <p:nvPr/>
        </p:nvSpPr>
        <p:spPr>
          <a:xfrm>
            <a:off x="3783246" y="5105682"/>
            <a:ext cx="2893571"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cs typeface="Arial" panose="020B0604020202020204"/>
              </a:rPr>
              <a:t>Training </a:t>
            </a:r>
          </a:p>
          <a:p>
            <a:endParaRPr lang="en-US" b="1" dirty="0">
              <a:cs typeface="Arial" panose="020B0604020202020204"/>
            </a:endParaRPr>
          </a:p>
        </p:txBody>
      </p:sp>
      <p:sp>
        <p:nvSpPr>
          <p:cNvPr id="22" name="Content Placeholder 15">
            <a:extLst>
              <a:ext uri="{FF2B5EF4-FFF2-40B4-BE49-F238E27FC236}">
                <a16:creationId xmlns:a16="http://schemas.microsoft.com/office/drawing/2014/main" id="{24C83A99-9058-0210-90BC-F5D9632E9CA9}"/>
              </a:ext>
            </a:extLst>
          </p:cNvPr>
          <p:cNvSpPr txBox="1">
            <a:spLocks/>
          </p:cNvSpPr>
          <p:nvPr/>
        </p:nvSpPr>
        <p:spPr>
          <a:xfrm>
            <a:off x="622887" y="5690540"/>
            <a:ext cx="4045487"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cs typeface="Arial" panose="020B0604020202020204"/>
              </a:rPr>
              <a:t>Monitoring and Auditing</a:t>
            </a:r>
          </a:p>
          <a:p>
            <a:endParaRPr lang="en-US" sz="1800" b="1" dirty="0">
              <a:cs typeface="Arial" panose="020B0604020202020204"/>
            </a:endParaRPr>
          </a:p>
        </p:txBody>
      </p:sp>
      <p:sp>
        <p:nvSpPr>
          <p:cNvPr id="23" name="Content Placeholder 15">
            <a:extLst>
              <a:ext uri="{FF2B5EF4-FFF2-40B4-BE49-F238E27FC236}">
                <a16:creationId xmlns:a16="http://schemas.microsoft.com/office/drawing/2014/main" id="{B82FBE83-8186-D5EC-403C-8B89862A302A}"/>
              </a:ext>
            </a:extLst>
          </p:cNvPr>
          <p:cNvSpPr txBox="1">
            <a:spLocks/>
          </p:cNvSpPr>
          <p:nvPr/>
        </p:nvSpPr>
        <p:spPr>
          <a:xfrm>
            <a:off x="6285589" y="4831859"/>
            <a:ext cx="4045487"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cs typeface="Arial" panose="020B0604020202020204"/>
              </a:rPr>
              <a:t>Communication</a:t>
            </a:r>
          </a:p>
        </p:txBody>
      </p:sp>
      <p:sp>
        <p:nvSpPr>
          <p:cNvPr id="26" name="Content Placeholder 15">
            <a:extLst>
              <a:ext uri="{FF2B5EF4-FFF2-40B4-BE49-F238E27FC236}">
                <a16:creationId xmlns:a16="http://schemas.microsoft.com/office/drawing/2014/main" id="{910842BE-D7DF-9A54-3A65-2D95CA7F35E4}"/>
              </a:ext>
            </a:extLst>
          </p:cNvPr>
          <p:cNvSpPr txBox="1">
            <a:spLocks/>
          </p:cNvSpPr>
          <p:nvPr/>
        </p:nvSpPr>
        <p:spPr>
          <a:xfrm>
            <a:off x="1382693" y="3478497"/>
            <a:ext cx="2893571"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16FB36"/>
                </a:solidFill>
                <a:cs typeface="Arial" panose="020B0604020202020204"/>
              </a:rPr>
              <a:t>Objectives </a:t>
            </a:r>
          </a:p>
          <a:p>
            <a:endParaRPr lang="en-US" sz="2000" b="1" dirty="0">
              <a:solidFill>
                <a:srgbClr val="16FB36"/>
              </a:solidFill>
              <a:cs typeface="Arial" panose="020B0604020202020204"/>
            </a:endParaRPr>
          </a:p>
        </p:txBody>
      </p:sp>
      <p:sp>
        <p:nvSpPr>
          <p:cNvPr id="27" name="Content Placeholder 15">
            <a:extLst>
              <a:ext uri="{FF2B5EF4-FFF2-40B4-BE49-F238E27FC236}">
                <a16:creationId xmlns:a16="http://schemas.microsoft.com/office/drawing/2014/main" id="{32ED5F43-AE4D-9F5B-112E-6379A3D06B56}"/>
              </a:ext>
            </a:extLst>
          </p:cNvPr>
          <p:cNvSpPr txBox="1">
            <a:spLocks/>
          </p:cNvSpPr>
          <p:nvPr/>
        </p:nvSpPr>
        <p:spPr>
          <a:xfrm>
            <a:off x="6427921" y="5352804"/>
            <a:ext cx="4045487" cy="599676"/>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B79BD"/>
                </a:solidFill>
                <a:cs typeface="Arial" panose="020B0604020202020204"/>
              </a:rPr>
              <a:t>Coordination and alignment</a:t>
            </a:r>
          </a:p>
          <a:p>
            <a:endParaRPr lang="en-US" sz="2400" b="1" dirty="0">
              <a:solidFill>
                <a:srgbClr val="1B79BD"/>
              </a:solidFill>
              <a:cs typeface="Arial" panose="020B0604020202020204"/>
            </a:endParaRPr>
          </a:p>
        </p:txBody>
      </p:sp>
      <p:sp>
        <p:nvSpPr>
          <p:cNvPr id="30" name="Content Placeholder 15">
            <a:extLst>
              <a:ext uri="{FF2B5EF4-FFF2-40B4-BE49-F238E27FC236}">
                <a16:creationId xmlns:a16="http://schemas.microsoft.com/office/drawing/2014/main" id="{500E7CE8-8924-13A5-3C92-8380C3EE0F5C}"/>
              </a:ext>
            </a:extLst>
          </p:cNvPr>
          <p:cNvSpPr txBox="1">
            <a:spLocks/>
          </p:cNvSpPr>
          <p:nvPr/>
        </p:nvSpPr>
        <p:spPr>
          <a:xfrm>
            <a:off x="2607180" y="4644794"/>
            <a:ext cx="4045487"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B79BD"/>
                </a:solidFill>
                <a:cs typeface="Arial" panose="020B0604020202020204"/>
              </a:rPr>
              <a:t>Reporting</a:t>
            </a:r>
          </a:p>
        </p:txBody>
      </p:sp>
      <p:pic>
        <p:nvPicPr>
          <p:cNvPr id="32" name="Picture 31" descr="A person sitting in a chair holding a glass of wine&#10;&#10;Description automatically generated">
            <a:extLst>
              <a:ext uri="{FF2B5EF4-FFF2-40B4-BE49-F238E27FC236}">
                <a16:creationId xmlns:a16="http://schemas.microsoft.com/office/drawing/2014/main" id="{1F2ACC3B-FC7D-61C3-DF2D-CF04FDA99150}"/>
              </a:ext>
            </a:extLst>
          </p:cNvPr>
          <p:cNvPicPr>
            <a:picLocks noChangeAspect="1"/>
          </p:cNvPicPr>
          <p:nvPr/>
        </p:nvPicPr>
        <p:blipFill>
          <a:blip r:embed="rId3"/>
          <a:stretch>
            <a:fillRect/>
          </a:stretch>
        </p:blipFill>
        <p:spPr>
          <a:xfrm>
            <a:off x="8039259" y="986014"/>
            <a:ext cx="3646048" cy="3646048"/>
          </a:xfrm>
          <a:prstGeom prst="rect">
            <a:avLst/>
          </a:prstGeom>
        </p:spPr>
      </p:pic>
      <p:sp>
        <p:nvSpPr>
          <p:cNvPr id="33" name="Content Placeholder 15">
            <a:extLst>
              <a:ext uri="{FF2B5EF4-FFF2-40B4-BE49-F238E27FC236}">
                <a16:creationId xmlns:a16="http://schemas.microsoft.com/office/drawing/2014/main" id="{6C8F9D65-FAE5-83D2-081C-47A705890507}"/>
              </a:ext>
            </a:extLst>
          </p:cNvPr>
          <p:cNvSpPr txBox="1">
            <a:spLocks/>
          </p:cNvSpPr>
          <p:nvPr/>
        </p:nvSpPr>
        <p:spPr>
          <a:xfrm>
            <a:off x="4981136" y="4301577"/>
            <a:ext cx="2893571"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16FB36"/>
                </a:solidFill>
                <a:cs typeface="Arial" panose="020B0604020202020204"/>
              </a:rPr>
              <a:t>Planning </a:t>
            </a:r>
          </a:p>
          <a:p>
            <a:endParaRPr lang="en-US" b="1" dirty="0">
              <a:solidFill>
                <a:srgbClr val="16FB36"/>
              </a:solidFill>
              <a:cs typeface="Arial" panose="020B0604020202020204"/>
            </a:endParaRPr>
          </a:p>
        </p:txBody>
      </p:sp>
      <p:sp>
        <p:nvSpPr>
          <p:cNvPr id="34" name="Content Placeholder 15">
            <a:extLst>
              <a:ext uri="{FF2B5EF4-FFF2-40B4-BE49-F238E27FC236}">
                <a16:creationId xmlns:a16="http://schemas.microsoft.com/office/drawing/2014/main" id="{23F9D2AE-38F4-B701-857B-D257490435D8}"/>
              </a:ext>
            </a:extLst>
          </p:cNvPr>
          <p:cNvSpPr txBox="1">
            <a:spLocks/>
          </p:cNvSpPr>
          <p:nvPr/>
        </p:nvSpPr>
        <p:spPr>
          <a:xfrm>
            <a:off x="3788851" y="5814804"/>
            <a:ext cx="4045487" cy="599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6FB36"/>
                </a:solidFill>
                <a:cs typeface="Arial" panose="020B0604020202020204"/>
              </a:rPr>
              <a:t>Risk Management </a:t>
            </a:r>
          </a:p>
        </p:txBody>
      </p:sp>
    </p:spTree>
    <p:extLst>
      <p:ext uri="{BB962C8B-B14F-4D97-AF65-F5344CB8AC3E}">
        <p14:creationId xmlns:p14="http://schemas.microsoft.com/office/powerpoint/2010/main" val="307194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anim calcmode="lin" valueType="num">
                                      <p:cBhvr>
                                        <p:cTn id="79" dur="1000" fill="hold"/>
                                        <p:tgtEl>
                                          <p:spTgt spid="34"/>
                                        </p:tgtEl>
                                        <p:attrNameLst>
                                          <p:attrName>ppt_x</p:attrName>
                                        </p:attrNameLst>
                                      </p:cBhvr>
                                      <p:tavLst>
                                        <p:tav tm="0">
                                          <p:val>
                                            <p:strVal val="#ppt_x"/>
                                          </p:val>
                                        </p:tav>
                                        <p:tav tm="100000">
                                          <p:val>
                                            <p:strVal val="#ppt_x"/>
                                          </p:val>
                                        </p:tav>
                                      </p:tavLst>
                                    </p:anim>
                                    <p:anim calcmode="lin" valueType="num">
                                      <p:cBhvr>
                                        <p:cTn id="8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1000"/>
                                        <p:tgtEl>
                                          <p:spTgt spid="21"/>
                                        </p:tgtEl>
                                      </p:cBhvr>
                                    </p:animEffect>
                                    <p:anim calcmode="lin" valueType="num">
                                      <p:cBhvr>
                                        <p:cTn id="93" dur="1000" fill="hold"/>
                                        <p:tgtEl>
                                          <p:spTgt spid="21"/>
                                        </p:tgtEl>
                                        <p:attrNameLst>
                                          <p:attrName>ppt_x</p:attrName>
                                        </p:attrNameLst>
                                      </p:cBhvr>
                                      <p:tavLst>
                                        <p:tav tm="0">
                                          <p:val>
                                            <p:strVal val="#ppt_x"/>
                                          </p:val>
                                        </p:tav>
                                        <p:tav tm="100000">
                                          <p:val>
                                            <p:strVal val="#ppt_x"/>
                                          </p:val>
                                        </p:tav>
                                      </p:tavLst>
                                    </p:anim>
                                    <p:anim calcmode="lin" valueType="num">
                                      <p:cBhvr>
                                        <p:cTn id="9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1000"/>
                                        <p:tgtEl>
                                          <p:spTgt spid="20"/>
                                        </p:tgtEl>
                                      </p:cBhvr>
                                    </p:animEffect>
                                    <p:anim calcmode="lin" valueType="num">
                                      <p:cBhvr>
                                        <p:cTn id="100" dur="1000" fill="hold"/>
                                        <p:tgtEl>
                                          <p:spTgt spid="20"/>
                                        </p:tgtEl>
                                        <p:attrNameLst>
                                          <p:attrName>ppt_x</p:attrName>
                                        </p:attrNameLst>
                                      </p:cBhvr>
                                      <p:tavLst>
                                        <p:tav tm="0">
                                          <p:val>
                                            <p:strVal val="#ppt_x"/>
                                          </p:val>
                                        </p:tav>
                                        <p:tav tm="100000">
                                          <p:val>
                                            <p:strVal val="#ppt_x"/>
                                          </p:val>
                                        </p:tav>
                                      </p:tavLst>
                                    </p:anim>
                                    <p:anim calcmode="lin" valueType="num">
                                      <p:cBhvr>
                                        <p:cTn id="10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3" grpId="0"/>
      <p:bldP spid="15" grpId="0"/>
      <p:bldP spid="16" grpId="0"/>
      <p:bldP spid="18" grpId="0"/>
      <p:bldP spid="19" grpId="0"/>
      <p:bldP spid="20" grpId="0"/>
      <p:bldP spid="21" grpId="0"/>
      <p:bldP spid="22" grpId="0"/>
      <p:bldP spid="23" grpId="0"/>
      <p:bldP spid="26" grpId="0"/>
      <p:bldP spid="27" grpId="0"/>
      <p:bldP spid="30"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ridge over water with a curved arch&#10;&#10;Description automatically generated">
            <a:extLst>
              <a:ext uri="{FF2B5EF4-FFF2-40B4-BE49-F238E27FC236}">
                <a16:creationId xmlns:a16="http://schemas.microsoft.com/office/drawing/2014/main" id="{EFD58F82-DCB4-BBAE-3496-30AF08539EF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837473B0-CC2E-450A-ABE3-18F120FF3D39}">
                <a1611:picAttrSrcUrl xmlns:a1611="http://schemas.microsoft.com/office/drawing/2016/11/main" r:id="rId5"/>
              </a:ext>
            </a:extLst>
          </a:blip>
          <a:stretch>
            <a:fillRect/>
          </a:stretch>
        </p:blipFill>
        <p:spPr>
          <a:xfrm>
            <a:off x="2764797" y="777240"/>
            <a:ext cx="7373132" cy="4915421"/>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1A847FC3-7E88-8796-9344-7103A5F9E5F1}"/>
              </a:ext>
            </a:extLst>
          </p:cNvPr>
          <p:cNvSpPr>
            <a:spLocks noGrp="1"/>
          </p:cNvSpPr>
          <p:nvPr>
            <p:ph type="title"/>
          </p:nvPr>
        </p:nvSpPr>
        <p:spPr/>
        <p:txBody>
          <a:bodyPr/>
          <a:lstStyle/>
          <a:p>
            <a:r>
              <a:rPr lang="en-US" dirty="0"/>
              <a:t>How does it work internally?</a:t>
            </a:r>
          </a:p>
        </p:txBody>
      </p:sp>
      <p:sp>
        <p:nvSpPr>
          <p:cNvPr id="3" name="Content Placeholder 2">
            <a:extLst>
              <a:ext uri="{FF2B5EF4-FFF2-40B4-BE49-F238E27FC236}">
                <a16:creationId xmlns:a16="http://schemas.microsoft.com/office/drawing/2014/main" id="{3D3CC6B9-5B07-8294-9F09-7B993B610C21}"/>
              </a:ext>
            </a:extLst>
          </p:cNvPr>
          <p:cNvSpPr>
            <a:spLocks noGrp="1"/>
          </p:cNvSpPr>
          <p:nvPr>
            <p:ph idx="1"/>
          </p:nvPr>
        </p:nvSpPr>
        <p:spPr>
          <a:xfrm>
            <a:off x="-809589" y="4545338"/>
            <a:ext cx="11280630" cy="4706698"/>
          </a:xfrm>
        </p:spPr>
        <p:txBody>
          <a:bodyPr vert="horz" lIns="91440" tIns="45720" rIns="91440" bIns="45720" rtlCol="0" anchor="t">
            <a:normAutofit/>
          </a:bodyPr>
          <a:lstStyle/>
          <a:p>
            <a:endParaRPr lang="en-US" dirty="0">
              <a:cs typeface="Arial" panose="020B0604020202020204"/>
            </a:endParaRPr>
          </a:p>
          <a:p>
            <a:endParaRPr lang="en-US" dirty="0">
              <a:cs typeface="Arial" panose="020B0604020202020204"/>
            </a:endParaRPr>
          </a:p>
        </p:txBody>
      </p:sp>
      <p:sp>
        <p:nvSpPr>
          <p:cNvPr id="4" name="Slide Number Placeholder 3">
            <a:extLst>
              <a:ext uri="{FF2B5EF4-FFF2-40B4-BE49-F238E27FC236}">
                <a16:creationId xmlns:a16="http://schemas.microsoft.com/office/drawing/2014/main" id="{75FF7D2E-6737-6C08-8541-642406ED5415}"/>
              </a:ext>
            </a:extLst>
          </p:cNvPr>
          <p:cNvSpPr>
            <a:spLocks noGrp="1"/>
          </p:cNvSpPr>
          <p:nvPr>
            <p:ph type="sldNum" sz="quarter" idx="12"/>
          </p:nvPr>
        </p:nvSpPr>
        <p:spPr/>
        <p:txBody>
          <a:bodyPr/>
          <a:lstStyle/>
          <a:p>
            <a:fld id="{DC3E8451-FA9E-044E-A25E-570F063E7F9B}" type="slidenum">
              <a:rPr lang="en-US" smtClean="0"/>
              <a:t>7</a:t>
            </a:fld>
            <a:endParaRPr lang="en-US"/>
          </a:p>
        </p:txBody>
      </p:sp>
      <p:sp>
        <p:nvSpPr>
          <p:cNvPr id="9" name="Content Placeholder 15">
            <a:extLst>
              <a:ext uri="{FF2B5EF4-FFF2-40B4-BE49-F238E27FC236}">
                <a16:creationId xmlns:a16="http://schemas.microsoft.com/office/drawing/2014/main" id="{28CEBE98-C43E-839E-A2AF-19101DC4E84D}"/>
              </a:ext>
            </a:extLst>
          </p:cNvPr>
          <p:cNvSpPr txBox="1">
            <a:spLocks/>
          </p:cNvSpPr>
          <p:nvPr/>
        </p:nvSpPr>
        <p:spPr>
          <a:xfrm>
            <a:off x="5719558" y="3008147"/>
            <a:ext cx="1581759" cy="676893"/>
          </a:xfrm>
          <a:prstGeom prst="rect">
            <a:avLst/>
          </a:prstGeom>
        </p:spPr>
        <p:txBody>
          <a:bodyPr vert="horz" lIns="91440" tIns="45720" rIns="91440" bIns="45720" rtlCol="0">
            <a:normAutofit fontScale="92500"/>
          </a:bodyPr>
          <a:lstStyle>
            <a:defPPr>
              <a:defRPr lang="en-US"/>
            </a:defPPr>
            <a:lvl1pPr indent="0">
              <a:lnSpc>
                <a:spcPct val="100000"/>
              </a:lnSpc>
              <a:spcBef>
                <a:spcPts val="1600"/>
              </a:spcBef>
              <a:buClr>
                <a:schemeClr val="accent1"/>
              </a:buClr>
              <a:buFont typeface="Arial" panose="020B0604020202020204" pitchFamily="34" charset="0"/>
              <a:buNone/>
              <a:defRPr sz="2800" b="1">
                <a:solidFill>
                  <a:schemeClr val="tx2"/>
                </a:solidFill>
              </a:defRPr>
            </a:lvl1pPr>
            <a:lvl2pPr marL="361950" indent="-180975">
              <a:lnSpc>
                <a:spcPct val="100000"/>
              </a:lnSpc>
              <a:spcBef>
                <a:spcPts val="500"/>
              </a:spcBef>
              <a:buClr>
                <a:schemeClr val="accent1"/>
              </a:buClr>
              <a:buFont typeface="Arial" panose="020B0604020202020204" pitchFamily="34" charset="0"/>
              <a:buChar char="•"/>
              <a:tabLst/>
              <a:defRPr sz="2400">
                <a:solidFill>
                  <a:schemeClr val="tx2"/>
                </a:solidFill>
              </a:defRPr>
            </a:lvl2pPr>
            <a:lvl3pPr marL="542925" indent="-180975">
              <a:lnSpc>
                <a:spcPct val="100000"/>
              </a:lnSpc>
              <a:spcBef>
                <a:spcPts val="500"/>
              </a:spcBef>
              <a:buClr>
                <a:schemeClr val="accent1"/>
              </a:buClr>
              <a:buFont typeface="Arial" panose="020B0604020202020204" pitchFamily="34" charset="0"/>
              <a:buChar char="•"/>
              <a:tabLst/>
              <a:defRPr sz="2400">
                <a:solidFill>
                  <a:schemeClr val="tx2"/>
                </a:solidFill>
              </a:defRPr>
            </a:lvl3pPr>
            <a:lvl4pPr marL="758825" indent="-192088">
              <a:lnSpc>
                <a:spcPct val="100000"/>
              </a:lnSpc>
              <a:spcBef>
                <a:spcPts val="500"/>
              </a:spcBef>
              <a:buClr>
                <a:schemeClr val="accent1"/>
              </a:buClr>
              <a:buFont typeface="Arial" panose="020B0604020202020204" pitchFamily="34" charset="0"/>
              <a:buChar char="•"/>
              <a:tabLst/>
              <a:defRPr sz="2400">
                <a:solidFill>
                  <a:schemeClr val="tx2"/>
                </a:solidFill>
              </a:defRPr>
            </a:lvl4pPr>
            <a:lvl5pPr marL="985838" indent="-227013">
              <a:lnSpc>
                <a:spcPct val="100000"/>
              </a:lnSpc>
              <a:spcBef>
                <a:spcPts val="500"/>
              </a:spcBef>
              <a:buClr>
                <a:schemeClr val="accent1"/>
              </a:buClr>
              <a:buFont typeface="Arial" panose="020B0604020202020204" pitchFamily="34" charset="0"/>
              <a:buChar char="•"/>
              <a:tabLst/>
              <a:defRPr sz="2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solidFill>
                  <a:srgbClr val="16FB36"/>
                </a:solidFill>
              </a:rPr>
              <a:t>Strategy </a:t>
            </a:r>
          </a:p>
        </p:txBody>
      </p:sp>
      <p:sp>
        <p:nvSpPr>
          <p:cNvPr id="11" name="Oval 10">
            <a:extLst>
              <a:ext uri="{FF2B5EF4-FFF2-40B4-BE49-F238E27FC236}">
                <a16:creationId xmlns:a16="http://schemas.microsoft.com/office/drawing/2014/main" id="{03FE90A1-AB0A-4813-57F2-B916D0F89B2C}"/>
              </a:ext>
            </a:extLst>
          </p:cNvPr>
          <p:cNvSpPr/>
          <p:nvPr/>
        </p:nvSpPr>
        <p:spPr>
          <a:xfrm>
            <a:off x="5803348" y="594490"/>
            <a:ext cx="1414181" cy="1432835"/>
          </a:xfrm>
          <a:prstGeom prst="ellipse">
            <a:avLst/>
          </a:prstGeom>
          <a:effectLst>
            <a:outerShdw blurRad="158523" dist="58753" dir="2400000" algn="tl" rotWithShape="0">
              <a:prstClr val="black">
                <a:alpha val="306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CISO </a:t>
            </a:r>
          </a:p>
        </p:txBody>
      </p:sp>
      <p:sp>
        <p:nvSpPr>
          <p:cNvPr id="12" name="Content Placeholder 15">
            <a:extLst>
              <a:ext uri="{FF2B5EF4-FFF2-40B4-BE49-F238E27FC236}">
                <a16:creationId xmlns:a16="http://schemas.microsoft.com/office/drawing/2014/main" id="{E0F3FE94-BF5A-A6F9-F9AA-CA64C9D14110}"/>
              </a:ext>
            </a:extLst>
          </p:cNvPr>
          <p:cNvSpPr txBox="1">
            <a:spLocks/>
          </p:cNvSpPr>
          <p:nvPr/>
        </p:nvSpPr>
        <p:spPr>
          <a:xfrm>
            <a:off x="10152478" y="2798253"/>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solidFill>
                <a:srgbClr val="16FB36"/>
              </a:solidFill>
            </a:endParaRPr>
          </a:p>
        </p:txBody>
      </p:sp>
      <p:sp>
        <p:nvSpPr>
          <p:cNvPr id="13" name="Content Placeholder 15">
            <a:extLst>
              <a:ext uri="{FF2B5EF4-FFF2-40B4-BE49-F238E27FC236}">
                <a16:creationId xmlns:a16="http://schemas.microsoft.com/office/drawing/2014/main" id="{4224E72F-8D36-AD19-BB11-01C330CC1C07}"/>
              </a:ext>
            </a:extLst>
          </p:cNvPr>
          <p:cNvSpPr txBox="1">
            <a:spLocks/>
          </p:cNvSpPr>
          <p:nvPr/>
        </p:nvSpPr>
        <p:spPr>
          <a:xfrm>
            <a:off x="5646517" y="4252004"/>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6FB36"/>
                </a:solidFill>
              </a:rPr>
              <a:t>Objectives </a:t>
            </a:r>
          </a:p>
        </p:txBody>
      </p:sp>
      <p:sp>
        <p:nvSpPr>
          <p:cNvPr id="14" name="Content Placeholder 15">
            <a:extLst>
              <a:ext uri="{FF2B5EF4-FFF2-40B4-BE49-F238E27FC236}">
                <a16:creationId xmlns:a16="http://schemas.microsoft.com/office/drawing/2014/main" id="{04D0F5E1-E3DF-24E5-B85D-46152D99F82C}"/>
              </a:ext>
            </a:extLst>
          </p:cNvPr>
          <p:cNvSpPr txBox="1">
            <a:spLocks/>
          </p:cNvSpPr>
          <p:nvPr/>
        </p:nvSpPr>
        <p:spPr>
          <a:xfrm>
            <a:off x="5803348" y="4902022"/>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6FB36"/>
                </a:solidFill>
              </a:rPr>
              <a:t>Planning </a:t>
            </a:r>
          </a:p>
        </p:txBody>
      </p:sp>
      <p:sp>
        <p:nvSpPr>
          <p:cNvPr id="18" name="Up Arrow 17">
            <a:extLst>
              <a:ext uri="{FF2B5EF4-FFF2-40B4-BE49-F238E27FC236}">
                <a16:creationId xmlns:a16="http://schemas.microsoft.com/office/drawing/2014/main" id="{DC0DCE50-3B8D-9E84-FA3E-C9957F14D4CB}"/>
              </a:ext>
            </a:extLst>
          </p:cNvPr>
          <p:cNvSpPr/>
          <p:nvPr/>
        </p:nvSpPr>
        <p:spPr>
          <a:xfrm rot="16200000">
            <a:off x="4500781" y="603855"/>
            <a:ext cx="259834" cy="141961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CB909C7-D6C3-B33A-D5AE-4B3CAA067F26}"/>
              </a:ext>
            </a:extLst>
          </p:cNvPr>
          <p:cNvSpPr/>
          <p:nvPr/>
        </p:nvSpPr>
        <p:spPr>
          <a:xfrm>
            <a:off x="9369582" y="863175"/>
            <a:ext cx="1923802" cy="901495"/>
          </a:xfrm>
          <a:prstGeom prst="rect">
            <a:avLst/>
          </a:prstGeom>
          <a:effectLst>
            <a:outerShdw blurRad="207195" dist="38100" dir="18347934" algn="bl" rotWithShape="0">
              <a:prstClr val="black">
                <a:alpha val="73111"/>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Staff </a:t>
            </a:r>
          </a:p>
        </p:txBody>
      </p:sp>
      <p:sp>
        <p:nvSpPr>
          <p:cNvPr id="20" name="Up Arrow 19">
            <a:extLst>
              <a:ext uri="{FF2B5EF4-FFF2-40B4-BE49-F238E27FC236}">
                <a16:creationId xmlns:a16="http://schemas.microsoft.com/office/drawing/2014/main" id="{81418746-5BCC-4465-37AF-84F0B4F06BDE}"/>
              </a:ext>
            </a:extLst>
          </p:cNvPr>
          <p:cNvSpPr/>
          <p:nvPr/>
        </p:nvSpPr>
        <p:spPr>
          <a:xfrm rot="5400000">
            <a:off x="8260263" y="593844"/>
            <a:ext cx="259834" cy="141961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AF657EF-BEC3-F627-01EB-AC00D78A2B78}"/>
              </a:ext>
            </a:extLst>
          </p:cNvPr>
          <p:cNvSpPr/>
          <p:nvPr/>
        </p:nvSpPr>
        <p:spPr>
          <a:xfrm>
            <a:off x="1733798" y="863341"/>
            <a:ext cx="1923802" cy="901495"/>
          </a:xfrm>
          <a:prstGeom prst="rect">
            <a:avLst/>
          </a:prstGeom>
          <a:effectLst>
            <a:outerShdw blurRad="207195" dist="38100" dir="18347934" algn="bl" rotWithShape="0">
              <a:prstClr val="black">
                <a:alpha val="73111"/>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Executive</a:t>
            </a:r>
          </a:p>
        </p:txBody>
      </p:sp>
      <p:sp>
        <p:nvSpPr>
          <p:cNvPr id="22" name="Content Placeholder 15">
            <a:extLst>
              <a:ext uri="{FF2B5EF4-FFF2-40B4-BE49-F238E27FC236}">
                <a16:creationId xmlns:a16="http://schemas.microsoft.com/office/drawing/2014/main" id="{79C3CEEC-72FE-AB6E-5DA7-CFBABFDE8AA6}"/>
              </a:ext>
            </a:extLst>
          </p:cNvPr>
          <p:cNvSpPr txBox="1">
            <a:spLocks/>
          </p:cNvSpPr>
          <p:nvPr/>
        </p:nvSpPr>
        <p:spPr>
          <a:xfrm>
            <a:off x="8169629" y="4716319"/>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6FB36"/>
                </a:solidFill>
              </a:rPr>
              <a:t> </a:t>
            </a:r>
          </a:p>
        </p:txBody>
      </p:sp>
      <p:sp>
        <p:nvSpPr>
          <p:cNvPr id="23" name="Content Placeholder 15">
            <a:extLst>
              <a:ext uri="{FF2B5EF4-FFF2-40B4-BE49-F238E27FC236}">
                <a16:creationId xmlns:a16="http://schemas.microsoft.com/office/drawing/2014/main" id="{DECD8B0A-C1E2-7BF6-B30D-511A7CAB7E33}"/>
              </a:ext>
            </a:extLst>
          </p:cNvPr>
          <p:cNvSpPr txBox="1">
            <a:spLocks/>
          </p:cNvSpPr>
          <p:nvPr/>
        </p:nvSpPr>
        <p:spPr>
          <a:xfrm>
            <a:off x="3278628" y="4125533"/>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16FB36"/>
                </a:solidFill>
              </a:rPr>
              <a:t> </a:t>
            </a:r>
          </a:p>
        </p:txBody>
      </p:sp>
      <p:sp>
        <p:nvSpPr>
          <p:cNvPr id="24" name="Content Placeholder 15">
            <a:extLst>
              <a:ext uri="{FF2B5EF4-FFF2-40B4-BE49-F238E27FC236}">
                <a16:creationId xmlns:a16="http://schemas.microsoft.com/office/drawing/2014/main" id="{C38BAEAB-E67C-B5FD-EAAD-46872123370A}"/>
              </a:ext>
            </a:extLst>
          </p:cNvPr>
          <p:cNvSpPr txBox="1">
            <a:spLocks/>
          </p:cNvSpPr>
          <p:nvPr/>
        </p:nvSpPr>
        <p:spPr>
          <a:xfrm>
            <a:off x="1405386" y="2780883"/>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rPr>
              <a:t>Support </a:t>
            </a:r>
          </a:p>
        </p:txBody>
      </p:sp>
      <p:sp>
        <p:nvSpPr>
          <p:cNvPr id="26" name="Content Placeholder 15">
            <a:extLst>
              <a:ext uri="{FF2B5EF4-FFF2-40B4-BE49-F238E27FC236}">
                <a16:creationId xmlns:a16="http://schemas.microsoft.com/office/drawing/2014/main" id="{B6573A3A-2D72-0FC0-769F-B3967384E8DA}"/>
              </a:ext>
            </a:extLst>
          </p:cNvPr>
          <p:cNvSpPr txBox="1">
            <a:spLocks/>
          </p:cNvSpPr>
          <p:nvPr/>
        </p:nvSpPr>
        <p:spPr>
          <a:xfrm>
            <a:off x="741502" y="3288906"/>
            <a:ext cx="2338798"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rPr>
              <a:t>Commitment  </a:t>
            </a:r>
          </a:p>
        </p:txBody>
      </p:sp>
      <p:sp>
        <p:nvSpPr>
          <p:cNvPr id="27" name="Content Placeholder 15">
            <a:extLst>
              <a:ext uri="{FF2B5EF4-FFF2-40B4-BE49-F238E27FC236}">
                <a16:creationId xmlns:a16="http://schemas.microsoft.com/office/drawing/2014/main" id="{2191218D-D819-3BFD-B781-FDC67A0CECE9}"/>
              </a:ext>
            </a:extLst>
          </p:cNvPr>
          <p:cNvSpPr txBox="1">
            <a:spLocks/>
          </p:cNvSpPr>
          <p:nvPr/>
        </p:nvSpPr>
        <p:spPr>
          <a:xfrm>
            <a:off x="10167025" y="2809500"/>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rPr>
              <a:t>Support </a:t>
            </a:r>
          </a:p>
        </p:txBody>
      </p:sp>
      <p:sp>
        <p:nvSpPr>
          <p:cNvPr id="28" name="Up Arrow 27">
            <a:extLst>
              <a:ext uri="{FF2B5EF4-FFF2-40B4-BE49-F238E27FC236}">
                <a16:creationId xmlns:a16="http://schemas.microsoft.com/office/drawing/2014/main" id="{9A6B6E78-5E69-79CD-4CB6-358E88AB55F4}"/>
              </a:ext>
            </a:extLst>
          </p:cNvPr>
          <p:cNvSpPr/>
          <p:nvPr/>
        </p:nvSpPr>
        <p:spPr>
          <a:xfrm rot="5400000">
            <a:off x="2648129" y="1531676"/>
            <a:ext cx="259834" cy="141961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Up Arrow 28">
            <a:extLst>
              <a:ext uri="{FF2B5EF4-FFF2-40B4-BE49-F238E27FC236}">
                <a16:creationId xmlns:a16="http://schemas.microsoft.com/office/drawing/2014/main" id="{9DD52FB9-05BE-3107-0FD5-3302237009C7}"/>
              </a:ext>
            </a:extLst>
          </p:cNvPr>
          <p:cNvSpPr/>
          <p:nvPr/>
        </p:nvSpPr>
        <p:spPr>
          <a:xfrm rot="16200000">
            <a:off x="10132996" y="1450503"/>
            <a:ext cx="259834" cy="141961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ontent Placeholder 15">
            <a:extLst>
              <a:ext uri="{FF2B5EF4-FFF2-40B4-BE49-F238E27FC236}">
                <a16:creationId xmlns:a16="http://schemas.microsoft.com/office/drawing/2014/main" id="{3879B041-760A-21D1-13FE-E2C76BF94D39}"/>
              </a:ext>
            </a:extLst>
          </p:cNvPr>
          <p:cNvSpPr txBox="1">
            <a:spLocks/>
          </p:cNvSpPr>
          <p:nvPr/>
        </p:nvSpPr>
        <p:spPr>
          <a:xfrm>
            <a:off x="5792463" y="3698867"/>
            <a:ext cx="1581759" cy="676893"/>
          </a:xfrm>
          <a:prstGeom prst="rect">
            <a:avLst/>
          </a:prstGeom>
        </p:spPr>
        <p:txBody>
          <a:bodyPr vert="horz" lIns="91440" tIns="45720" rIns="91440" bIns="45720" rtlCol="0">
            <a:normAutofit fontScale="85000" lnSpcReduction="10000"/>
          </a:bodyPr>
          <a:lstStyle>
            <a:defPPr>
              <a:defRPr lang="en-US"/>
            </a:defPPr>
            <a:lvl1pPr indent="0">
              <a:lnSpc>
                <a:spcPct val="100000"/>
              </a:lnSpc>
              <a:spcBef>
                <a:spcPts val="1600"/>
              </a:spcBef>
              <a:buClr>
                <a:schemeClr val="accent1"/>
              </a:buClr>
              <a:buFont typeface="Arial" panose="020B0604020202020204" pitchFamily="34" charset="0"/>
              <a:buNone/>
              <a:defRPr sz="2800" b="1">
                <a:solidFill>
                  <a:schemeClr val="tx2"/>
                </a:solidFill>
              </a:defRPr>
            </a:lvl1pPr>
            <a:lvl2pPr marL="361950" indent="-180975">
              <a:lnSpc>
                <a:spcPct val="100000"/>
              </a:lnSpc>
              <a:spcBef>
                <a:spcPts val="500"/>
              </a:spcBef>
              <a:buClr>
                <a:schemeClr val="accent1"/>
              </a:buClr>
              <a:buFont typeface="Arial" panose="020B0604020202020204" pitchFamily="34" charset="0"/>
              <a:buChar char="•"/>
              <a:tabLst/>
              <a:defRPr sz="2400">
                <a:solidFill>
                  <a:schemeClr val="tx2"/>
                </a:solidFill>
              </a:defRPr>
            </a:lvl2pPr>
            <a:lvl3pPr marL="542925" indent="-180975">
              <a:lnSpc>
                <a:spcPct val="100000"/>
              </a:lnSpc>
              <a:spcBef>
                <a:spcPts val="500"/>
              </a:spcBef>
              <a:buClr>
                <a:schemeClr val="accent1"/>
              </a:buClr>
              <a:buFont typeface="Arial" panose="020B0604020202020204" pitchFamily="34" charset="0"/>
              <a:buChar char="•"/>
              <a:tabLst/>
              <a:defRPr sz="2400">
                <a:solidFill>
                  <a:schemeClr val="tx2"/>
                </a:solidFill>
              </a:defRPr>
            </a:lvl3pPr>
            <a:lvl4pPr marL="758825" indent="-192088">
              <a:lnSpc>
                <a:spcPct val="100000"/>
              </a:lnSpc>
              <a:spcBef>
                <a:spcPts val="500"/>
              </a:spcBef>
              <a:buClr>
                <a:schemeClr val="accent1"/>
              </a:buClr>
              <a:buFont typeface="Arial" panose="020B0604020202020204" pitchFamily="34" charset="0"/>
              <a:buChar char="•"/>
              <a:tabLst/>
              <a:defRPr sz="2400">
                <a:solidFill>
                  <a:schemeClr val="tx2"/>
                </a:solidFill>
              </a:defRPr>
            </a:lvl4pPr>
            <a:lvl5pPr marL="985838" indent="-227013">
              <a:lnSpc>
                <a:spcPct val="100000"/>
              </a:lnSpc>
              <a:spcBef>
                <a:spcPts val="500"/>
              </a:spcBef>
              <a:buClr>
                <a:schemeClr val="accent1"/>
              </a:buClr>
              <a:buFont typeface="Arial" panose="020B0604020202020204" pitchFamily="34" charset="0"/>
              <a:buChar char="•"/>
              <a:tabLst/>
              <a:defRPr sz="2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solidFill>
                  <a:srgbClr val="16FB36"/>
                </a:solidFill>
              </a:rPr>
              <a:t>Structure</a:t>
            </a:r>
          </a:p>
        </p:txBody>
      </p:sp>
      <p:sp>
        <p:nvSpPr>
          <p:cNvPr id="31" name="Content Placeholder 15">
            <a:extLst>
              <a:ext uri="{FF2B5EF4-FFF2-40B4-BE49-F238E27FC236}">
                <a16:creationId xmlns:a16="http://schemas.microsoft.com/office/drawing/2014/main" id="{073D7F8C-F3D6-CBC0-6B28-FBDEDA2B538C}"/>
              </a:ext>
            </a:extLst>
          </p:cNvPr>
          <p:cNvSpPr txBox="1">
            <a:spLocks/>
          </p:cNvSpPr>
          <p:nvPr/>
        </p:nvSpPr>
        <p:spPr>
          <a:xfrm>
            <a:off x="10152477" y="2786840"/>
            <a:ext cx="1844995"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solidFill>
                <a:srgbClr val="16FB36"/>
              </a:solidFill>
            </a:endParaRPr>
          </a:p>
        </p:txBody>
      </p:sp>
      <p:sp>
        <p:nvSpPr>
          <p:cNvPr id="32" name="Content Placeholder 15">
            <a:extLst>
              <a:ext uri="{FF2B5EF4-FFF2-40B4-BE49-F238E27FC236}">
                <a16:creationId xmlns:a16="http://schemas.microsoft.com/office/drawing/2014/main" id="{2F7915F9-F642-4864-0E5B-8F4BDDF35929}"/>
              </a:ext>
            </a:extLst>
          </p:cNvPr>
          <p:cNvSpPr txBox="1">
            <a:spLocks/>
          </p:cNvSpPr>
          <p:nvPr/>
        </p:nvSpPr>
        <p:spPr>
          <a:xfrm>
            <a:off x="3774867" y="1583947"/>
            <a:ext cx="1752017" cy="676893"/>
          </a:xfrm>
          <a:prstGeom prst="rect">
            <a:avLst/>
          </a:prstGeom>
        </p:spPr>
        <p:txBody>
          <a:bodyPr vert="horz" lIns="91440" tIns="45720" rIns="91440" bIns="45720" rtlCol="0">
            <a:normAutofit fontScale="92500"/>
          </a:bodyPr>
          <a:lstStyle>
            <a:defPPr>
              <a:defRPr lang="en-US"/>
            </a:defPPr>
            <a:lvl1pPr indent="0">
              <a:lnSpc>
                <a:spcPct val="100000"/>
              </a:lnSpc>
              <a:spcBef>
                <a:spcPts val="1600"/>
              </a:spcBef>
              <a:buClr>
                <a:schemeClr val="accent1"/>
              </a:buClr>
              <a:buFont typeface="Arial" panose="020B0604020202020204" pitchFamily="34" charset="0"/>
              <a:buNone/>
              <a:defRPr sz="2800" b="1">
                <a:solidFill>
                  <a:schemeClr val="tx2"/>
                </a:solidFill>
              </a:defRPr>
            </a:lvl1pPr>
            <a:lvl2pPr marL="361950" indent="-180975">
              <a:lnSpc>
                <a:spcPct val="100000"/>
              </a:lnSpc>
              <a:spcBef>
                <a:spcPts val="500"/>
              </a:spcBef>
              <a:buClr>
                <a:schemeClr val="accent1"/>
              </a:buClr>
              <a:buFont typeface="Arial" panose="020B0604020202020204" pitchFamily="34" charset="0"/>
              <a:buChar char="•"/>
              <a:tabLst/>
              <a:defRPr sz="2400">
                <a:solidFill>
                  <a:schemeClr val="tx2"/>
                </a:solidFill>
              </a:defRPr>
            </a:lvl2pPr>
            <a:lvl3pPr marL="542925" indent="-180975">
              <a:lnSpc>
                <a:spcPct val="100000"/>
              </a:lnSpc>
              <a:spcBef>
                <a:spcPts val="500"/>
              </a:spcBef>
              <a:buClr>
                <a:schemeClr val="accent1"/>
              </a:buClr>
              <a:buFont typeface="Arial" panose="020B0604020202020204" pitchFamily="34" charset="0"/>
              <a:buChar char="•"/>
              <a:tabLst/>
              <a:defRPr sz="2400">
                <a:solidFill>
                  <a:schemeClr val="tx2"/>
                </a:solidFill>
              </a:defRPr>
            </a:lvl3pPr>
            <a:lvl4pPr marL="758825" indent="-192088">
              <a:lnSpc>
                <a:spcPct val="100000"/>
              </a:lnSpc>
              <a:spcBef>
                <a:spcPts val="500"/>
              </a:spcBef>
              <a:buClr>
                <a:schemeClr val="accent1"/>
              </a:buClr>
              <a:buFont typeface="Arial" panose="020B0604020202020204" pitchFamily="34" charset="0"/>
              <a:buChar char="•"/>
              <a:tabLst/>
              <a:defRPr sz="2400">
                <a:solidFill>
                  <a:schemeClr val="tx2"/>
                </a:solidFill>
              </a:defRPr>
            </a:lvl4pPr>
            <a:lvl5pPr marL="985838" indent="-227013">
              <a:lnSpc>
                <a:spcPct val="100000"/>
              </a:lnSpc>
              <a:spcBef>
                <a:spcPts val="500"/>
              </a:spcBef>
              <a:buClr>
                <a:schemeClr val="accent1"/>
              </a:buClr>
              <a:buFont typeface="Arial" panose="020B0604020202020204" pitchFamily="34" charset="0"/>
              <a:buChar char="•"/>
              <a:tabLst/>
              <a:defRPr sz="2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Reporting </a:t>
            </a:r>
          </a:p>
        </p:txBody>
      </p:sp>
      <p:sp>
        <p:nvSpPr>
          <p:cNvPr id="33" name="Content Placeholder 15">
            <a:extLst>
              <a:ext uri="{FF2B5EF4-FFF2-40B4-BE49-F238E27FC236}">
                <a16:creationId xmlns:a16="http://schemas.microsoft.com/office/drawing/2014/main" id="{4F8182D4-06F0-F25E-1CF1-3F83DF0BED43}"/>
              </a:ext>
            </a:extLst>
          </p:cNvPr>
          <p:cNvSpPr txBox="1">
            <a:spLocks/>
          </p:cNvSpPr>
          <p:nvPr/>
        </p:nvSpPr>
        <p:spPr>
          <a:xfrm>
            <a:off x="7479880" y="1583947"/>
            <a:ext cx="1752017" cy="676893"/>
          </a:xfrm>
          <a:prstGeom prst="rect">
            <a:avLst/>
          </a:prstGeom>
        </p:spPr>
        <p:txBody>
          <a:bodyPr vert="horz" lIns="91440" tIns="45720" rIns="91440" bIns="45720" rtlCol="0">
            <a:normAutofit/>
          </a:bodyPr>
          <a:lstStyle>
            <a:defPPr>
              <a:defRPr lang="en-US"/>
            </a:defPPr>
            <a:lvl1pPr indent="0">
              <a:lnSpc>
                <a:spcPct val="100000"/>
              </a:lnSpc>
              <a:spcBef>
                <a:spcPts val="1600"/>
              </a:spcBef>
              <a:buClr>
                <a:schemeClr val="accent1"/>
              </a:buClr>
              <a:buFont typeface="Arial" panose="020B0604020202020204" pitchFamily="34" charset="0"/>
              <a:buNone/>
              <a:defRPr sz="2800" b="1">
                <a:solidFill>
                  <a:schemeClr val="tx2"/>
                </a:solidFill>
              </a:defRPr>
            </a:lvl1pPr>
            <a:lvl2pPr marL="361950" indent="-180975">
              <a:lnSpc>
                <a:spcPct val="100000"/>
              </a:lnSpc>
              <a:spcBef>
                <a:spcPts val="500"/>
              </a:spcBef>
              <a:buClr>
                <a:schemeClr val="accent1"/>
              </a:buClr>
              <a:buFont typeface="Arial" panose="020B0604020202020204" pitchFamily="34" charset="0"/>
              <a:buChar char="•"/>
              <a:tabLst/>
              <a:defRPr sz="2400">
                <a:solidFill>
                  <a:schemeClr val="tx2"/>
                </a:solidFill>
              </a:defRPr>
            </a:lvl2pPr>
            <a:lvl3pPr marL="542925" indent="-180975">
              <a:lnSpc>
                <a:spcPct val="100000"/>
              </a:lnSpc>
              <a:spcBef>
                <a:spcPts val="500"/>
              </a:spcBef>
              <a:buClr>
                <a:schemeClr val="accent1"/>
              </a:buClr>
              <a:buFont typeface="Arial" panose="020B0604020202020204" pitchFamily="34" charset="0"/>
              <a:buChar char="•"/>
              <a:tabLst/>
              <a:defRPr sz="2400">
                <a:solidFill>
                  <a:schemeClr val="tx2"/>
                </a:solidFill>
              </a:defRPr>
            </a:lvl3pPr>
            <a:lvl4pPr marL="758825" indent="-192088">
              <a:lnSpc>
                <a:spcPct val="100000"/>
              </a:lnSpc>
              <a:spcBef>
                <a:spcPts val="500"/>
              </a:spcBef>
              <a:buClr>
                <a:schemeClr val="accent1"/>
              </a:buClr>
              <a:buFont typeface="Arial" panose="020B0604020202020204" pitchFamily="34" charset="0"/>
              <a:buChar char="•"/>
              <a:tabLst/>
              <a:defRPr sz="2400">
                <a:solidFill>
                  <a:schemeClr val="tx2"/>
                </a:solidFill>
              </a:defRPr>
            </a:lvl4pPr>
            <a:lvl5pPr marL="985838" indent="-227013">
              <a:lnSpc>
                <a:spcPct val="100000"/>
              </a:lnSpc>
              <a:spcBef>
                <a:spcPts val="500"/>
              </a:spcBef>
              <a:buClr>
                <a:schemeClr val="accent1"/>
              </a:buClr>
              <a:buFont typeface="Arial" panose="020B0604020202020204" pitchFamily="34" charset="0"/>
              <a:buChar char="•"/>
              <a:tabLst/>
              <a:defRPr sz="2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Training </a:t>
            </a:r>
          </a:p>
        </p:txBody>
      </p:sp>
      <p:sp>
        <p:nvSpPr>
          <p:cNvPr id="34" name="Content Placeholder 15">
            <a:extLst>
              <a:ext uri="{FF2B5EF4-FFF2-40B4-BE49-F238E27FC236}">
                <a16:creationId xmlns:a16="http://schemas.microsoft.com/office/drawing/2014/main" id="{9E6828DB-3C3F-2678-845F-CC66A1B509EB}"/>
              </a:ext>
            </a:extLst>
          </p:cNvPr>
          <p:cNvSpPr txBox="1">
            <a:spLocks/>
          </p:cNvSpPr>
          <p:nvPr/>
        </p:nvSpPr>
        <p:spPr>
          <a:xfrm>
            <a:off x="10137282" y="3312913"/>
            <a:ext cx="2338798"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rPr>
              <a:t>Commitment  </a:t>
            </a:r>
          </a:p>
        </p:txBody>
      </p:sp>
      <p:sp>
        <p:nvSpPr>
          <p:cNvPr id="35" name="Content Placeholder 15">
            <a:extLst>
              <a:ext uri="{FF2B5EF4-FFF2-40B4-BE49-F238E27FC236}">
                <a16:creationId xmlns:a16="http://schemas.microsoft.com/office/drawing/2014/main" id="{29CDCD2A-5D91-EFFD-BFBB-D22C522339E3}"/>
              </a:ext>
            </a:extLst>
          </p:cNvPr>
          <p:cNvSpPr txBox="1">
            <a:spLocks/>
          </p:cNvSpPr>
          <p:nvPr/>
        </p:nvSpPr>
        <p:spPr>
          <a:xfrm>
            <a:off x="1840881" y="3796929"/>
            <a:ext cx="977748"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rPr>
              <a:t>Trust</a:t>
            </a:r>
          </a:p>
        </p:txBody>
      </p:sp>
      <p:sp>
        <p:nvSpPr>
          <p:cNvPr id="36" name="Content Placeholder 15">
            <a:extLst>
              <a:ext uri="{FF2B5EF4-FFF2-40B4-BE49-F238E27FC236}">
                <a16:creationId xmlns:a16="http://schemas.microsoft.com/office/drawing/2014/main" id="{B54F7F1C-61C9-E3E5-E675-C25393C2F91A}"/>
              </a:ext>
            </a:extLst>
          </p:cNvPr>
          <p:cNvSpPr txBox="1">
            <a:spLocks/>
          </p:cNvSpPr>
          <p:nvPr/>
        </p:nvSpPr>
        <p:spPr>
          <a:xfrm>
            <a:off x="10157806" y="3790988"/>
            <a:ext cx="977748" cy="74840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192088"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985838" indent="-22701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rPr>
              <a:t>Trust</a:t>
            </a:r>
          </a:p>
        </p:txBody>
      </p:sp>
    </p:spTree>
    <p:extLst>
      <p:ext uri="{BB962C8B-B14F-4D97-AF65-F5344CB8AC3E}">
        <p14:creationId xmlns:p14="http://schemas.microsoft.com/office/powerpoint/2010/main" val="184483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1000"/>
                                        <p:tgtEl>
                                          <p:spTgt spid="35"/>
                                        </p:tgtEl>
                                      </p:cBhvr>
                                    </p:animEffect>
                                    <p:anim calcmode="lin" valueType="num">
                                      <p:cBhvr>
                                        <p:cTn id="55" dur="1000" fill="hold"/>
                                        <p:tgtEl>
                                          <p:spTgt spid="35"/>
                                        </p:tgtEl>
                                        <p:attrNameLst>
                                          <p:attrName>ppt_x</p:attrName>
                                        </p:attrNameLst>
                                      </p:cBhvr>
                                      <p:tavLst>
                                        <p:tav tm="0">
                                          <p:val>
                                            <p:strVal val="#ppt_x"/>
                                          </p:val>
                                        </p:tav>
                                        <p:tav tm="100000">
                                          <p:val>
                                            <p:strVal val="#ppt_x"/>
                                          </p:val>
                                        </p:tav>
                                      </p:tavLst>
                                    </p:anim>
                                    <p:anim calcmode="lin" valueType="num">
                                      <p:cBhvr>
                                        <p:cTn id="5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1000" fill="hold"/>
                                        <p:tgtEl>
                                          <p:spTgt spid="2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1000"/>
                                        <p:tgtEl>
                                          <p:spTgt spid="36"/>
                                        </p:tgtEl>
                                      </p:cBhvr>
                                    </p:animEffect>
                                    <p:anim calcmode="lin" valueType="num">
                                      <p:cBhvr>
                                        <p:cTn id="89" dur="1000" fill="hold"/>
                                        <p:tgtEl>
                                          <p:spTgt spid="36"/>
                                        </p:tgtEl>
                                        <p:attrNameLst>
                                          <p:attrName>ppt_x</p:attrName>
                                        </p:attrNameLst>
                                      </p:cBhvr>
                                      <p:tavLst>
                                        <p:tav tm="0">
                                          <p:val>
                                            <p:strVal val="#ppt_x"/>
                                          </p:val>
                                        </p:tav>
                                        <p:tav tm="100000">
                                          <p:val>
                                            <p:strVal val="#ppt_x"/>
                                          </p:val>
                                        </p:tav>
                                      </p:tavLst>
                                    </p:anim>
                                    <p:anim calcmode="lin" valueType="num">
                                      <p:cBhvr>
                                        <p:cTn id="9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8" grpId="0" animBg="1"/>
      <p:bldP spid="16" grpId="0" animBg="1"/>
      <p:bldP spid="20" grpId="0" animBg="1"/>
      <p:bldP spid="21" grpId="0" animBg="1"/>
      <p:bldP spid="22" grpId="0"/>
      <p:bldP spid="23" grpId="0"/>
      <p:bldP spid="24" grpId="0"/>
      <p:bldP spid="26" grpId="0"/>
      <p:bldP spid="27" grpId="0"/>
      <p:bldP spid="28" grpId="0" animBg="1"/>
      <p:bldP spid="29" grpId="0" animBg="1"/>
      <p:bldP spid="30" grpId="0"/>
      <p:bldP spid="32" grpId="0"/>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7FC3-7E88-8796-9344-7103A5F9E5F1}"/>
              </a:ext>
            </a:extLst>
          </p:cNvPr>
          <p:cNvSpPr>
            <a:spLocks noGrp="1"/>
          </p:cNvSpPr>
          <p:nvPr>
            <p:ph type="title"/>
          </p:nvPr>
        </p:nvSpPr>
        <p:spPr/>
        <p:txBody>
          <a:bodyPr/>
          <a:lstStyle/>
          <a:p>
            <a:r>
              <a:rPr lang="en-US" dirty="0">
                <a:cs typeface="Arial"/>
              </a:rPr>
              <a:t>CISO = GLUE </a:t>
            </a:r>
          </a:p>
        </p:txBody>
      </p:sp>
      <p:sp>
        <p:nvSpPr>
          <p:cNvPr id="3" name="Content Placeholder 2">
            <a:extLst>
              <a:ext uri="{FF2B5EF4-FFF2-40B4-BE49-F238E27FC236}">
                <a16:creationId xmlns:a16="http://schemas.microsoft.com/office/drawing/2014/main" id="{3D3CC6B9-5B07-8294-9F09-7B993B610C21}"/>
              </a:ext>
            </a:extLst>
          </p:cNvPr>
          <p:cNvSpPr>
            <a:spLocks noGrp="1"/>
          </p:cNvSpPr>
          <p:nvPr>
            <p:ph idx="1"/>
          </p:nvPr>
        </p:nvSpPr>
        <p:spPr/>
        <p:txBody>
          <a:bodyPr vert="horz" lIns="91440" tIns="45720" rIns="91440" bIns="45720" rtlCol="0" anchor="t">
            <a:normAutofit/>
          </a:bodyPr>
          <a:lstStyle/>
          <a:p>
            <a:endParaRPr lang="en-US" dirty="0">
              <a:cs typeface="Arial" panose="020B0604020202020204"/>
            </a:endParaRPr>
          </a:p>
          <a:p>
            <a:endParaRPr lang="en-US" dirty="0">
              <a:cs typeface="Arial" panose="020B0604020202020204"/>
            </a:endParaRPr>
          </a:p>
        </p:txBody>
      </p:sp>
      <p:sp>
        <p:nvSpPr>
          <p:cNvPr id="4" name="Slide Number Placeholder 3">
            <a:extLst>
              <a:ext uri="{FF2B5EF4-FFF2-40B4-BE49-F238E27FC236}">
                <a16:creationId xmlns:a16="http://schemas.microsoft.com/office/drawing/2014/main" id="{75FF7D2E-6737-6C08-8541-642406ED5415}"/>
              </a:ext>
            </a:extLst>
          </p:cNvPr>
          <p:cNvSpPr>
            <a:spLocks noGrp="1"/>
          </p:cNvSpPr>
          <p:nvPr>
            <p:ph type="sldNum" sz="quarter" idx="12"/>
          </p:nvPr>
        </p:nvSpPr>
        <p:spPr/>
        <p:txBody>
          <a:bodyPr/>
          <a:lstStyle/>
          <a:p>
            <a:fld id="{DC3E8451-FA9E-044E-A25E-570F063E7F9B}" type="slidenum">
              <a:rPr lang="en-US" smtClean="0"/>
              <a:t>8</a:t>
            </a:fld>
            <a:endParaRPr lang="en-US"/>
          </a:p>
        </p:txBody>
      </p:sp>
      <p:graphicFrame>
        <p:nvGraphicFramePr>
          <p:cNvPr id="10" name="Diagram 9">
            <a:extLst>
              <a:ext uri="{FF2B5EF4-FFF2-40B4-BE49-F238E27FC236}">
                <a16:creationId xmlns:a16="http://schemas.microsoft.com/office/drawing/2014/main" id="{6F7EA0DA-7530-1FC1-784C-D35D73D9E090}"/>
              </a:ext>
            </a:extLst>
          </p:cNvPr>
          <p:cNvGraphicFramePr/>
          <p:nvPr>
            <p:extLst>
              <p:ext uri="{D42A27DB-BD31-4B8C-83A1-F6EECF244321}">
                <p14:modId xmlns:p14="http://schemas.microsoft.com/office/powerpoint/2010/main" val="2974778604"/>
              </p:ext>
            </p:extLst>
          </p:nvPr>
        </p:nvGraphicFramePr>
        <p:xfrm>
          <a:off x="2011148" y="819196"/>
          <a:ext cx="7872021" cy="5219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Oval 16">
            <a:extLst>
              <a:ext uri="{FF2B5EF4-FFF2-40B4-BE49-F238E27FC236}">
                <a16:creationId xmlns:a16="http://schemas.microsoft.com/office/drawing/2014/main" id="{E22CBC4D-7622-8356-6068-F3C81DBE9A51}"/>
              </a:ext>
            </a:extLst>
          </p:cNvPr>
          <p:cNvSpPr/>
          <p:nvPr/>
        </p:nvSpPr>
        <p:spPr>
          <a:xfrm>
            <a:off x="8498003" y="561896"/>
            <a:ext cx="1669310" cy="1679458"/>
          </a:xfrm>
          <a:prstGeom prst="ellipse">
            <a:avLst/>
          </a:prstGeom>
          <a:solidFill>
            <a:srgbClr val="16FB36"/>
          </a:solidFill>
          <a:ln>
            <a:solidFill>
              <a:srgbClr val="16FB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1B79BD"/>
                </a:solidFill>
              </a:rPr>
              <a:t>Compliance</a:t>
            </a:r>
            <a:r>
              <a:rPr lang="en-GB" sz="1400" b="1" dirty="0">
                <a:solidFill>
                  <a:srgbClr val="1B79BD"/>
                </a:solidFill>
              </a:rPr>
              <a:t> Orgs.</a:t>
            </a:r>
          </a:p>
        </p:txBody>
      </p:sp>
      <p:sp>
        <p:nvSpPr>
          <p:cNvPr id="18" name="Oval 17">
            <a:extLst>
              <a:ext uri="{FF2B5EF4-FFF2-40B4-BE49-F238E27FC236}">
                <a16:creationId xmlns:a16="http://schemas.microsoft.com/office/drawing/2014/main" id="{2A7CBE05-4209-F45E-8197-08B64B8FF819}"/>
              </a:ext>
            </a:extLst>
          </p:cNvPr>
          <p:cNvSpPr/>
          <p:nvPr/>
        </p:nvSpPr>
        <p:spPr>
          <a:xfrm>
            <a:off x="276329" y="2291256"/>
            <a:ext cx="1669310" cy="1679458"/>
          </a:xfrm>
          <a:prstGeom prst="ellipse">
            <a:avLst/>
          </a:prstGeom>
          <a:solidFill>
            <a:srgbClr val="16FB36"/>
          </a:solidFill>
          <a:ln>
            <a:solidFill>
              <a:srgbClr val="16FB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B79BD"/>
                </a:solidFill>
              </a:rPr>
              <a:t>Suppliers</a:t>
            </a:r>
          </a:p>
        </p:txBody>
      </p:sp>
      <p:sp>
        <p:nvSpPr>
          <p:cNvPr id="19" name="Oval 18">
            <a:extLst>
              <a:ext uri="{FF2B5EF4-FFF2-40B4-BE49-F238E27FC236}">
                <a16:creationId xmlns:a16="http://schemas.microsoft.com/office/drawing/2014/main" id="{10351BAC-FBFB-CFA0-C788-566932395B5E}"/>
              </a:ext>
            </a:extLst>
          </p:cNvPr>
          <p:cNvSpPr/>
          <p:nvPr/>
        </p:nvSpPr>
        <p:spPr>
          <a:xfrm>
            <a:off x="9604745" y="2249300"/>
            <a:ext cx="1669310" cy="1679458"/>
          </a:xfrm>
          <a:prstGeom prst="ellipse">
            <a:avLst/>
          </a:prstGeom>
          <a:solidFill>
            <a:srgbClr val="16FB36"/>
          </a:solidFill>
          <a:ln>
            <a:solidFill>
              <a:srgbClr val="16FB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B79BD"/>
                </a:solidFill>
              </a:rPr>
              <a:t>NCSC</a:t>
            </a:r>
          </a:p>
        </p:txBody>
      </p:sp>
      <p:sp>
        <p:nvSpPr>
          <p:cNvPr id="20" name="Oval 19">
            <a:extLst>
              <a:ext uri="{FF2B5EF4-FFF2-40B4-BE49-F238E27FC236}">
                <a16:creationId xmlns:a16="http://schemas.microsoft.com/office/drawing/2014/main" id="{33F00F5E-60E1-5302-CEFA-87F375C64AB6}"/>
              </a:ext>
            </a:extLst>
          </p:cNvPr>
          <p:cNvSpPr/>
          <p:nvPr/>
        </p:nvSpPr>
        <p:spPr>
          <a:xfrm>
            <a:off x="8674367" y="3970714"/>
            <a:ext cx="1669310" cy="1679458"/>
          </a:xfrm>
          <a:prstGeom prst="ellipse">
            <a:avLst/>
          </a:prstGeom>
          <a:solidFill>
            <a:srgbClr val="16FB36"/>
          </a:solidFill>
          <a:ln>
            <a:solidFill>
              <a:srgbClr val="16FB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B79BD"/>
                </a:solidFill>
              </a:rPr>
              <a:t>Risk Committee</a:t>
            </a:r>
          </a:p>
        </p:txBody>
      </p:sp>
      <p:sp>
        <p:nvSpPr>
          <p:cNvPr id="21" name="Oval 20">
            <a:extLst>
              <a:ext uri="{FF2B5EF4-FFF2-40B4-BE49-F238E27FC236}">
                <a16:creationId xmlns:a16="http://schemas.microsoft.com/office/drawing/2014/main" id="{FE79A626-0E77-DF2A-C305-1ADF17E9979A}"/>
              </a:ext>
            </a:extLst>
          </p:cNvPr>
          <p:cNvSpPr/>
          <p:nvPr/>
        </p:nvSpPr>
        <p:spPr>
          <a:xfrm>
            <a:off x="1515542" y="3970714"/>
            <a:ext cx="1669310" cy="1679458"/>
          </a:xfrm>
          <a:prstGeom prst="ellipse">
            <a:avLst/>
          </a:prstGeom>
          <a:solidFill>
            <a:srgbClr val="16FB36"/>
          </a:solidFill>
          <a:ln>
            <a:solidFill>
              <a:srgbClr val="16FB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B79BD"/>
                </a:solidFill>
              </a:rPr>
              <a:t>NRENs</a:t>
            </a:r>
          </a:p>
        </p:txBody>
      </p:sp>
      <p:sp>
        <p:nvSpPr>
          <p:cNvPr id="22" name="Oval 21">
            <a:extLst>
              <a:ext uri="{FF2B5EF4-FFF2-40B4-BE49-F238E27FC236}">
                <a16:creationId xmlns:a16="http://schemas.microsoft.com/office/drawing/2014/main" id="{44F66836-B59F-28E4-ED43-9CDFECC81F9D}"/>
              </a:ext>
            </a:extLst>
          </p:cNvPr>
          <p:cNvSpPr/>
          <p:nvPr/>
        </p:nvSpPr>
        <p:spPr>
          <a:xfrm>
            <a:off x="1606590" y="777240"/>
            <a:ext cx="1669310" cy="1679458"/>
          </a:xfrm>
          <a:prstGeom prst="ellipse">
            <a:avLst/>
          </a:prstGeom>
          <a:solidFill>
            <a:srgbClr val="16FB36"/>
          </a:solidFill>
          <a:ln>
            <a:solidFill>
              <a:srgbClr val="16FB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B79BD"/>
                </a:solidFill>
              </a:rPr>
              <a:t>Board</a:t>
            </a:r>
          </a:p>
        </p:txBody>
      </p:sp>
    </p:spTree>
    <p:extLst>
      <p:ext uri="{BB962C8B-B14F-4D97-AF65-F5344CB8AC3E}">
        <p14:creationId xmlns:p14="http://schemas.microsoft.com/office/powerpoint/2010/main" val="11270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900" decel="100000" fill="hold"/>
                                        <p:tgtEl>
                                          <p:spTgt spid="2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900" decel="100000" fill="hold"/>
                                        <p:tgtEl>
                                          <p:spTgt spid="1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4" presetID="37"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900" decel="100000" fill="hold"/>
                                        <p:tgtEl>
                                          <p:spTgt spid="21"/>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6E65-F7E0-B97B-A2D4-A297E647B22E}"/>
              </a:ext>
            </a:extLst>
          </p:cNvPr>
          <p:cNvSpPr>
            <a:spLocks noGrp="1"/>
          </p:cNvSpPr>
          <p:nvPr>
            <p:ph type="title"/>
          </p:nvPr>
        </p:nvSpPr>
        <p:spPr/>
        <p:txBody>
          <a:bodyPr/>
          <a:lstStyle/>
          <a:p>
            <a:r>
              <a:rPr lang="en-US" dirty="0"/>
              <a:t>CISO Skills and Profile</a:t>
            </a:r>
          </a:p>
        </p:txBody>
      </p:sp>
      <p:sp>
        <p:nvSpPr>
          <p:cNvPr id="4" name="Slide Number Placeholder 3">
            <a:extLst>
              <a:ext uri="{FF2B5EF4-FFF2-40B4-BE49-F238E27FC236}">
                <a16:creationId xmlns:a16="http://schemas.microsoft.com/office/drawing/2014/main" id="{3B9B46D0-E158-C53D-AE72-0B8D6D1210DB}"/>
              </a:ext>
            </a:extLst>
          </p:cNvPr>
          <p:cNvSpPr>
            <a:spLocks noGrp="1"/>
          </p:cNvSpPr>
          <p:nvPr>
            <p:ph type="sldNum" sz="quarter" idx="12"/>
          </p:nvPr>
        </p:nvSpPr>
        <p:spPr/>
        <p:txBody>
          <a:bodyPr/>
          <a:lstStyle/>
          <a:p>
            <a:fld id="{DC3E8451-FA9E-044E-A25E-570F063E7F9B}" type="slidenum">
              <a:rPr lang="en-US" smtClean="0"/>
              <a:t>9</a:t>
            </a:fld>
            <a:endParaRPr lang="en-US"/>
          </a:p>
        </p:txBody>
      </p:sp>
      <p:pic>
        <p:nvPicPr>
          <p:cNvPr id="5" name="Picture 4">
            <a:extLst>
              <a:ext uri="{FF2B5EF4-FFF2-40B4-BE49-F238E27FC236}">
                <a16:creationId xmlns:a16="http://schemas.microsoft.com/office/drawing/2014/main" id="{A40C7808-A83A-2692-1350-4CC56F99E8AF}"/>
              </a:ext>
            </a:extLst>
          </p:cNvPr>
          <p:cNvPicPr>
            <a:picLocks noChangeAspect="1"/>
          </p:cNvPicPr>
          <p:nvPr/>
        </p:nvPicPr>
        <p:blipFill>
          <a:blip r:embed="rId3"/>
          <a:stretch>
            <a:fillRect/>
          </a:stretch>
        </p:blipFill>
        <p:spPr>
          <a:xfrm>
            <a:off x="2409622" y="1499190"/>
            <a:ext cx="6578007" cy="3700129"/>
          </a:xfrm>
          <a:prstGeom prst="rect">
            <a:avLst/>
          </a:prstGeom>
        </p:spPr>
      </p:pic>
    </p:spTree>
    <p:extLst>
      <p:ext uri="{BB962C8B-B14F-4D97-AF65-F5344CB8AC3E}">
        <p14:creationId xmlns:p14="http://schemas.microsoft.com/office/powerpoint/2010/main" val="42391539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theme/theme1.xml><?xml version="1.0" encoding="utf-8"?>
<a:theme xmlns:a="http://schemas.openxmlformats.org/drawingml/2006/main" name="Office Theme">
  <a:themeElements>
    <a:clrScheme name="Security Days">
      <a:dk1>
        <a:srgbClr val="000000"/>
      </a:dk1>
      <a:lt1>
        <a:srgbClr val="FFFFFF"/>
      </a:lt1>
      <a:dk2>
        <a:srgbClr val="2B3890"/>
      </a:dk2>
      <a:lt2>
        <a:srgbClr val="FFFFFF"/>
      </a:lt2>
      <a:accent1>
        <a:srgbClr val="18EA3F"/>
      </a:accent1>
      <a:accent2>
        <a:srgbClr val="5E2B8F"/>
      </a:accent2>
      <a:accent3>
        <a:srgbClr val="A5A5A5"/>
      </a:accent3>
      <a:accent4>
        <a:srgbClr val="2B3890"/>
      </a:accent4>
      <a:accent5>
        <a:srgbClr val="5B9BD5"/>
      </a:accent5>
      <a:accent6>
        <a:srgbClr val="70AD47"/>
      </a:accent6>
      <a:hlink>
        <a:srgbClr val="2B3890"/>
      </a:hlink>
      <a:folHlink>
        <a:srgbClr val="18EA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EE9CFA6-66FE-46E2-A088-50B4AC8978E3}" vid="{4AEF21E6-424C-4A82-8B9E-13499CB478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644</TotalTime>
  <Words>925</Words>
  <Application>Microsoft Macintosh PowerPoint</Application>
  <PresentationFormat>Widescreen</PresentationFormat>
  <Paragraphs>189</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vt:lpstr>
      <vt:lpstr>Calibri</vt:lpstr>
      <vt:lpstr>Slack-Lato</vt:lpstr>
      <vt:lpstr>Söhne</vt:lpstr>
      <vt:lpstr>Wingdings</vt:lpstr>
      <vt:lpstr>Office Theme</vt:lpstr>
      <vt:lpstr>CISO WANNA BE</vt:lpstr>
      <vt:lpstr>CISO WANNA BE</vt:lpstr>
      <vt:lpstr>CISO, why do you need one?</vt:lpstr>
      <vt:lpstr>Let’s focus on NRENs </vt:lpstr>
      <vt:lpstr>What is a CISO role?</vt:lpstr>
      <vt:lpstr>Responsibilities?</vt:lpstr>
      <vt:lpstr>How does it work internally?</vt:lpstr>
      <vt:lpstr>CISO = GLUE </vt:lpstr>
      <vt:lpstr>CISO Skills and Profile</vt:lpstr>
      <vt:lpstr>CISO Skills and Profile</vt:lpstr>
      <vt:lpstr>CISO – Don’t be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Alves</dc:creator>
  <cp:lastModifiedBy>Ana Alves</cp:lastModifiedBy>
  <cp:revision>13</cp:revision>
  <dcterms:created xsi:type="dcterms:W3CDTF">2024-04-01T19:07:57Z</dcterms:created>
  <dcterms:modified xsi:type="dcterms:W3CDTF">2024-04-11T07:25:01Z</dcterms:modified>
</cp:coreProperties>
</file>