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63" r:id="rId3"/>
    <p:sldId id="264" r:id="rId4"/>
    <p:sldId id="271" r:id="rId5"/>
    <p:sldId id="265" r:id="rId6"/>
    <p:sldId id="473" r:id="rId7"/>
    <p:sldId id="470" r:id="rId8"/>
    <p:sldId id="267" r:id="rId9"/>
    <p:sldId id="475" r:id="rId10"/>
    <p:sldId id="476" r:id="rId11"/>
    <p:sldId id="477" r:id="rId12"/>
    <p:sldId id="478" r:id="rId13"/>
    <p:sldId id="479" r:id="rId14"/>
    <p:sldId id="480" r:id="rId15"/>
    <p:sldId id="471" r:id="rId16"/>
    <p:sldId id="491" r:id="rId17"/>
    <p:sldId id="492" r:id="rId18"/>
    <p:sldId id="469" r:id="rId19"/>
    <p:sldId id="266" r:id="rId20"/>
    <p:sldId id="268" r:id="rId21"/>
    <p:sldId id="466" r:id="rId22"/>
    <p:sldId id="269" r:id="rId23"/>
    <p:sldId id="270" r:id="rId24"/>
    <p:sldId id="481" r:id="rId25"/>
    <p:sldId id="482" r:id="rId26"/>
    <p:sldId id="483" r:id="rId27"/>
    <p:sldId id="484" r:id="rId28"/>
    <p:sldId id="485" r:id="rId29"/>
    <p:sldId id="486" r:id="rId30"/>
    <p:sldId id="487" r:id="rId31"/>
    <p:sldId id="488" r:id="rId32"/>
    <p:sldId id="489" r:id="rId33"/>
    <p:sldId id="490" r:id="rId34"/>
    <p:sldId id="257" r:id="rId35"/>
    <p:sldId id="26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54"/>
    <p:restoredTop sz="96192"/>
  </p:normalViewPr>
  <p:slideViewPr>
    <p:cSldViewPr snapToGrid="0">
      <p:cViewPr varScale="1">
        <p:scale>
          <a:sx n="89" d="100"/>
          <a:sy n="89" d="100"/>
        </p:scale>
        <p:origin x="164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A0B5C-7167-2943-B310-BFB90A0E5538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61996-B2F4-524F-9989-3EE27CEC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DE974-4919-28B0-8BFF-C5DF7F143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2946C5-B4DF-A507-DAB2-BEDE116B6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A068C-7E69-101B-E9F0-434553494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B5A5E-D3AB-A67F-2395-BC5EC62C0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315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 you know that you can use PowerPoint stock images?  Go to Insert / Pictures.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1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674F0-375C-41DA-9F9D-C83A1950C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BBB82-E8B3-5A63-CD3D-6F60A3482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85" y="1771649"/>
            <a:ext cx="5917683" cy="1484313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5144-41DA-2A06-BF99-A886E5E5FB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685" y="3602038"/>
            <a:ext cx="5917683" cy="57769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Name and Surname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DD8D1-C847-BD12-FD7B-96B4C336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84" y="6430137"/>
            <a:ext cx="1143000" cy="365125"/>
          </a:xfrm>
        </p:spPr>
        <p:txBody>
          <a:bodyPr/>
          <a:lstStyle/>
          <a:p>
            <a:fld id="{741077F5-36F5-0846-B313-1F49792AA3D9}" type="datetime1">
              <a:rPr lang="en-GB" smtClean="0"/>
              <a:t>09/04/2024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4390C-B3F4-E393-B608-F3AB1F65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30137"/>
            <a:ext cx="824179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F0B0-3975-0748-BD61-200114A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71704-F3EA-7190-FB4E-0F9FD0E8E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685" y="5793362"/>
            <a:ext cx="2141211" cy="456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8F1E1-9E7A-6F8C-5CA8-3AAFA9946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95539" y="390260"/>
            <a:ext cx="902165" cy="3922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06DA2E-E846-B4CE-4318-5BAB028A08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26171" y="371471"/>
            <a:ext cx="1147175" cy="4558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D2C01C-EADE-B994-1246-99E2F6AC9E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5686" y="371471"/>
            <a:ext cx="843288" cy="45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4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7178-2588-F771-5639-9B7312CE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0D0C1-2116-D593-7D53-FFD6B0BD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9170-D5E4-AC4F-A6C2-62CB7D205CAD}" type="datetime1">
              <a:rPr lang="en-GB" smtClean="0"/>
              <a:t>09/04/2024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F2223-ED79-7CF6-E535-CD717AF5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69E61-18C0-BB81-02D2-085A980E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2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98B59-E10B-235F-883E-B4DEF8666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A06E-23CD-D84E-99CD-16F24CFCD44D}" type="datetime1">
              <a:rPr lang="en-GB" smtClean="0"/>
              <a:t>09/04/2024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EFCBA-A1C6-B05F-FE91-ACB68087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7F327-4A2C-5B40-900B-8024B84B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67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2DE1-D0C9-84D3-8124-EC96A547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15788-5D34-5B22-AE1D-EA7A599AA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F9751-24D2-2360-A036-AD0DEADA6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1F938-25E6-AE7F-5ABE-EC9FF84F1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56F0-F4DD-EC43-8286-E6E7A8F16AFE}" type="datetime1">
              <a:rPr lang="en-GB" smtClean="0"/>
              <a:t>09/04/2024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FFBE6-A6D4-3C79-5443-291C5ADA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E26CD-B929-7171-4B53-7CA972E6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8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5B6D-0A13-A212-7FC7-A689BDC3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D78B6-BC11-127C-5B05-1BE5B984C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8E5D2-7F23-8885-C982-0613CAF34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F0F0B-AA8D-A144-C56E-6EE9FF385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3C4C-1B2C-1F49-B6D9-97ED0720AE6E}" type="datetime1">
              <a:rPr lang="en-GB" smtClean="0"/>
              <a:t>09/04/2024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8EB23-F7CF-F2D4-723E-8B75C1B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8A43C-DD1E-F85D-533D-E343B6E3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65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D60FC-605D-7301-28AC-F98B6255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110AE-73A2-C651-F48D-29638A21D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D7BBD-3D29-EE90-EEF1-E5285605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0C89-A948-F94E-8475-B87A5A0AD3CC}" type="datetime1">
              <a:rPr lang="en-GB" smtClean="0"/>
              <a:t>09/04/2024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3AD99-9AC8-8FEC-68A5-831D2B86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FB319-A848-923D-AD23-03F07F47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53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BD763-BD56-D3B7-FA42-FA551B793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95F60-C802-40B1-A6CB-DA902C418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95638-6EEA-4BAC-09B4-808F43DC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CFFF-ED85-C84D-8493-47D862AD0DDC}" type="datetime1">
              <a:rPr lang="en-GB" smtClean="0"/>
              <a:t>09/04/2024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62C58-B4B2-8DCF-CE33-435CDFEC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0B7D8-1949-56AA-4D7D-1398939C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ackground ligh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0">
            <a:extLst>
              <a:ext uri="{FF2B5EF4-FFF2-40B4-BE49-F238E27FC236}">
                <a16:creationId xmlns:a16="http://schemas.microsoft.com/office/drawing/2014/main" id="{EC75E586-75E4-9F58-629C-42972F2C3D7A}"/>
              </a:ext>
            </a:extLst>
          </p:cNvPr>
          <p:cNvSpPr txBox="1">
            <a:spLocks/>
          </p:cNvSpPr>
          <p:nvPr userDrawn="1"/>
        </p:nvSpPr>
        <p:spPr>
          <a:xfrm>
            <a:off x="193040" y="225424"/>
            <a:ext cx="11805920" cy="6424295"/>
          </a:xfrm>
          <a:prstGeom prst="roundRect">
            <a:avLst>
              <a:gd name="adj" fmla="val 3563"/>
            </a:avLst>
          </a:prstGeom>
          <a:solidFill>
            <a:srgbClr val="FCE4D4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Calibri Light" panose="020F030202020403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 Light" panose="020F030202020403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i="0" kern="1200" cap="none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EE82F239-2B35-4039-9A61-4FB8C953EA19}"/>
              </a:ext>
            </a:extLst>
          </p:cNvPr>
          <p:cNvSpPr/>
          <p:nvPr userDrawn="1"/>
        </p:nvSpPr>
        <p:spPr>
          <a:xfrm>
            <a:off x="0" y="-367937"/>
            <a:ext cx="2906373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Title only Background light orange</a:t>
            </a:r>
          </a:p>
        </p:txBody>
      </p:sp>
      <p:sp>
        <p:nvSpPr>
          <p:cNvPr id="5" name="Tijdelijke aanduiding voor tekst 15">
            <a:extLst>
              <a:ext uri="{FF2B5EF4-FFF2-40B4-BE49-F238E27FC236}">
                <a16:creationId xmlns:a16="http://schemas.microsoft.com/office/drawing/2014/main" id="{1573DD9B-8FD8-C1EC-787F-42558CEE97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" name="Tijdelijke aanduiding voor tekst 12">
            <a:extLst>
              <a:ext uri="{FF2B5EF4-FFF2-40B4-BE49-F238E27FC236}">
                <a16:creationId xmlns:a16="http://schemas.microsoft.com/office/drawing/2014/main" id="{FBA7C0EF-C85B-4505-8107-015B15633D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" name="Tijdelijke aanduiding voor titel 1">
            <a:extLst>
              <a:ext uri="{FF2B5EF4-FFF2-40B4-BE49-F238E27FC236}">
                <a16:creationId xmlns:a16="http://schemas.microsoft.com/office/drawing/2014/main" id="{66DDD4FA-5C0A-526B-A5D0-BD4D9C52D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1060683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</p:spTree>
    <p:extLst>
      <p:ext uri="{BB962C8B-B14F-4D97-AF65-F5344CB8AC3E}">
        <p14:creationId xmlns:p14="http://schemas.microsoft.com/office/powerpoint/2010/main" val="85556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94449"/>
            <a:ext cx="12192000" cy="463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5640315" cy="47322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755AA632-7320-214D-9497-50791D4F90F7}" type="datetime1">
              <a:rPr lang="en-GB" smtClean="0"/>
              <a:t>09/04/2024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C5D6AB0-2FC8-7029-824E-0AA61EBC6E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1444625"/>
            <a:ext cx="5454650" cy="4732338"/>
          </a:xfrm>
          <a:solidFill>
            <a:schemeClr val="accent1"/>
          </a:solidFill>
        </p:spPr>
        <p:txBody>
          <a:bodyPr anchor="t" anchorCtr="1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72662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Adv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rectangles on a white background&#10;&#10;Description automatically generated">
            <a:extLst>
              <a:ext uri="{FF2B5EF4-FFF2-40B4-BE49-F238E27FC236}">
                <a16:creationId xmlns:a16="http://schemas.microsoft.com/office/drawing/2014/main" id="{C20411F2-B463-65EA-90B7-A6A1231A1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94449"/>
            <a:ext cx="12192000" cy="463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5640315" cy="47322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99351DBD-9F5B-3A4B-B84D-4B3DBF7B8688}" type="datetime1">
              <a:rPr lang="en-GB" smtClean="0"/>
              <a:t>09/04/2024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rectangles on a white background&#10;&#10;Description automatically generated">
            <a:extLst>
              <a:ext uri="{FF2B5EF4-FFF2-40B4-BE49-F238E27FC236}">
                <a16:creationId xmlns:a16="http://schemas.microsoft.com/office/drawing/2014/main" id="{C20411F2-B463-65EA-90B7-A6A1231A1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825" t="9200" b="9931"/>
          <a:stretch/>
        </p:blipFill>
        <p:spPr>
          <a:xfrm>
            <a:off x="0" y="848421"/>
            <a:ext cx="4776216" cy="5546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94449"/>
            <a:ext cx="12192000" cy="463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44752"/>
            <a:ext cx="5640315" cy="465429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DB4D5191-C3A4-A844-817F-CF539AB8EA5F}" type="datetime1">
              <a:rPr lang="en-GB" smtClean="0"/>
              <a:t>09/04/2024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6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94449"/>
            <a:ext cx="12192000" cy="463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11280630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3581"/>
            <a:ext cx="11280630" cy="470669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E56EF029-8B71-1D49-A7E2-FC80BF9BA1C4}" type="datetime1">
              <a:rPr lang="en-GB" smtClean="0"/>
              <a:t>09/04/2024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73A43B-9F36-3980-A420-B8AA06496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94449"/>
            <a:ext cx="12192000" cy="463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DC16F-45B6-A319-5355-58234156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30" cy="57213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22486-DB12-439D-CF54-9C8D5231C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85" y="1538344"/>
            <a:ext cx="5564115" cy="463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15A71-3D2E-E161-8453-7BB1133DC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38344"/>
            <a:ext cx="5564114" cy="463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20FBF-FB98-E058-4BA8-A4FF2224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33560" y="6447154"/>
            <a:ext cx="1093470" cy="365125"/>
          </a:xfrm>
        </p:spPr>
        <p:txBody>
          <a:bodyPr/>
          <a:lstStyle/>
          <a:p>
            <a:fld id="{3A7EB0B5-99DD-1245-883C-824C11E8FA1A}" type="datetime1">
              <a:rPr lang="en-GB" smtClean="0"/>
              <a:t>09/04/2024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9C817-3CA7-E573-2D38-CD40BF65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4"/>
            <a:ext cx="845209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48246-8359-2A61-03EA-CB0A4D9D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3"/>
            <a:ext cx="683505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5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C76FE6-82AE-E55B-9F65-813E2E4350EE}"/>
              </a:ext>
            </a:extLst>
          </p:cNvPr>
          <p:cNvSpPr/>
          <p:nvPr userDrawn="1"/>
        </p:nvSpPr>
        <p:spPr>
          <a:xfrm>
            <a:off x="0" y="0"/>
            <a:ext cx="12192000" cy="6394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4EDF3-0A7B-F3A7-746B-3B7DE2381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94449"/>
            <a:ext cx="12192000" cy="463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5CEBFD-721F-2C37-5C33-3766D3681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85" y="923544"/>
            <a:ext cx="7490451" cy="1408176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Session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F6ED5-3A7C-9550-4455-EB00C439A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5" y="2331720"/>
            <a:ext cx="749045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35352-EC98-BFEB-5D08-EBB2E9C2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645-7C5F-2248-AF84-96E4D27F48CE}" type="datetime1">
              <a:rPr lang="en-GB" smtClean="0"/>
              <a:t>09/04/2024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12BDB-187A-9BF0-4FE5-D7F7470B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CA02F-D953-9C1A-AA79-BD9C3B3D8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6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CC1A3A-9654-B456-D6E7-8B4C66FFD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94449"/>
            <a:ext cx="12192000" cy="463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84A25-3E30-7496-4DF7-6CE9138A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29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B7E3E-BBAA-6D36-C50D-6321401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6" y="1681163"/>
            <a:ext cx="55418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81109-218B-BBBB-839F-40AD50109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86" y="2505075"/>
            <a:ext cx="554189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C7FB6-2466-350D-256B-88DFB76A6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64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EE2A3-88F1-AF77-2806-4CDDD1A2A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64114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9A5C36-CFB9-ABF1-BBDB-D0151DA7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C9F7-B714-E446-AA75-6C9B4A3EA8D5}" type="datetime1">
              <a:rPr lang="en-GB" smtClean="0"/>
              <a:t>09/04/2024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C99B18-42BE-1923-9927-D1970FD2B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B8E6CC-C87B-575A-3163-32ED4E53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7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674F0-375C-41DA-9F9D-C83A1950C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BBB82-E8B3-5A63-CD3D-6F60A3482A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85" y="2144258"/>
            <a:ext cx="5917683" cy="950036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5144-41DA-2A06-BF99-A886E5E5FB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685" y="3387472"/>
            <a:ext cx="5917683" cy="57769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Any question?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DD8D1-C847-BD12-FD7B-96B4C336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84" y="6430137"/>
            <a:ext cx="1143000" cy="365125"/>
          </a:xfrm>
        </p:spPr>
        <p:txBody>
          <a:bodyPr/>
          <a:lstStyle/>
          <a:p>
            <a:fld id="{741077F5-36F5-0846-B313-1F49792AA3D9}" type="datetime1">
              <a:rPr lang="en-GB" smtClean="0"/>
              <a:t>09/04/2024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4390C-B3F4-E393-B608-F3AB1F65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30137"/>
            <a:ext cx="824179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F0B0-3975-0748-BD61-200114A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71704-F3EA-7190-FB4E-0F9FD0E8E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685" y="5834344"/>
            <a:ext cx="2141211" cy="456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8F1E1-9E7A-6F8C-5CA8-3AAFA9946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685" y="371471"/>
            <a:ext cx="902165" cy="39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E392D3-8E6A-253C-BA55-894183B7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365125"/>
            <a:ext cx="11280630" cy="572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0E74E-5443-39C8-3FAF-5C1ADA852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5" y="1825625"/>
            <a:ext cx="112806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0C4D-FEAB-39B0-0EDC-A87DD5FB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33560" y="6447156"/>
            <a:ext cx="109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670D5EE-4D8D-CB4B-A163-34F4B724EBAB}" type="datetime1">
              <a:rPr lang="en-GB" smtClean="0"/>
              <a:pPr/>
              <a:t>09/04/2024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94FF-7215-4121-9A83-5D89E11AB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5685" y="6447156"/>
            <a:ext cx="8452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ED706-E59A-E5CC-670C-AF67AAF7E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809" y="6447155"/>
            <a:ext cx="683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C3E8451-FA9E-044E-A25E-570F063E7F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6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2" r:id="rId6"/>
    <p:sldLayoutId id="2147483651" r:id="rId7"/>
    <p:sldLayoutId id="2147483653" r:id="rId8"/>
    <p:sldLayoutId id="214748366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4" r:id="rId1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58825" indent="-215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8256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4A988-91A2-8FD8-D4CA-D9A313B82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85" y="1771649"/>
            <a:ext cx="6283045" cy="1484313"/>
          </a:xfrm>
        </p:spPr>
        <p:txBody>
          <a:bodyPr/>
          <a:lstStyle/>
          <a:p>
            <a:r>
              <a:rPr lang="en-US" dirty="0"/>
              <a:t>Together we are strong!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3759F-64D7-74C4-15BF-D32E79B31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685" y="3602038"/>
            <a:ext cx="6007460" cy="93878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Floor Jas – Head of Trust &amp; Security</a:t>
            </a:r>
          </a:p>
          <a:p>
            <a:r>
              <a:rPr lang="en-US" dirty="0"/>
              <a:t>Wim </a:t>
            </a:r>
            <a:r>
              <a:rPr lang="en-US" dirty="0" err="1"/>
              <a:t>Biemolt</a:t>
            </a:r>
            <a:r>
              <a:rPr lang="en-US" dirty="0"/>
              <a:t> - Chair of SURFcert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50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B0AF-9936-FCA4-EF76-83FC17A8C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GEANT!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7B271B-99C1-0241-C0F7-9B5EBD285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613" y="1615499"/>
            <a:ext cx="11280775" cy="436201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D9069-BDF6-E88C-54FF-1DF5AC6D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457A52-F307-B2C6-C5A2-1EC53B9FE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748835"/>
            <a:ext cx="7772400" cy="136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1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50365-09BB-EAD2-7AB1-B80CD6ED4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answer: “all </a:t>
            </a:r>
            <a:r>
              <a:rPr lang="en-GB" dirty="0" err="1"/>
              <a:t>i</a:t>
            </a:r>
            <a:r>
              <a:rPr lang="en-GB" dirty="0"/>
              <a:t> can see is below”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FDDB8D-FEFF-CFFB-C93F-001067837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674" y="1443038"/>
            <a:ext cx="10730652" cy="47069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6B9E4-23D1-74A8-0F1A-2C7C8115F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67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500EB-9190-5580-6D32-CBFABE571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“Upon closer examination, we identified the spoofed traffic”</a:t>
            </a:r>
            <a:endParaRPr lang="en-NL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FE8327-D050-FAFF-D48F-D58FD32B6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729" y="1443038"/>
            <a:ext cx="9030543" cy="47069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1EE0B-BD68-65F7-DFE0-9323617A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C81E4-7C7F-1561-E2C7-E09187531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85" y="987425"/>
            <a:ext cx="1765300" cy="59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E33BAD-6EF3-1647-2747-3C3D53D26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029" y="866775"/>
            <a:ext cx="69088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34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AA12A-60FA-E57F-EAD9-F8BD3EF8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[SURFcert#114890] spoofed traffic? [TT#2023111834003766]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58BC-6569-0740-6497-B11725C73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them</a:t>
            </a:r>
          </a:p>
          <a:p>
            <a:r>
              <a:rPr lang="en-GB" dirty="0"/>
              <a:t>	absence of a flow analysis system</a:t>
            </a:r>
          </a:p>
          <a:p>
            <a:r>
              <a:rPr lang="en-GB" dirty="0"/>
              <a:t>	anti-spoofing mechanisms like uRPF not recommended</a:t>
            </a:r>
          </a:p>
          <a:p>
            <a:r>
              <a:rPr lang="en-GB" dirty="0"/>
              <a:t>us</a:t>
            </a:r>
          </a:p>
          <a:p>
            <a:r>
              <a:rPr lang="en-GB" dirty="0"/>
              <a:t>	thoughtful implementation of filters on inbound interfaces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05059-8F90-42BA-A588-4D3E8A13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98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E67D5-CEA1-BC44-2FF4-D1BF5588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New developments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8FE77-26D3-CE0C-4B2A-3DA9F56A5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14</a:t>
            </a:fld>
            <a:endParaRPr lang="en-US"/>
          </a:p>
        </p:txBody>
      </p:sp>
      <p:pic>
        <p:nvPicPr>
          <p:cNvPr id="15" name="Picture 4" descr="AWS Marketplace: ClickHouse Cloud">
            <a:extLst>
              <a:ext uri="{FF2B5EF4-FFF2-40B4-BE49-F238E27FC236}">
                <a16:creationId xmlns:a16="http://schemas.microsoft.com/office/drawing/2014/main" id="{F84D0693-A3FC-6428-9D75-06ABFF339D7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80" y="1538288"/>
            <a:ext cx="4779852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0B455F0-34ED-A3C8-DB66-5D491E50DB1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02636"/>
            <a:ext cx="5564188" cy="270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C0B6E3-D297-CD41-0218-CF3647DF89F7}"/>
              </a:ext>
            </a:extLst>
          </p:cNvPr>
          <p:cNvSpPr txBox="1"/>
          <p:nvPr/>
        </p:nvSpPr>
        <p:spPr>
          <a:xfrm>
            <a:off x="6007148" y="1538288"/>
            <a:ext cx="574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https://</a:t>
            </a:r>
            <a:r>
              <a:rPr lang="en-GB" sz="1400" dirty="0" err="1"/>
              <a:t>dataplane.substack.com</a:t>
            </a:r>
            <a:r>
              <a:rPr lang="en-GB" sz="1400" dirty="0"/>
              <a:t>/p/destination-adjacent-source-address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3169919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72AD0-E362-0164-7557-10D4C7B51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  <a:latin typeface="Menlo" panose="020B0609030804020204" pitchFamily="49" charset="0"/>
              </a:rPr>
              <a:t>/var/named/log/verbose</a:t>
            </a:r>
            <a:br>
              <a:rPr lang="en-GB" dirty="0">
                <a:effectLst/>
                <a:latin typeface="Menlo" panose="020B0609030804020204" pitchFamily="49" charset="0"/>
              </a:rPr>
            </a:b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CEC6-CCBB-806B-C85A-198E02650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>
                <a:effectLst/>
                <a:latin typeface="Menlo" panose="020B0609030804020204" pitchFamily="49" charset="0"/>
              </a:rPr>
              <a:t>16-Nov-2023 21:21:27.902 client @0x21f15d30 192.42.113.61#41640 (c02a713c-202311161.l.secshow.net): query: c02a713c-202311161.l.secshow.net IN A + (192.42.113.60)</a:t>
            </a:r>
          </a:p>
          <a:p>
            <a:r>
              <a:rPr lang="en-GB" dirty="0">
                <a:effectLst/>
                <a:latin typeface="Menlo" panose="020B0609030804020204" pitchFamily="49" charset="0"/>
              </a:rPr>
              <a:t>19-Nov-2023 11:06:16.382 client @0x21f15d30 192.42.113.61#56993 (c02a713c-202311191.l.secshow.net): query: c02a713c-202311191.l.secshow.net IN A + (192.42.113.60)</a:t>
            </a:r>
          </a:p>
          <a:p>
            <a:r>
              <a:rPr lang="en-GB" dirty="0">
                <a:effectLst/>
                <a:latin typeface="Menlo" panose="020B0609030804020204" pitchFamily="49" charset="0"/>
              </a:rPr>
              <a:t>……</a:t>
            </a:r>
          </a:p>
          <a:p>
            <a:r>
              <a:rPr lang="en-GB" dirty="0">
                <a:effectLst/>
                <a:latin typeface="Menlo" panose="020B0609030804020204" pitchFamily="49" charset="0"/>
              </a:rPr>
              <a:t>28-Mar-2024 10:06:00.257 client @0x22b13530 192.42.113.61#54321 (0-c02a713c-202403261-100-query-timeout.l-time.secshow.net): query: 0-c02a713c-202403261-100-query-timeout.l-time.secshow.net IN A + (192.42.113.60)</a:t>
            </a:r>
          </a:p>
          <a:p>
            <a:r>
              <a:rPr lang="en-GB" dirty="0">
                <a:effectLst/>
                <a:latin typeface="Menlo" panose="020B0609030804020204" pitchFamily="49" charset="0"/>
              </a:rPr>
              <a:t>29-Mar-2024 08:00:44.218 client @0x220b9d30 192.42.113.61#12345 (ahwel.c02a713c.0.d1201.savme.xyz): query: ahwel.c02a713c.0.d1201.savme.xyz IN A + (192.42.113.60)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0E562-9C5D-D9FF-91BB-3F7EB26DC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9C222-CC37-2B11-9B66-10357D91B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CTI?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BF1-002F-ED9F-6624-EDA66F4FE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721014-29B8-40E0-20F3-34EBD3C109D1}"/>
              </a:ext>
            </a:extLst>
          </p:cNvPr>
          <p:cNvGrpSpPr/>
          <p:nvPr/>
        </p:nvGrpSpPr>
        <p:grpSpPr>
          <a:xfrm>
            <a:off x="988219" y="1078706"/>
            <a:ext cx="10215562" cy="4700588"/>
            <a:chOff x="454478" y="631370"/>
            <a:chExt cx="11304871" cy="58110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AD46B4-59CF-38D0-B70D-F67D2511E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2326" y="631370"/>
              <a:ext cx="1451329" cy="17308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334D01-B74E-B2EB-6201-92291708B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5123" y="631370"/>
              <a:ext cx="2596244" cy="17308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E94010-F0ED-4889-AE46-A5473CC39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78" t="32516" r="6901" b="31178"/>
            <a:stretch/>
          </p:blipFill>
          <p:spPr>
            <a:xfrm>
              <a:off x="7217356" y="734836"/>
              <a:ext cx="4541993" cy="14787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8D6277-9ED1-5937-BA07-7A4DED7B2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7665" y="4867631"/>
              <a:ext cx="3009900" cy="1574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EB86BE-B5F7-987E-9310-5CD24F5E6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88353" y="5089881"/>
              <a:ext cx="1905000" cy="11303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B8460A-4057-C0EA-D0E4-69A95B157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478" y="5108931"/>
              <a:ext cx="3035300" cy="1092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1C776C-BDC1-B174-A8D9-6D85F733A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96424" y="3630059"/>
              <a:ext cx="2796929" cy="53623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AA91024-1BC0-1A5B-DD49-7D3229446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4478" y="2815602"/>
              <a:ext cx="7772400" cy="1873778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E96B2C96-AF1C-69F8-9961-980AABF66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2688" y="3203126"/>
              <a:ext cx="2210708" cy="884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6958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BCF7-0457-5BAA-F3C7-9880404F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Public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1996B-DEB9-9BE6-075A-9CA24BF4F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17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EECE599-0328-E1BA-297A-FD7A35CF9BCC}"/>
              </a:ext>
            </a:extLst>
          </p:cNvPr>
          <p:cNvGrpSpPr/>
          <p:nvPr/>
        </p:nvGrpSpPr>
        <p:grpSpPr>
          <a:xfrm>
            <a:off x="2571750" y="1414460"/>
            <a:ext cx="6672263" cy="4578654"/>
            <a:chOff x="2209800" y="473324"/>
            <a:chExt cx="7772400" cy="59113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E81BB36-DB99-6F8E-013C-53BFBDBDD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473324"/>
              <a:ext cx="7772400" cy="133935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198546-6F6D-5400-9C2E-6AA4AF24D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800" y="2418450"/>
              <a:ext cx="7772400" cy="17478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0295293-CED7-0ABB-36D7-188571229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9800" y="4772120"/>
              <a:ext cx="7772400" cy="1612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8027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1FE494-4E8B-B786-51AB-431E9A6D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Next level?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B372A7-2EA9-6A5E-89D6-0DF178515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18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820BE369-CC9B-6164-0E54-DC9F767DE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2056" y="1443038"/>
            <a:ext cx="8367888" cy="4706937"/>
          </a:xfrm>
        </p:spPr>
      </p:pic>
    </p:spTree>
    <p:extLst>
      <p:ext uri="{BB962C8B-B14F-4D97-AF65-F5344CB8AC3E}">
        <p14:creationId xmlns:p14="http://schemas.microsoft.com/office/powerpoint/2010/main" val="882100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4579-96D2-C2F8-6112-CE23D44EE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Collaboration between different organisation levels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49D9-40B5-2D43-69C4-80515941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031881-252A-648F-0D3A-7C7A917FADB2}"/>
              </a:ext>
            </a:extLst>
          </p:cNvPr>
          <p:cNvGrpSpPr/>
          <p:nvPr/>
        </p:nvGrpSpPr>
        <p:grpSpPr>
          <a:xfrm rot="17815632">
            <a:off x="511719" y="1117854"/>
            <a:ext cx="5454665" cy="4302721"/>
            <a:chOff x="217346" y="1118978"/>
            <a:chExt cx="7184239" cy="5459111"/>
          </a:xfrm>
        </p:grpSpPr>
        <p:grpSp>
          <p:nvGrpSpPr>
            <p:cNvPr id="6" name="Groep 78">
              <a:extLst>
                <a:ext uri="{FF2B5EF4-FFF2-40B4-BE49-F238E27FC236}">
                  <a16:creationId xmlns:a16="http://schemas.microsoft.com/office/drawing/2014/main" id="{C58E222A-1494-4349-060E-2BE19E525196}"/>
                </a:ext>
              </a:extLst>
            </p:cNvPr>
            <p:cNvGrpSpPr/>
            <p:nvPr/>
          </p:nvGrpSpPr>
          <p:grpSpPr>
            <a:xfrm rot="4719196">
              <a:off x="6933348" y="94516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33" name="Vrije vorm: vorm 79">
                <a:extLst>
                  <a:ext uri="{FF2B5EF4-FFF2-40B4-BE49-F238E27FC236}">
                    <a16:creationId xmlns:a16="http://schemas.microsoft.com/office/drawing/2014/main" id="{D07FD24F-8857-C2A4-2F33-42412F78F53B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34" name="Vrije vorm: vorm 80">
                <a:extLst>
                  <a:ext uri="{FF2B5EF4-FFF2-40B4-BE49-F238E27FC236}">
                    <a16:creationId xmlns:a16="http://schemas.microsoft.com/office/drawing/2014/main" id="{8DE1EB73-C0BC-C9F3-0AD3-8D7E1C5CCA98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35" name="Vrije vorm: vorm 81">
                <a:extLst>
                  <a:ext uri="{FF2B5EF4-FFF2-40B4-BE49-F238E27FC236}">
                    <a16:creationId xmlns:a16="http://schemas.microsoft.com/office/drawing/2014/main" id="{5A6B9DB1-8114-AD2F-2E84-EFE24EE3C568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7" name="Groep 76">
              <a:extLst>
                <a:ext uri="{FF2B5EF4-FFF2-40B4-BE49-F238E27FC236}">
                  <a16:creationId xmlns:a16="http://schemas.microsoft.com/office/drawing/2014/main" id="{A97A1AC0-41A6-F831-C3CD-32220C230512}"/>
                </a:ext>
              </a:extLst>
            </p:cNvPr>
            <p:cNvGrpSpPr/>
            <p:nvPr/>
          </p:nvGrpSpPr>
          <p:grpSpPr>
            <a:xfrm rot="20928759">
              <a:off x="6910486" y="40388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30" name="Vrije vorm: vorm 72">
                <a:extLst>
                  <a:ext uri="{FF2B5EF4-FFF2-40B4-BE49-F238E27FC236}">
                    <a16:creationId xmlns:a16="http://schemas.microsoft.com/office/drawing/2014/main" id="{7328BFB9-83FC-D094-E872-FFE704AD1D39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31" name="Vrije vorm: vorm 73">
                <a:extLst>
                  <a:ext uri="{FF2B5EF4-FFF2-40B4-BE49-F238E27FC236}">
                    <a16:creationId xmlns:a16="http://schemas.microsoft.com/office/drawing/2014/main" id="{1DCE7E31-F89F-0945-DFC4-85A803AD1E57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32" name="Vrije vorm: vorm 74">
                <a:extLst>
                  <a:ext uri="{FF2B5EF4-FFF2-40B4-BE49-F238E27FC236}">
                    <a16:creationId xmlns:a16="http://schemas.microsoft.com/office/drawing/2014/main" id="{21712D30-6AF9-BE97-A95A-55043F1EC5C3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8" name="Groep 76">
              <a:extLst>
                <a:ext uri="{FF2B5EF4-FFF2-40B4-BE49-F238E27FC236}">
                  <a16:creationId xmlns:a16="http://schemas.microsoft.com/office/drawing/2014/main" id="{E6FC1107-656E-6829-E758-9E1B33191934}"/>
                </a:ext>
              </a:extLst>
            </p:cNvPr>
            <p:cNvGrpSpPr/>
            <p:nvPr/>
          </p:nvGrpSpPr>
          <p:grpSpPr>
            <a:xfrm rot="20928759">
              <a:off x="7062886" y="41912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27" name="Vrije vorm: vorm 72">
                <a:extLst>
                  <a:ext uri="{FF2B5EF4-FFF2-40B4-BE49-F238E27FC236}">
                    <a16:creationId xmlns:a16="http://schemas.microsoft.com/office/drawing/2014/main" id="{22EAC677-DE8D-6E38-4804-DDDB0C8FBB81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8" name="Vrije vorm: vorm 73">
                <a:extLst>
                  <a:ext uri="{FF2B5EF4-FFF2-40B4-BE49-F238E27FC236}">
                    <a16:creationId xmlns:a16="http://schemas.microsoft.com/office/drawing/2014/main" id="{DF32E0AE-1C15-FA1C-B02D-D3C2A41FB4A6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9" name="Vrije vorm: vorm 74">
                <a:extLst>
                  <a:ext uri="{FF2B5EF4-FFF2-40B4-BE49-F238E27FC236}">
                    <a16:creationId xmlns:a16="http://schemas.microsoft.com/office/drawing/2014/main" id="{E696BEB7-487D-A95E-51A6-A3C19BCFAAB3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9" name="Vrije vorm: vorm 47">
              <a:extLst>
                <a:ext uri="{FF2B5EF4-FFF2-40B4-BE49-F238E27FC236}">
                  <a16:creationId xmlns:a16="http://schemas.microsoft.com/office/drawing/2014/main" id="{948F6381-60F2-5B58-2356-46461D9EBEA6}"/>
                </a:ext>
              </a:extLst>
            </p:cNvPr>
            <p:cNvSpPr/>
            <p:nvPr/>
          </p:nvSpPr>
          <p:spPr>
            <a:xfrm rot="14400000">
              <a:off x="216379" y="1166102"/>
              <a:ext cx="3459509" cy="3457576"/>
            </a:xfrm>
            <a:custGeom>
              <a:avLst/>
              <a:gdLst>
                <a:gd name="connsiteX0" fmla="*/ 3250853 w 3459509"/>
                <a:gd name="connsiteY0" fmla="*/ 2552831 h 3457576"/>
                <a:gd name="connsiteX1" fmla="*/ 1730721 w 3459509"/>
                <a:gd name="connsiteY1" fmla="*/ 3457576 h 3457576"/>
                <a:gd name="connsiteX2" fmla="*/ 1697384 w 3459509"/>
                <a:gd name="connsiteY2" fmla="*/ 3455893 h 3457576"/>
                <a:gd name="connsiteX3" fmla="*/ 1697384 w 3459509"/>
                <a:gd name="connsiteY3" fmla="*/ 3457576 h 3457576"/>
                <a:gd name="connsiteX4" fmla="*/ 0 w 3459509"/>
                <a:gd name="connsiteY4" fmla="*/ 3457576 h 3457576"/>
                <a:gd name="connsiteX5" fmla="*/ 47256 w 3459509"/>
                <a:gd name="connsiteY5" fmla="*/ 3352640 h 3457576"/>
                <a:gd name="connsiteX6" fmla="*/ 608086 w 3459509"/>
                <a:gd name="connsiteY6" fmla="*/ 2381252 h 3457576"/>
                <a:gd name="connsiteX7" fmla="*/ 1730721 w 3459509"/>
                <a:gd name="connsiteY7" fmla="*/ 2381251 h 3457576"/>
                <a:gd name="connsiteX8" fmla="*/ 2383184 w 3459509"/>
                <a:gd name="connsiteY8" fmla="*/ 1728788 h 3457576"/>
                <a:gd name="connsiteX9" fmla="*/ 1730721 w 3459509"/>
                <a:gd name="connsiteY9" fmla="*/ 1076325 h 3457576"/>
                <a:gd name="connsiteX10" fmla="*/ 1237363 w 3459509"/>
                <a:gd name="connsiteY10" fmla="*/ 1301800 h 3457576"/>
                <a:gd name="connsiteX11" fmla="*/ 1226671 w 3459509"/>
                <a:gd name="connsiteY11" fmla="*/ 1315747 h 3457576"/>
                <a:gd name="connsiteX12" fmla="*/ 978388 w 3459509"/>
                <a:gd name="connsiteY12" fmla="*/ 885707 h 3457576"/>
                <a:gd name="connsiteX13" fmla="*/ 976930 w 3459509"/>
                <a:gd name="connsiteY13" fmla="*/ 886549 h 3457576"/>
                <a:gd name="connsiteX14" fmla="*/ 961719 w 3459509"/>
                <a:gd name="connsiteY14" fmla="*/ 856837 h 3457576"/>
                <a:gd name="connsiteX15" fmla="*/ 683503 w 3459509"/>
                <a:gd name="connsiteY15" fmla="*/ 494715 h 3457576"/>
                <a:gd name="connsiteX16" fmla="*/ 602448 w 3459509"/>
                <a:gd name="connsiteY16" fmla="*/ 420769 h 3457576"/>
                <a:gd name="connsiteX17" fmla="*/ 631052 w 3459509"/>
                <a:gd name="connsiteY17" fmla="*/ 394771 h 3457576"/>
                <a:gd name="connsiteX18" fmla="*/ 1730721 w 3459509"/>
                <a:gd name="connsiteY18" fmla="*/ 0 h 3457576"/>
                <a:gd name="connsiteX19" fmla="*/ 3459509 w 3459509"/>
                <a:gd name="connsiteY19" fmla="*/ 1728788 h 3457576"/>
                <a:gd name="connsiteX20" fmla="*/ 3250853 w 3459509"/>
                <a:gd name="connsiteY20" fmla="*/ 2552831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59509" h="3457576">
                  <a:moveTo>
                    <a:pt x="3250853" y="2552831"/>
                  </a:moveTo>
                  <a:cubicBezTo>
                    <a:pt x="2958102" y="3091738"/>
                    <a:pt x="2387134" y="3457576"/>
                    <a:pt x="1730721" y="3457576"/>
                  </a:cubicBezTo>
                  <a:lnTo>
                    <a:pt x="1697384" y="3455893"/>
                  </a:lnTo>
                  <a:lnTo>
                    <a:pt x="1697384" y="3457576"/>
                  </a:lnTo>
                  <a:lnTo>
                    <a:pt x="0" y="3457576"/>
                  </a:lnTo>
                  <a:lnTo>
                    <a:pt x="47256" y="3352640"/>
                  </a:lnTo>
                  <a:lnTo>
                    <a:pt x="608086" y="2381252"/>
                  </a:lnTo>
                  <a:lnTo>
                    <a:pt x="1730721" y="2381251"/>
                  </a:lnTo>
                  <a:cubicBezTo>
                    <a:pt x="2091066" y="2381251"/>
                    <a:pt x="2383184" y="2089133"/>
                    <a:pt x="2383184" y="1728788"/>
                  </a:cubicBezTo>
                  <a:cubicBezTo>
                    <a:pt x="2383184" y="1368443"/>
                    <a:pt x="2091066" y="1076325"/>
                    <a:pt x="1730721" y="1076325"/>
                  </a:cubicBezTo>
                  <a:cubicBezTo>
                    <a:pt x="1533657" y="1076325"/>
                    <a:pt x="1356998" y="1163690"/>
                    <a:pt x="1237363" y="1301800"/>
                  </a:cubicBezTo>
                  <a:lnTo>
                    <a:pt x="1226671" y="1315747"/>
                  </a:lnTo>
                  <a:lnTo>
                    <a:pt x="978388" y="885707"/>
                  </a:lnTo>
                  <a:lnTo>
                    <a:pt x="976930" y="886549"/>
                  </a:lnTo>
                  <a:lnTo>
                    <a:pt x="961719" y="856837"/>
                  </a:lnTo>
                  <a:cubicBezTo>
                    <a:pt x="883397" y="721179"/>
                    <a:pt x="789466" y="600152"/>
                    <a:pt x="683503" y="494715"/>
                  </a:cubicBezTo>
                  <a:lnTo>
                    <a:pt x="602448" y="420769"/>
                  </a:lnTo>
                  <a:lnTo>
                    <a:pt x="631052" y="394771"/>
                  </a:lnTo>
                  <a:cubicBezTo>
                    <a:pt x="929888" y="148149"/>
                    <a:pt x="1313003" y="0"/>
                    <a:pt x="1730721" y="0"/>
                  </a:cubicBezTo>
                  <a:cubicBezTo>
                    <a:pt x="2685504" y="0"/>
                    <a:pt x="3459509" y="774005"/>
                    <a:pt x="3459509" y="1728788"/>
                  </a:cubicBezTo>
                  <a:cubicBezTo>
                    <a:pt x="3459509" y="2027158"/>
                    <a:pt x="3383922" y="2307873"/>
                    <a:pt x="3250853" y="25528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0" name="Tijdelijke aanduiding voor verticale tekst 1">
              <a:extLst>
                <a:ext uri="{FF2B5EF4-FFF2-40B4-BE49-F238E27FC236}">
                  <a16:creationId xmlns:a16="http://schemas.microsoft.com/office/drawing/2014/main" id="{0CDAE807-6D9C-179F-A87D-F890A1578619}"/>
                </a:ext>
              </a:extLst>
            </p:cNvPr>
            <p:cNvSpPr txBox="1">
              <a:spLocks/>
            </p:cNvSpPr>
            <p:nvPr/>
          </p:nvSpPr>
          <p:spPr>
            <a:xfrm rot="-4500000">
              <a:off x="880451" y="1654962"/>
              <a:ext cx="2288182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Strategical</a:t>
              </a:r>
              <a:r>
                <a:rPr lang="nl-NL" sz="2800" dirty="0">
                  <a:solidFill>
                    <a:schemeClr val="bg1"/>
                  </a:solidFill>
                </a:rPr>
                <a:t> 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1" name="Groep 78">
              <a:extLst>
                <a:ext uri="{FF2B5EF4-FFF2-40B4-BE49-F238E27FC236}">
                  <a16:creationId xmlns:a16="http://schemas.microsoft.com/office/drawing/2014/main" id="{6B250B2C-0BDE-7AD7-C9DA-1138D0D67190}"/>
                </a:ext>
              </a:extLst>
            </p:cNvPr>
            <p:cNvGrpSpPr/>
            <p:nvPr/>
          </p:nvGrpSpPr>
          <p:grpSpPr>
            <a:xfrm rot="4719196">
              <a:off x="1794910" y="1402628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24" name="Vrije vorm: vorm 79">
                <a:extLst>
                  <a:ext uri="{FF2B5EF4-FFF2-40B4-BE49-F238E27FC236}">
                    <a16:creationId xmlns:a16="http://schemas.microsoft.com/office/drawing/2014/main" id="{72D1B5BF-C13B-18F3-223C-C3BA5E734378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5" name="Vrije vorm: vorm 80">
                <a:extLst>
                  <a:ext uri="{FF2B5EF4-FFF2-40B4-BE49-F238E27FC236}">
                    <a16:creationId xmlns:a16="http://schemas.microsoft.com/office/drawing/2014/main" id="{C42E3457-4F3F-F4E2-D20A-397C64378009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6" name="Vrije vorm: vorm 81">
                <a:extLst>
                  <a:ext uri="{FF2B5EF4-FFF2-40B4-BE49-F238E27FC236}">
                    <a16:creationId xmlns:a16="http://schemas.microsoft.com/office/drawing/2014/main" id="{9641DD13-E394-BA71-31CD-425771163FE6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12" name="Vrije vorm: vorm 56">
              <a:extLst>
                <a:ext uri="{FF2B5EF4-FFF2-40B4-BE49-F238E27FC236}">
                  <a16:creationId xmlns:a16="http://schemas.microsoft.com/office/drawing/2014/main" id="{D9AEE75E-2E21-19B4-DEE7-3E39C584C4E2}"/>
                </a:ext>
              </a:extLst>
            </p:cNvPr>
            <p:cNvSpPr/>
            <p:nvPr/>
          </p:nvSpPr>
          <p:spPr>
            <a:xfrm>
              <a:off x="1366527" y="1154037"/>
              <a:ext cx="4542447" cy="3463926"/>
            </a:xfrm>
            <a:custGeom>
              <a:avLst/>
              <a:gdLst>
                <a:gd name="connsiteX0" fmla="*/ 1723556 w 3452344"/>
                <a:gd name="connsiteY0" fmla="*/ 0 h 3457576"/>
                <a:gd name="connsiteX1" fmla="*/ 3452344 w 3452344"/>
                <a:gd name="connsiteY1" fmla="*/ 1728788 h 3457576"/>
                <a:gd name="connsiteX2" fmla="*/ 1723556 w 3452344"/>
                <a:gd name="connsiteY2" fmla="*/ 3457576 h 3457576"/>
                <a:gd name="connsiteX3" fmla="*/ 1690219 w 3452344"/>
                <a:gd name="connsiteY3" fmla="*/ 3455893 h 3457576"/>
                <a:gd name="connsiteX4" fmla="*/ 1690219 w 3452344"/>
                <a:gd name="connsiteY4" fmla="*/ 3457576 h 3457576"/>
                <a:gd name="connsiteX5" fmla="*/ 0 w 3452344"/>
                <a:gd name="connsiteY5" fmla="*/ 3457576 h 3457576"/>
                <a:gd name="connsiteX6" fmla="*/ 37022 w 3452344"/>
                <a:gd name="connsiteY6" fmla="*/ 3375365 h 3457576"/>
                <a:gd name="connsiteX7" fmla="*/ 606434 w 3452344"/>
                <a:gd name="connsiteY7" fmla="*/ 2389113 h 3457576"/>
                <a:gd name="connsiteX8" fmla="*/ 601895 w 3452344"/>
                <a:gd name="connsiteY8" fmla="*/ 2381252 h 3457576"/>
                <a:gd name="connsiteX9" fmla="*/ 1723556 w 3452344"/>
                <a:gd name="connsiteY9" fmla="*/ 2381251 h 3457576"/>
                <a:gd name="connsiteX10" fmla="*/ 2376019 w 3452344"/>
                <a:gd name="connsiteY10" fmla="*/ 1728788 h 3457576"/>
                <a:gd name="connsiteX11" fmla="*/ 1723556 w 3452344"/>
                <a:gd name="connsiteY11" fmla="*/ 1076325 h 3457576"/>
                <a:gd name="connsiteX12" fmla="*/ 1284855 w 3452344"/>
                <a:gd name="connsiteY12" fmla="*/ 1245823 h 3457576"/>
                <a:gd name="connsiteX13" fmla="*/ 1227456 w 3452344"/>
                <a:gd name="connsiteY13" fmla="*/ 1312105 h 3457576"/>
                <a:gd name="connsiteX14" fmla="*/ 989370 w 3452344"/>
                <a:gd name="connsiteY14" fmla="*/ 899729 h 3457576"/>
                <a:gd name="connsiteX15" fmla="*/ 987912 w 3452344"/>
                <a:gd name="connsiteY15" fmla="*/ 900571 h 3457576"/>
                <a:gd name="connsiteX16" fmla="*/ 972701 w 3452344"/>
                <a:gd name="connsiteY16" fmla="*/ 870858 h 3457576"/>
                <a:gd name="connsiteX17" fmla="*/ 679267 w 3452344"/>
                <a:gd name="connsiteY17" fmla="*/ 493780 h 3457576"/>
                <a:gd name="connsiteX18" fmla="*/ 594203 w 3452344"/>
                <a:gd name="connsiteY18" fmla="*/ 421750 h 3457576"/>
                <a:gd name="connsiteX19" fmla="*/ 623887 w 3452344"/>
                <a:gd name="connsiteY19" fmla="*/ 394771 h 3457576"/>
                <a:gd name="connsiteX20" fmla="*/ 1723556 w 3452344"/>
                <a:gd name="connsiteY20" fmla="*/ 0 h 3457576"/>
                <a:gd name="connsiteX0" fmla="*/ 2409356 w 4138144"/>
                <a:gd name="connsiteY0" fmla="*/ 0 h 3463926"/>
                <a:gd name="connsiteX1" fmla="*/ 4138144 w 4138144"/>
                <a:gd name="connsiteY1" fmla="*/ 1728788 h 3463926"/>
                <a:gd name="connsiteX2" fmla="*/ 2409356 w 4138144"/>
                <a:gd name="connsiteY2" fmla="*/ 3457576 h 3463926"/>
                <a:gd name="connsiteX3" fmla="*/ 2376019 w 4138144"/>
                <a:gd name="connsiteY3" fmla="*/ 3455893 h 3463926"/>
                <a:gd name="connsiteX4" fmla="*/ 2376019 w 4138144"/>
                <a:gd name="connsiteY4" fmla="*/ 3457576 h 3463926"/>
                <a:gd name="connsiteX5" fmla="*/ 0 w 4138144"/>
                <a:gd name="connsiteY5" fmla="*/ 3463926 h 3463926"/>
                <a:gd name="connsiteX6" fmla="*/ 722822 w 4138144"/>
                <a:gd name="connsiteY6" fmla="*/ 3375365 h 3463926"/>
                <a:gd name="connsiteX7" fmla="*/ 1292234 w 4138144"/>
                <a:gd name="connsiteY7" fmla="*/ 2389113 h 3463926"/>
                <a:gd name="connsiteX8" fmla="*/ 1287695 w 4138144"/>
                <a:gd name="connsiteY8" fmla="*/ 2381252 h 3463926"/>
                <a:gd name="connsiteX9" fmla="*/ 2409356 w 4138144"/>
                <a:gd name="connsiteY9" fmla="*/ 2381251 h 3463926"/>
                <a:gd name="connsiteX10" fmla="*/ 3061819 w 4138144"/>
                <a:gd name="connsiteY10" fmla="*/ 1728788 h 3463926"/>
                <a:gd name="connsiteX11" fmla="*/ 2409356 w 4138144"/>
                <a:gd name="connsiteY11" fmla="*/ 1076325 h 3463926"/>
                <a:gd name="connsiteX12" fmla="*/ 1970655 w 4138144"/>
                <a:gd name="connsiteY12" fmla="*/ 1245823 h 3463926"/>
                <a:gd name="connsiteX13" fmla="*/ 1913256 w 4138144"/>
                <a:gd name="connsiteY13" fmla="*/ 1312105 h 3463926"/>
                <a:gd name="connsiteX14" fmla="*/ 1675170 w 4138144"/>
                <a:gd name="connsiteY14" fmla="*/ 899729 h 3463926"/>
                <a:gd name="connsiteX15" fmla="*/ 1673712 w 4138144"/>
                <a:gd name="connsiteY15" fmla="*/ 900571 h 3463926"/>
                <a:gd name="connsiteX16" fmla="*/ 1658501 w 4138144"/>
                <a:gd name="connsiteY16" fmla="*/ 870858 h 3463926"/>
                <a:gd name="connsiteX17" fmla="*/ 1365067 w 4138144"/>
                <a:gd name="connsiteY17" fmla="*/ 493780 h 3463926"/>
                <a:gd name="connsiteX18" fmla="*/ 1280003 w 4138144"/>
                <a:gd name="connsiteY18" fmla="*/ 421750 h 3463926"/>
                <a:gd name="connsiteX19" fmla="*/ 1309687 w 4138144"/>
                <a:gd name="connsiteY19" fmla="*/ 394771 h 3463926"/>
                <a:gd name="connsiteX20" fmla="*/ 2409356 w 4138144"/>
                <a:gd name="connsiteY20" fmla="*/ 0 h 3463926"/>
                <a:gd name="connsiteX0" fmla="*/ 2823184 w 4551972"/>
                <a:gd name="connsiteY0" fmla="*/ 0 h 3463926"/>
                <a:gd name="connsiteX1" fmla="*/ 4551972 w 4551972"/>
                <a:gd name="connsiteY1" fmla="*/ 1728788 h 3463926"/>
                <a:gd name="connsiteX2" fmla="*/ 2823184 w 4551972"/>
                <a:gd name="connsiteY2" fmla="*/ 3457576 h 3463926"/>
                <a:gd name="connsiteX3" fmla="*/ 2789847 w 4551972"/>
                <a:gd name="connsiteY3" fmla="*/ 3455893 h 3463926"/>
                <a:gd name="connsiteX4" fmla="*/ 2789847 w 4551972"/>
                <a:gd name="connsiteY4" fmla="*/ 3457576 h 3463926"/>
                <a:gd name="connsiteX5" fmla="*/ 413828 w 4551972"/>
                <a:gd name="connsiteY5" fmla="*/ 3463926 h 3463926"/>
                <a:gd name="connsiteX6" fmla="*/ 0 w 4551972"/>
                <a:gd name="connsiteY6" fmla="*/ 3372190 h 3463926"/>
                <a:gd name="connsiteX7" fmla="*/ 1706062 w 4551972"/>
                <a:gd name="connsiteY7" fmla="*/ 2389113 h 3463926"/>
                <a:gd name="connsiteX8" fmla="*/ 1701523 w 4551972"/>
                <a:gd name="connsiteY8" fmla="*/ 2381252 h 3463926"/>
                <a:gd name="connsiteX9" fmla="*/ 2823184 w 4551972"/>
                <a:gd name="connsiteY9" fmla="*/ 2381251 h 3463926"/>
                <a:gd name="connsiteX10" fmla="*/ 3475647 w 4551972"/>
                <a:gd name="connsiteY10" fmla="*/ 1728788 h 3463926"/>
                <a:gd name="connsiteX11" fmla="*/ 2823184 w 4551972"/>
                <a:gd name="connsiteY11" fmla="*/ 1076325 h 3463926"/>
                <a:gd name="connsiteX12" fmla="*/ 2384483 w 4551972"/>
                <a:gd name="connsiteY12" fmla="*/ 1245823 h 3463926"/>
                <a:gd name="connsiteX13" fmla="*/ 2327084 w 4551972"/>
                <a:gd name="connsiteY13" fmla="*/ 1312105 h 3463926"/>
                <a:gd name="connsiteX14" fmla="*/ 2088998 w 4551972"/>
                <a:gd name="connsiteY14" fmla="*/ 899729 h 3463926"/>
                <a:gd name="connsiteX15" fmla="*/ 2087540 w 4551972"/>
                <a:gd name="connsiteY15" fmla="*/ 900571 h 3463926"/>
                <a:gd name="connsiteX16" fmla="*/ 2072329 w 4551972"/>
                <a:gd name="connsiteY16" fmla="*/ 870858 h 3463926"/>
                <a:gd name="connsiteX17" fmla="*/ 1778895 w 4551972"/>
                <a:gd name="connsiteY17" fmla="*/ 493780 h 3463926"/>
                <a:gd name="connsiteX18" fmla="*/ 1693831 w 4551972"/>
                <a:gd name="connsiteY18" fmla="*/ 421750 h 3463926"/>
                <a:gd name="connsiteX19" fmla="*/ 1723515 w 4551972"/>
                <a:gd name="connsiteY19" fmla="*/ 394771 h 3463926"/>
                <a:gd name="connsiteX20" fmla="*/ 2823184 w 4551972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1696537 w 4542447"/>
                <a:gd name="connsiteY7" fmla="*/ 2389113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2447" h="3463926">
                  <a:moveTo>
                    <a:pt x="2813659" y="0"/>
                  </a:moveTo>
                  <a:cubicBezTo>
                    <a:pt x="3768442" y="0"/>
                    <a:pt x="4542447" y="774005"/>
                    <a:pt x="4542447" y="1728788"/>
                  </a:cubicBezTo>
                  <a:cubicBezTo>
                    <a:pt x="4542447" y="2683571"/>
                    <a:pt x="3768442" y="3457576"/>
                    <a:pt x="2813659" y="3457576"/>
                  </a:cubicBezTo>
                  <a:lnTo>
                    <a:pt x="2780322" y="3455893"/>
                  </a:lnTo>
                  <a:lnTo>
                    <a:pt x="2780322" y="3457576"/>
                  </a:lnTo>
                  <a:lnTo>
                    <a:pt x="404303" y="3463926"/>
                  </a:lnTo>
                  <a:cubicBezTo>
                    <a:pt x="290967" y="3459806"/>
                    <a:pt x="110956" y="3419966"/>
                    <a:pt x="0" y="3365840"/>
                  </a:cubicBezTo>
                  <a:cubicBezTo>
                    <a:pt x="31054" y="3074131"/>
                    <a:pt x="36708" y="2995147"/>
                    <a:pt x="445587" y="2385938"/>
                  </a:cubicBezTo>
                  <a:lnTo>
                    <a:pt x="1691998" y="2381252"/>
                  </a:lnTo>
                  <a:lnTo>
                    <a:pt x="2813659" y="2381251"/>
                  </a:lnTo>
                  <a:cubicBezTo>
                    <a:pt x="3174004" y="2381251"/>
                    <a:pt x="3466122" y="2089133"/>
                    <a:pt x="3466122" y="1728788"/>
                  </a:cubicBezTo>
                  <a:cubicBezTo>
                    <a:pt x="3466122" y="1368443"/>
                    <a:pt x="3174004" y="1076325"/>
                    <a:pt x="2813659" y="1076325"/>
                  </a:cubicBezTo>
                  <a:cubicBezTo>
                    <a:pt x="2644747" y="1076325"/>
                    <a:pt x="2490827" y="1140511"/>
                    <a:pt x="2374958" y="1245823"/>
                  </a:cubicBezTo>
                  <a:lnTo>
                    <a:pt x="2317559" y="1312105"/>
                  </a:lnTo>
                  <a:lnTo>
                    <a:pt x="2079473" y="899729"/>
                  </a:lnTo>
                  <a:lnTo>
                    <a:pt x="2078015" y="900571"/>
                  </a:lnTo>
                  <a:lnTo>
                    <a:pt x="2062804" y="870858"/>
                  </a:lnTo>
                  <a:cubicBezTo>
                    <a:pt x="1980752" y="728741"/>
                    <a:pt x="1881569" y="602681"/>
                    <a:pt x="1769370" y="493780"/>
                  </a:cubicBezTo>
                  <a:lnTo>
                    <a:pt x="1684306" y="421750"/>
                  </a:lnTo>
                  <a:lnTo>
                    <a:pt x="1713990" y="394771"/>
                  </a:lnTo>
                  <a:cubicBezTo>
                    <a:pt x="2012826" y="148149"/>
                    <a:pt x="2395941" y="0"/>
                    <a:pt x="2813659" y="0"/>
                  </a:cubicBezTo>
                  <a:close/>
                </a:path>
              </a:pathLst>
            </a:custGeom>
            <a:gradFill>
              <a:gsLst>
                <a:gs pos="10192">
                  <a:schemeClr val="accent3"/>
                </a:gs>
                <a:gs pos="0">
                  <a:schemeClr val="accent3"/>
                </a:gs>
                <a:gs pos="26000">
                  <a:schemeClr val="accent1"/>
                </a:gs>
                <a:gs pos="100000">
                  <a:schemeClr val="accent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3" name="Vrije vorm: vorm 59">
              <a:extLst>
                <a:ext uri="{FF2B5EF4-FFF2-40B4-BE49-F238E27FC236}">
                  <a16:creationId xmlns:a16="http://schemas.microsoft.com/office/drawing/2014/main" id="{2B3E9F57-8695-C993-BBDE-536E98844583}"/>
                </a:ext>
              </a:extLst>
            </p:cNvPr>
            <p:cNvSpPr/>
            <p:nvPr/>
          </p:nvSpPr>
          <p:spPr>
            <a:xfrm rot="7200000">
              <a:off x="1336219" y="3110899"/>
              <a:ext cx="3476805" cy="3457576"/>
            </a:xfrm>
            <a:custGeom>
              <a:avLst/>
              <a:gdLst>
                <a:gd name="connsiteX0" fmla="*/ 0 w 3476805"/>
                <a:gd name="connsiteY0" fmla="*/ 3457576 h 3457576"/>
                <a:gd name="connsiteX1" fmla="*/ 43336 w 3476805"/>
                <a:gd name="connsiteY1" fmla="*/ 3361344 h 3457576"/>
                <a:gd name="connsiteX2" fmla="*/ 609192 w 3476805"/>
                <a:gd name="connsiteY2" fmla="*/ 2381252 h 3457576"/>
                <a:gd name="connsiteX3" fmla="*/ 1748017 w 3476805"/>
                <a:gd name="connsiteY3" fmla="*/ 2381251 h 3457576"/>
                <a:gd name="connsiteX4" fmla="*/ 2400480 w 3476805"/>
                <a:gd name="connsiteY4" fmla="*/ 1728788 h 3457576"/>
                <a:gd name="connsiteX5" fmla="*/ 1748017 w 3476805"/>
                <a:gd name="connsiteY5" fmla="*/ 1076325 h 3457576"/>
                <a:gd name="connsiteX6" fmla="*/ 1254659 w 3476805"/>
                <a:gd name="connsiteY6" fmla="*/ 1301800 h 3457576"/>
                <a:gd name="connsiteX7" fmla="*/ 1234732 w 3476805"/>
                <a:gd name="connsiteY7" fmla="*/ 1327794 h 3457576"/>
                <a:gd name="connsiteX8" fmla="*/ 992615 w 3476805"/>
                <a:gd name="connsiteY8" fmla="*/ 908435 h 3457576"/>
                <a:gd name="connsiteX9" fmla="*/ 991158 w 3476805"/>
                <a:gd name="connsiteY9" fmla="*/ 909276 h 3457576"/>
                <a:gd name="connsiteX10" fmla="*/ 975947 w 3476805"/>
                <a:gd name="connsiteY10" fmla="*/ 879564 h 3457576"/>
                <a:gd name="connsiteX11" fmla="*/ 651592 w 3476805"/>
                <a:gd name="connsiteY11" fmla="*/ 473211 h 3457576"/>
                <a:gd name="connsiteX12" fmla="*/ 604949 w 3476805"/>
                <a:gd name="connsiteY12" fmla="*/ 434216 h 3457576"/>
                <a:gd name="connsiteX13" fmla="*/ 648348 w 3476805"/>
                <a:gd name="connsiteY13" fmla="*/ 394771 h 3457576"/>
                <a:gd name="connsiteX14" fmla="*/ 1748017 w 3476805"/>
                <a:gd name="connsiteY14" fmla="*/ 0 h 3457576"/>
                <a:gd name="connsiteX15" fmla="*/ 3476805 w 3476805"/>
                <a:gd name="connsiteY15" fmla="*/ 1728788 h 3457576"/>
                <a:gd name="connsiteX16" fmla="*/ 2420939 w 3476805"/>
                <a:gd name="connsiteY16" fmla="*/ 3321719 h 3457576"/>
                <a:gd name="connsiteX17" fmla="*/ 2296443 w 3476805"/>
                <a:gd name="connsiteY17" fmla="*/ 3367285 h 3457576"/>
                <a:gd name="connsiteX18" fmla="*/ 2234742 w 3476805"/>
                <a:gd name="connsiteY18" fmla="*/ 3386889 h 3457576"/>
                <a:gd name="connsiteX19" fmla="*/ 2163968 w 3476805"/>
                <a:gd name="connsiteY19" fmla="*/ 3405087 h 3457576"/>
                <a:gd name="connsiteX20" fmla="*/ 2018305 w 3476805"/>
                <a:gd name="connsiteY20" fmla="*/ 3434376 h 3457576"/>
                <a:gd name="connsiteX21" fmla="*/ 1942900 w 3476805"/>
                <a:gd name="connsiteY21" fmla="*/ 3445884 h 3457576"/>
                <a:gd name="connsiteX22" fmla="*/ 1905420 w 3476805"/>
                <a:gd name="connsiteY22" fmla="*/ 3449628 h 3457576"/>
                <a:gd name="connsiteX23" fmla="*/ 1748065 w 3476805"/>
                <a:gd name="connsiteY23" fmla="*/ 3457574 h 3457576"/>
                <a:gd name="connsiteX24" fmla="*/ 1748019 w 3476805"/>
                <a:gd name="connsiteY24" fmla="*/ 3457575 h 3457576"/>
                <a:gd name="connsiteX25" fmla="*/ 1714682 w 3476805"/>
                <a:gd name="connsiteY25" fmla="*/ 3455893 h 3457576"/>
                <a:gd name="connsiteX26" fmla="*/ 1714681 w 3476805"/>
                <a:gd name="connsiteY26" fmla="*/ 3455893 h 3457576"/>
                <a:gd name="connsiteX27" fmla="*/ 1714680 w 3476805"/>
                <a:gd name="connsiteY27" fmla="*/ 3455893 h 3457576"/>
                <a:gd name="connsiteX28" fmla="*/ 1714680 w 3476805"/>
                <a:gd name="connsiteY28" fmla="*/ 3457576 h 3457576"/>
                <a:gd name="connsiteX29" fmla="*/ 1606038 w 3476805"/>
                <a:gd name="connsiteY29" fmla="*/ 3457576 h 3457576"/>
                <a:gd name="connsiteX30" fmla="*/ 1218115 w 3476805"/>
                <a:gd name="connsiteY30" fmla="*/ 3457576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76805" h="3457576">
                  <a:moveTo>
                    <a:pt x="0" y="3457576"/>
                  </a:moveTo>
                  <a:lnTo>
                    <a:pt x="43336" y="3361344"/>
                  </a:lnTo>
                  <a:lnTo>
                    <a:pt x="609192" y="2381252"/>
                  </a:lnTo>
                  <a:lnTo>
                    <a:pt x="1748017" y="2381251"/>
                  </a:lnTo>
                  <a:cubicBezTo>
                    <a:pt x="2108362" y="2381251"/>
                    <a:pt x="2400480" y="2089133"/>
                    <a:pt x="2400480" y="1728788"/>
                  </a:cubicBezTo>
                  <a:cubicBezTo>
                    <a:pt x="2400480" y="1368443"/>
                    <a:pt x="2108362" y="1076325"/>
                    <a:pt x="1748017" y="1076325"/>
                  </a:cubicBezTo>
                  <a:cubicBezTo>
                    <a:pt x="1550953" y="1076325"/>
                    <a:pt x="1374294" y="1163690"/>
                    <a:pt x="1254659" y="1301800"/>
                  </a:cubicBezTo>
                  <a:lnTo>
                    <a:pt x="1234732" y="1327794"/>
                  </a:lnTo>
                  <a:lnTo>
                    <a:pt x="992615" y="908435"/>
                  </a:lnTo>
                  <a:lnTo>
                    <a:pt x="991158" y="909276"/>
                  </a:lnTo>
                  <a:lnTo>
                    <a:pt x="975947" y="879564"/>
                  </a:lnTo>
                  <a:cubicBezTo>
                    <a:pt x="886436" y="724526"/>
                    <a:pt x="776537" y="588599"/>
                    <a:pt x="651592" y="473211"/>
                  </a:cubicBezTo>
                  <a:lnTo>
                    <a:pt x="604949" y="434216"/>
                  </a:lnTo>
                  <a:lnTo>
                    <a:pt x="648348" y="394771"/>
                  </a:lnTo>
                  <a:cubicBezTo>
                    <a:pt x="947184" y="148149"/>
                    <a:pt x="1330299" y="0"/>
                    <a:pt x="1748017" y="0"/>
                  </a:cubicBezTo>
                  <a:cubicBezTo>
                    <a:pt x="2702800" y="0"/>
                    <a:pt x="3476805" y="774005"/>
                    <a:pt x="3476805" y="1728788"/>
                  </a:cubicBezTo>
                  <a:cubicBezTo>
                    <a:pt x="3476805" y="2444875"/>
                    <a:pt x="3041427" y="3059275"/>
                    <a:pt x="2420939" y="3321719"/>
                  </a:cubicBezTo>
                  <a:lnTo>
                    <a:pt x="2296443" y="3367285"/>
                  </a:lnTo>
                  <a:lnTo>
                    <a:pt x="2234742" y="3386889"/>
                  </a:lnTo>
                  <a:lnTo>
                    <a:pt x="2163968" y="3405087"/>
                  </a:lnTo>
                  <a:lnTo>
                    <a:pt x="2018305" y="3434376"/>
                  </a:lnTo>
                  <a:lnTo>
                    <a:pt x="1942900" y="3445884"/>
                  </a:lnTo>
                  <a:lnTo>
                    <a:pt x="1905420" y="3449628"/>
                  </a:lnTo>
                  <a:lnTo>
                    <a:pt x="1748065" y="3457574"/>
                  </a:lnTo>
                  <a:lnTo>
                    <a:pt x="1748019" y="3457575"/>
                  </a:lnTo>
                  <a:lnTo>
                    <a:pt x="1714682" y="3455893"/>
                  </a:lnTo>
                  <a:lnTo>
                    <a:pt x="1714681" y="3455893"/>
                  </a:lnTo>
                  <a:lnTo>
                    <a:pt x="1714680" y="3455893"/>
                  </a:lnTo>
                  <a:lnTo>
                    <a:pt x="1714680" y="3457576"/>
                  </a:lnTo>
                  <a:lnTo>
                    <a:pt x="1606038" y="3457576"/>
                  </a:lnTo>
                  <a:lnTo>
                    <a:pt x="1218115" y="34575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4" name="Tijdelijke aanduiding voor verticale tekst 1">
              <a:extLst>
                <a:ext uri="{FF2B5EF4-FFF2-40B4-BE49-F238E27FC236}">
                  <a16:creationId xmlns:a16="http://schemas.microsoft.com/office/drawing/2014/main" id="{A0933D42-0711-5870-1074-F8AC802D5D37}"/>
                </a:ext>
              </a:extLst>
            </p:cNvPr>
            <p:cNvSpPr txBox="1">
              <a:spLocks/>
            </p:cNvSpPr>
            <p:nvPr/>
          </p:nvSpPr>
          <p:spPr>
            <a:xfrm>
              <a:off x="1805287" y="3657860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Down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Tactical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oep 76">
              <a:extLst>
                <a:ext uri="{FF2B5EF4-FFF2-40B4-BE49-F238E27FC236}">
                  <a16:creationId xmlns:a16="http://schemas.microsoft.com/office/drawing/2014/main" id="{4D06F723-95E0-8578-FC0F-FE1CAE0BF92C}"/>
                </a:ext>
              </a:extLst>
            </p:cNvPr>
            <p:cNvGrpSpPr/>
            <p:nvPr/>
          </p:nvGrpSpPr>
          <p:grpSpPr>
            <a:xfrm rot="20928759">
              <a:off x="1772048" y="4496350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21" name="Vrije vorm: vorm 72">
                <a:extLst>
                  <a:ext uri="{FF2B5EF4-FFF2-40B4-BE49-F238E27FC236}">
                    <a16:creationId xmlns:a16="http://schemas.microsoft.com/office/drawing/2014/main" id="{A7621A6C-206B-049B-2CAE-EA1C390BB7E7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2" name="Vrije vorm: vorm 73">
                <a:extLst>
                  <a:ext uri="{FF2B5EF4-FFF2-40B4-BE49-F238E27FC236}">
                    <a16:creationId xmlns:a16="http://schemas.microsoft.com/office/drawing/2014/main" id="{5248EE47-83B7-5103-89BB-B3CD043148E9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3" name="Vrije vorm: vorm 74">
                <a:extLst>
                  <a:ext uri="{FF2B5EF4-FFF2-40B4-BE49-F238E27FC236}">
                    <a16:creationId xmlns:a16="http://schemas.microsoft.com/office/drawing/2014/main" id="{DE8159F7-8B16-84AA-EF4C-79378FB34488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16" name="Tijdelijke aanduiding voor verticale tekst 1">
              <a:extLst>
                <a:ext uri="{FF2B5EF4-FFF2-40B4-BE49-F238E27FC236}">
                  <a16:creationId xmlns:a16="http://schemas.microsoft.com/office/drawing/2014/main" id="{8F1C9315-CBC5-C856-B549-C537089E4BC5}"/>
                </a:ext>
              </a:extLst>
            </p:cNvPr>
            <p:cNvSpPr txBox="1">
              <a:spLocks/>
            </p:cNvSpPr>
            <p:nvPr/>
          </p:nvSpPr>
          <p:spPr>
            <a:xfrm rot="4500000">
              <a:off x="2751933" y="1654962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Operational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7" name="Groep 82">
              <a:extLst>
                <a:ext uri="{FF2B5EF4-FFF2-40B4-BE49-F238E27FC236}">
                  <a16:creationId xmlns:a16="http://schemas.microsoft.com/office/drawing/2014/main" id="{7CFEB06E-BA85-D01C-D4E8-692BF6B82E5E}"/>
                </a:ext>
              </a:extLst>
            </p:cNvPr>
            <p:cNvGrpSpPr/>
            <p:nvPr/>
          </p:nvGrpSpPr>
          <p:grpSpPr>
            <a:xfrm rot="12600000">
              <a:off x="4842910" y="336858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18" name="Vrije vorm: vorm 83">
                <a:extLst>
                  <a:ext uri="{FF2B5EF4-FFF2-40B4-BE49-F238E27FC236}">
                    <a16:creationId xmlns:a16="http://schemas.microsoft.com/office/drawing/2014/main" id="{34A08254-C2BC-8699-45CB-F3C5336C7095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9" name="Vrije vorm: vorm 84">
                <a:extLst>
                  <a:ext uri="{FF2B5EF4-FFF2-40B4-BE49-F238E27FC236}">
                    <a16:creationId xmlns:a16="http://schemas.microsoft.com/office/drawing/2014/main" id="{6EE50E31-19FD-FA4A-C108-81136237B320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0" name="Vrije vorm: vorm 85">
                <a:extLst>
                  <a:ext uri="{FF2B5EF4-FFF2-40B4-BE49-F238E27FC236}">
                    <a16:creationId xmlns:a16="http://schemas.microsoft.com/office/drawing/2014/main" id="{39502D6E-BD25-1575-BFFB-50C1A3D88B43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290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2A0AD-3DF2-43C3-ED96-C87D9B31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03" y="110695"/>
            <a:ext cx="11280630" cy="572135"/>
          </a:xfrm>
        </p:spPr>
        <p:txBody>
          <a:bodyPr/>
          <a:lstStyle/>
          <a:p>
            <a:r>
              <a:rPr lang="en-NL" dirty="0"/>
              <a:t>Security collaboration on different levels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C26FEE-932E-26F2-DFD9-ABF7E7C9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</a:t>
            </a:fld>
            <a:endParaRPr lang="en-US"/>
          </a:p>
        </p:txBody>
      </p:sp>
      <p:sp>
        <p:nvSpPr>
          <p:cNvPr id="14" name="Tijdelijke aanduiding voor verticale tekst 1">
            <a:extLst>
              <a:ext uri="{FF2B5EF4-FFF2-40B4-BE49-F238E27FC236}">
                <a16:creationId xmlns:a16="http://schemas.microsoft.com/office/drawing/2014/main" id="{D0EB087D-D248-F65D-CE99-270C6B1FA587}"/>
              </a:ext>
            </a:extLst>
          </p:cNvPr>
          <p:cNvSpPr txBox="1">
            <a:spLocks/>
          </p:cNvSpPr>
          <p:nvPr/>
        </p:nvSpPr>
        <p:spPr>
          <a:xfrm rot="-4500000">
            <a:off x="6018889" y="1197501"/>
            <a:ext cx="2288182" cy="2453499"/>
          </a:xfrm>
          <a:prstGeom prst="rect">
            <a:avLst/>
          </a:prstGeom>
        </p:spPr>
        <p:txBody>
          <a:bodyPr vert="horz" lIns="0" tIns="0" rIns="0" bIns="0" rtlCol="0">
            <a:prstTxWarp prst="textArchUp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ct val="10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i="0" kern="1200" cap="none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nl-NL" sz="2800" dirty="0">
                <a:solidFill>
                  <a:schemeClr val="bg1"/>
                </a:solidFill>
              </a:rPr>
              <a:t>Dienstverlener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1" name="Tijdelijke aanduiding voor verticale tekst 1">
            <a:extLst>
              <a:ext uri="{FF2B5EF4-FFF2-40B4-BE49-F238E27FC236}">
                <a16:creationId xmlns:a16="http://schemas.microsoft.com/office/drawing/2014/main" id="{F275EB71-DE17-BA87-6C76-2A7C4D5FF3C2}"/>
              </a:ext>
            </a:extLst>
          </p:cNvPr>
          <p:cNvSpPr txBox="1">
            <a:spLocks/>
          </p:cNvSpPr>
          <p:nvPr/>
        </p:nvSpPr>
        <p:spPr>
          <a:xfrm>
            <a:off x="6943725" y="3200399"/>
            <a:ext cx="2545718" cy="2453499"/>
          </a:xfrm>
          <a:prstGeom prst="rect">
            <a:avLst/>
          </a:prstGeom>
        </p:spPr>
        <p:txBody>
          <a:bodyPr vert="horz" lIns="0" tIns="0" rIns="0" bIns="0" rtlCol="0">
            <a:prstTxWarp prst="textArchDown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ct val="10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i="0" kern="1200" cap="none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nl-NL" sz="2800" dirty="0">
                <a:solidFill>
                  <a:schemeClr val="bg1"/>
                </a:solidFill>
              </a:rPr>
              <a:t>Innovatiewerkplaats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6" name="Tijdelijke aanduiding voor verticale tekst 1">
            <a:extLst>
              <a:ext uri="{FF2B5EF4-FFF2-40B4-BE49-F238E27FC236}">
                <a16:creationId xmlns:a16="http://schemas.microsoft.com/office/drawing/2014/main" id="{42DEA359-D6B9-8BE0-E034-3537589F5DD6}"/>
              </a:ext>
            </a:extLst>
          </p:cNvPr>
          <p:cNvSpPr txBox="1">
            <a:spLocks/>
          </p:cNvSpPr>
          <p:nvPr/>
        </p:nvSpPr>
        <p:spPr>
          <a:xfrm rot="4500000">
            <a:off x="7890371" y="1197501"/>
            <a:ext cx="2545718" cy="2453499"/>
          </a:xfrm>
          <a:prstGeom prst="rect">
            <a:avLst/>
          </a:prstGeom>
        </p:spPr>
        <p:txBody>
          <a:bodyPr vert="horz" lIns="0" tIns="0" rIns="0" bIns="0" rtlCol="0">
            <a:prstTxWarp prst="textArchUp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ct val="10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i="0" kern="1200" cap="none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nl-NL" sz="2800" dirty="0">
                <a:solidFill>
                  <a:schemeClr val="bg1"/>
                </a:solidFill>
              </a:rPr>
              <a:t>Vereniging</a:t>
            </a:r>
            <a:endParaRPr lang="en-GB" sz="2800" dirty="0">
              <a:solidFill>
                <a:schemeClr val="bg1"/>
              </a:solidFill>
            </a:endParaRPr>
          </a:p>
        </p:txBody>
      </p:sp>
      <p:grpSp>
        <p:nvGrpSpPr>
          <p:cNvPr id="27" name="Groep 82">
            <a:extLst>
              <a:ext uri="{FF2B5EF4-FFF2-40B4-BE49-F238E27FC236}">
                <a16:creationId xmlns:a16="http://schemas.microsoft.com/office/drawing/2014/main" id="{84443361-9F08-66D2-9717-C3329244014B}"/>
              </a:ext>
            </a:extLst>
          </p:cNvPr>
          <p:cNvGrpSpPr/>
          <p:nvPr/>
        </p:nvGrpSpPr>
        <p:grpSpPr>
          <a:xfrm rot="12600000">
            <a:off x="9981348" y="2911126"/>
            <a:ext cx="294425" cy="642048"/>
            <a:chOff x="2725938" y="-525821"/>
            <a:chExt cx="3705717" cy="8081011"/>
          </a:xfrm>
          <a:solidFill>
            <a:schemeClr val="bg1">
              <a:alpha val="50000"/>
            </a:schemeClr>
          </a:solidFill>
        </p:grpSpPr>
        <p:sp>
          <p:nvSpPr>
            <p:cNvPr id="28" name="Vrije vorm: vorm 83">
              <a:extLst>
                <a:ext uri="{FF2B5EF4-FFF2-40B4-BE49-F238E27FC236}">
                  <a16:creationId xmlns:a16="http://schemas.microsoft.com/office/drawing/2014/main" id="{9A0F9CA7-5629-D047-98C3-240790AAE774}"/>
                </a:ext>
              </a:extLst>
            </p:cNvPr>
            <p:cNvSpPr/>
            <p:nvPr/>
          </p:nvSpPr>
          <p:spPr>
            <a:xfrm rot="20700000" flipH="1">
              <a:off x="3982286" y="-525821"/>
              <a:ext cx="2449369" cy="2450391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29" name="Vrije vorm: vorm 84">
              <a:extLst>
                <a:ext uri="{FF2B5EF4-FFF2-40B4-BE49-F238E27FC236}">
                  <a16:creationId xmlns:a16="http://schemas.microsoft.com/office/drawing/2014/main" id="{F7AE5D2C-B978-C325-F0F9-3C093FA777D4}"/>
                </a:ext>
              </a:extLst>
            </p:cNvPr>
            <p:cNvSpPr/>
            <p:nvPr/>
          </p:nvSpPr>
          <p:spPr>
            <a:xfrm rot="19800000" flipH="1">
              <a:off x="2929049" y="2201964"/>
              <a:ext cx="2449367" cy="2450390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30" name="Vrije vorm: vorm 85">
              <a:extLst>
                <a:ext uri="{FF2B5EF4-FFF2-40B4-BE49-F238E27FC236}">
                  <a16:creationId xmlns:a16="http://schemas.microsoft.com/office/drawing/2014/main" id="{CC437AB3-D855-2A92-45F8-56589CEBC928}"/>
                </a:ext>
              </a:extLst>
            </p:cNvPr>
            <p:cNvSpPr/>
            <p:nvPr/>
          </p:nvSpPr>
          <p:spPr>
            <a:xfrm rot="18900000" flipH="1">
              <a:off x="2725938" y="5104803"/>
              <a:ext cx="2449366" cy="2450387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</p:grpSp>
      <p:sp>
        <p:nvSpPr>
          <p:cNvPr id="32" name="Tijdelijke aanduiding voor verticale tekst 1">
            <a:extLst>
              <a:ext uri="{FF2B5EF4-FFF2-40B4-BE49-F238E27FC236}">
                <a16:creationId xmlns:a16="http://schemas.microsoft.com/office/drawing/2014/main" id="{14F31683-A96D-43CE-0B8C-43BBA8CA7332}"/>
              </a:ext>
            </a:extLst>
          </p:cNvPr>
          <p:cNvSpPr txBox="1">
            <a:spLocks/>
          </p:cNvSpPr>
          <p:nvPr/>
        </p:nvSpPr>
        <p:spPr>
          <a:xfrm rot="-4500000">
            <a:off x="6171289" y="1349901"/>
            <a:ext cx="2288182" cy="2453499"/>
          </a:xfrm>
          <a:prstGeom prst="rect">
            <a:avLst/>
          </a:prstGeom>
        </p:spPr>
        <p:txBody>
          <a:bodyPr vert="horz" lIns="0" tIns="0" rIns="0" bIns="0" rtlCol="0">
            <a:prstTxWarp prst="textArchUp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ct val="10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i="0" kern="1200" cap="none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nl-NL" sz="2800" dirty="0">
                <a:solidFill>
                  <a:schemeClr val="bg1"/>
                </a:solidFill>
              </a:rPr>
              <a:t>Dienstverlener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4" name="Tijdelijke aanduiding voor verticale tekst 1">
            <a:extLst>
              <a:ext uri="{FF2B5EF4-FFF2-40B4-BE49-F238E27FC236}">
                <a16:creationId xmlns:a16="http://schemas.microsoft.com/office/drawing/2014/main" id="{877A93CD-4159-A819-8442-EB4FF897A189}"/>
              </a:ext>
            </a:extLst>
          </p:cNvPr>
          <p:cNvSpPr txBox="1">
            <a:spLocks/>
          </p:cNvSpPr>
          <p:nvPr/>
        </p:nvSpPr>
        <p:spPr>
          <a:xfrm rot="4500000">
            <a:off x="8042771" y="1349901"/>
            <a:ext cx="2545718" cy="2453499"/>
          </a:xfrm>
          <a:prstGeom prst="rect">
            <a:avLst/>
          </a:prstGeom>
        </p:spPr>
        <p:txBody>
          <a:bodyPr vert="horz" lIns="0" tIns="0" rIns="0" bIns="0" rtlCol="0">
            <a:prstTxWarp prst="textArchUp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ct val="10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i="0" kern="1200" cap="none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nl-NL" sz="2800" dirty="0" err="1">
                <a:solidFill>
                  <a:schemeClr val="bg1"/>
                </a:solidFill>
              </a:rPr>
              <a:t>Vernin</a:t>
            </a:r>
            <a:endParaRPr lang="en-GB" sz="2800" dirty="0">
              <a:solidFill>
                <a:schemeClr val="bg1"/>
              </a:solidFill>
            </a:endParaRPr>
          </a:p>
        </p:txBody>
      </p:sp>
      <p:grpSp>
        <p:nvGrpSpPr>
          <p:cNvPr id="45" name="Groep 82">
            <a:extLst>
              <a:ext uri="{FF2B5EF4-FFF2-40B4-BE49-F238E27FC236}">
                <a16:creationId xmlns:a16="http://schemas.microsoft.com/office/drawing/2014/main" id="{3BE67EDF-87D4-29B8-62E6-6860EFE5D9BA}"/>
              </a:ext>
            </a:extLst>
          </p:cNvPr>
          <p:cNvGrpSpPr/>
          <p:nvPr/>
        </p:nvGrpSpPr>
        <p:grpSpPr>
          <a:xfrm rot="12600000">
            <a:off x="10133748" y="3063526"/>
            <a:ext cx="294425" cy="642048"/>
            <a:chOff x="2725938" y="-525821"/>
            <a:chExt cx="3705717" cy="8081011"/>
          </a:xfrm>
          <a:solidFill>
            <a:schemeClr val="bg1">
              <a:alpha val="50000"/>
            </a:schemeClr>
          </a:solidFill>
        </p:grpSpPr>
        <p:sp>
          <p:nvSpPr>
            <p:cNvPr id="46" name="Vrije vorm: vorm 83">
              <a:extLst>
                <a:ext uri="{FF2B5EF4-FFF2-40B4-BE49-F238E27FC236}">
                  <a16:creationId xmlns:a16="http://schemas.microsoft.com/office/drawing/2014/main" id="{FA4EC835-53D8-10AC-2AB7-5CC2FB477CDC}"/>
                </a:ext>
              </a:extLst>
            </p:cNvPr>
            <p:cNvSpPr/>
            <p:nvPr/>
          </p:nvSpPr>
          <p:spPr>
            <a:xfrm rot="20700000" flipH="1">
              <a:off x="3982286" y="-525821"/>
              <a:ext cx="2449369" cy="2450391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47" name="Vrije vorm: vorm 84">
              <a:extLst>
                <a:ext uri="{FF2B5EF4-FFF2-40B4-BE49-F238E27FC236}">
                  <a16:creationId xmlns:a16="http://schemas.microsoft.com/office/drawing/2014/main" id="{1E15C695-ABB2-6C85-4A18-13B98E87BBB0}"/>
                </a:ext>
              </a:extLst>
            </p:cNvPr>
            <p:cNvSpPr/>
            <p:nvPr/>
          </p:nvSpPr>
          <p:spPr>
            <a:xfrm rot="19800000" flipH="1">
              <a:off x="2929049" y="2201964"/>
              <a:ext cx="2449367" cy="2450390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48" name="Vrije vorm: vorm 85">
              <a:extLst>
                <a:ext uri="{FF2B5EF4-FFF2-40B4-BE49-F238E27FC236}">
                  <a16:creationId xmlns:a16="http://schemas.microsoft.com/office/drawing/2014/main" id="{B5DE5E5B-F6A0-E089-E5CF-075F64AB3159}"/>
                </a:ext>
              </a:extLst>
            </p:cNvPr>
            <p:cNvSpPr/>
            <p:nvPr/>
          </p:nvSpPr>
          <p:spPr>
            <a:xfrm rot="18900000" flipH="1">
              <a:off x="2725938" y="5104803"/>
              <a:ext cx="2449366" cy="2450387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CD8CE1E-6661-547A-336F-0D51709D25E7}"/>
              </a:ext>
            </a:extLst>
          </p:cNvPr>
          <p:cNvGrpSpPr/>
          <p:nvPr/>
        </p:nvGrpSpPr>
        <p:grpSpPr>
          <a:xfrm rot="17815632">
            <a:off x="4179950" y="2453994"/>
            <a:ext cx="5454665" cy="4302721"/>
            <a:chOff x="217346" y="1118978"/>
            <a:chExt cx="7184239" cy="5459111"/>
          </a:xfrm>
        </p:grpSpPr>
        <p:grpSp>
          <p:nvGrpSpPr>
            <p:cNvPr id="15" name="Groep 78">
              <a:extLst>
                <a:ext uri="{FF2B5EF4-FFF2-40B4-BE49-F238E27FC236}">
                  <a16:creationId xmlns:a16="http://schemas.microsoft.com/office/drawing/2014/main" id="{3E1772E2-06ED-D494-451E-603674EEB6E3}"/>
                </a:ext>
              </a:extLst>
            </p:cNvPr>
            <p:cNvGrpSpPr/>
            <p:nvPr/>
          </p:nvGrpSpPr>
          <p:grpSpPr>
            <a:xfrm rot="4719196">
              <a:off x="6933348" y="94516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16" name="Vrije vorm: vorm 79">
                <a:extLst>
                  <a:ext uri="{FF2B5EF4-FFF2-40B4-BE49-F238E27FC236}">
                    <a16:creationId xmlns:a16="http://schemas.microsoft.com/office/drawing/2014/main" id="{A7B8C25E-13F9-DCED-0A12-76B0AD5D8EDF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7" name="Vrije vorm: vorm 80">
                <a:extLst>
                  <a:ext uri="{FF2B5EF4-FFF2-40B4-BE49-F238E27FC236}">
                    <a16:creationId xmlns:a16="http://schemas.microsoft.com/office/drawing/2014/main" id="{76E18B37-5A52-F0DC-BE0D-C5AEB9B9BAA8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8" name="Vrije vorm: vorm 81">
                <a:extLst>
                  <a:ext uri="{FF2B5EF4-FFF2-40B4-BE49-F238E27FC236}">
                    <a16:creationId xmlns:a16="http://schemas.microsoft.com/office/drawing/2014/main" id="{8B3A7B02-5422-4413-9A30-2F30D73D5FEF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22" name="Groep 76">
              <a:extLst>
                <a:ext uri="{FF2B5EF4-FFF2-40B4-BE49-F238E27FC236}">
                  <a16:creationId xmlns:a16="http://schemas.microsoft.com/office/drawing/2014/main" id="{4E2FCFCA-97A8-99C9-5160-6496AF91A5CE}"/>
                </a:ext>
              </a:extLst>
            </p:cNvPr>
            <p:cNvGrpSpPr/>
            <p:nvPr/>
          </p:nvGrpSpPr>
          <p:grpSpPr>
            <a:xfrm rot="20928759">
              <a:off x="6910486" y="40388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23" name="Vrije vorm: vorm 72">
                <a:extLst>
                  <a:ext uri="{FF2B5EF4-FFF2-40B4-BE49-F238E27FC236}">
                    <a16:creationId xmlns:a16="http://schemas.microsoft.com/office/drawing/2014/main" id="{FEE6C3AA-7570-58E3-4F04-7C8768969511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4" name="Vrije vorm: vorm 73">
                <a:extLst>
                  <a:ext uri="{FF2B5EF4-FFF2-40B4-BE49-F238E27FC236}">
                    <a16:creationId xmlns:a16="http://schemas.microsoft.com/office/drawing/2014/main" id="{6129E852-1BBC-5AEE-C5E3-D700A2B5068A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5" name="Vrije vorm: vorm 74">
                <a:extLst>
                  <a:ext uri="{FF2B5EF4-FFF2-40B4-BE49-F238E27FC236}">
                    <a16:creationId xmlns:a16="http://schemas.microsoft.com/office/drawing/2014/main" id="{FE7F081B-D15F-EF17-05A5-88BCD26E3F7D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40" name="Groep 76">
              <a:extLst>
                <a:ext uri="{FF2B5EF4-FFF2-40B4-BE49-F238E27FC236}">
                  <a16:creationId xmlns:a16="http://schemas.microsoft.com/office/drawing/2014/main" id="{65F80749-29FB-891F-2E0D-FFA16673DCE7}"/>
                </a:ext>
              </a:extLst>
            </p:cNvPr>
            <p:cNvGrpSpPr/>
            <p:nvPr/>
          </p:nvGrpSpPr>
          <p:grpSpPr>
            <a:xfrm rot="20928759">
              <a:off x="7062886" y="41912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41" name="Vrije vorm: vorm 72">
                <a:extLst>
                  <a:ext uri="{FF2B5EF4-FFF2-40B4-BE49-F238E27FC236}">
                    <a16:creationId xmlns:a16="http://schemas.microsoft.com/office/drawing/2014/main" id="{1C04636D-8E14-0FB1-9452-5F0CE5F73E25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42" name="Vrije vorm: vorm 73">
                <a:extLst>
                  <a:ext uri="{FF2B5EF4-FFF2-40B4-BE49-F238E27FC236}">
                    <a16:creationId xmlns:a16="http://schemas.microsoft.com/office/drawing/2014/main" id="{349A5F01-342E-8CD6-7115-76186057F216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43" name="Vrije vorm: vorm 74">
                <a:extLst>
                  <a:ext uri="{FF2B5EF4-FFF2-40B4-BE49-F238E27FC236}">
                    <a16:creationId xmlns:a16="http://schemas.microsoft.com/office/drawing/2014/main" id="{F3FE464C-F691-9CA1-8A2A-FDE8047DEE3F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49" name="Vrije vorm: vorm 47">
              <a:extLst>
                <a:ext uri="{FF2B5EF4-FFF2-40B4-BE49-F238E27FC236}">
                  <a16:creationId xmlns:a16="http://schemas.microsoft.com/office/drawing/2014/main" id="{12389E79-C1EA-AC97-3BDF-88095AF850DF}"/>
                </a:ext>
              </a:extLst>
            </p:cNvPr>
            <p:cNvSpPr/>
            <p:nvPr/>
          </p:nvSpPr>
          <p:spPr>
            <a:xfrm rot="14400000">
              <a:off x="216379" y="1166102"/>
              <a:ext cx="3459509" cy="3457576"/>
            </a:xfrm>
            <a:custGeom>
              <a:avLst/>
              <a:gdLst>
                <a:gd name="connsiteX0" fmla="*/ 3250853 w 3459509"/>
                <a:gd name="connsiteY0" fmla="*/ 2552831 h 3457576"/>
                <a:gd name="connsiteX1" fmla="*/ 1730721 w 3459509"/>
                <a:gd name="connsiteY1" fmla="*/ 3457576 h 3457576"/>
                <a:gd name="connsiteX2" fmla="*/ 1697384 w 3459509"/>
                <a:gd name="connsiteY2" fmla="*/ 3455893 h 3457576"/>
                <a:gd name="connsiteX3" fmla="*/ 1697384 w 3459509"/>
                <a:gd name="connsiteY3" fmla="*/ 3457576 h 3457576"/>
                <a:gd name="connsiteX4" fmla="*/ 0 w 3459509"/>
                <a:gd name="connsiteY4" fmla="*/ 3457576 h 3457576"/>
                <a:gd name="connsiteX5" fmla="*/ 47256 w 3459509"/>
                <a:gd name="connsiteY5" fmla="*/ 3352640 h 3457576"/>
                <a:gd name="connsiteX6" fmla="*/ 608086 w 3459509"/>
                <a:gd name="connsiteY6" fmla="*/ 2381252 h 3457576"/>
                <a:gd name="connsiteX7" fmla="*/ 1730721 w 3459509"/>
                <a:gd name="connsiteY7" fmla="*/ 2381251 h 3457576"/>
                <a:gd name="connsiteX8" fmla="*/ 2383184 w 3459509"/>
                <a:gd name="connsiteY8" fmla="*/ 1728788 h 3457576"/>
                <a:gd name="connsiteX9" fmla="*/ 1730721 w 3459509"/>
                <a:gd name="connsiteY9" fmla="*/ 1076325 h 3457576"/>
                <a:gd name="connsiteX10" fmla="*/ 1237363 w 3459509"/>
                <a:gd name="connsiteY10" fmla="*/ 1301800 h 3457576"/>
                <a:gd name="connsiteX11" fmla="*/ 1226671 w 3459509"/>
                <a:gd name="connsiteY11" fmla="*/ 1315747 h 3457576"/>
                <a:gd name="connsiteX12" fmla="*/ 978388 w 3459509"/>
                <a:gd name="connsiteY12" fmla="*/ 885707 h 3457576"/>
                <a:gd name="connsiteX13" fmla="*/ 976930 w 3459509"/>
                <a:gd name="connsiteY13" fmla="*/ 886549 h 3457576"/>
                <a:gd name="connsiteX14" fmla="*/ 961719 w 3459509"/>
                <a:gd name="connsiteY14" fmla="*/ 856837 h 3457576"/>
                <a:gd name="connsiteX15" fmla="*/ 683503 w 3459509"/>
                <a:gd name="connsiteY15" fmla="*/ 494715 h 3457576"/>
                <a:gd name="connsiteX16" fmla="*/ 602448 w 3459509"/>
                <a:gd name="connsiteY16" fmla="*/ 420769 h 3457576"/>
                <a:gd name="connsiteX17" fmla="*/ 631052 w 3459509"/>
                <a:gd name="connsiteY17" fmla="*/ 394771 h 3457576"/>
                <a:gd name="connsiteX18" fmla="*/ 1730721 w 3459509"/>
                <a:gd name="connsiteY18" fmla="*/ 0 h 3457576"/>
                <a:gd name="connsiteX19" fmla="*/ 3459509 w 3459509"/>
                <a:gd name="connsiteY19" fmla="*/ 1728788 h 3457576"/>
                <a:gd name="connsiteX20" fmla="*/ 3250853 w 3459509"/>
                <a:gd name="connsiteY20" fmla="*/ 2552831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59509" h="3457576">
                  <a:moveTo>
                    <a:pt x="3250853" y="2552831"/>
                  </a:moveTo>
                  <a:cubicBezTo>
                    <a:pt x="2958102" y="3091738"/>
                    <a:pt x="2387134" y="3457576"/>
                    <a:pt x="1730721" y="3457576"/>
                  </a:cubicBezTo>
                  <a:lnTo>
                    <a:pt x="1697384" y="3455893"/>
                  </a:lnTo>
                  <a:lnTo>
                    <a:pt x="1697384" y="3457576"/>
                  </a:lnTo>
                  <a:lnTo>
                    <a:pt x="0" y="3457576"/>
                  </a:lnTo>
                  <a:lnTo>
                    <a:pt x="47256" y="3352640"/>
                  </a:lnTo>
                  <a:lnTo>
                    <a:pt x="608086" y="2381252"/>
                  </a:lnTo>
                  <a:lnTo>
                    <a:pt x="1730721" y="2381251"/>
                  </a:lnTo>
                  <a:cubicBezTo>
                    <a:pt x="2091066" y="2381251"/>
                    <a:pt x="2383184" y="2089133"/>
                    <a:pt x="2383184" y="1728788"/>
                  </a:cubicBezTo>
                  <a:cubicBezTo>
                    <a:pt x="2383184" y="1368443"/>
                    <a:pt x="2091066" y="1076325"/>
                    <a:pt x="1730721" y="1076325"/>
                  </a:cubicBezTo>
                  <a:cubicBezTo>
                    <a:pt x="1533657" y="1076325"/>
                    <a:pt x="1356998" y="1163690"/>
                    <a:pt x="1237363" y="1301800"/>
                  </a:cubicBezTo>
                  <a:lnTo>
                    <a:pt x="1226671" y="1315747"/>
                  </a:lnTo>
                  <a:lnTo>
                    <a:pt x="978388" y="885707"/>
                  </a:lnTo>
                  <a:lnTo>
                    <a:pt x="976930" y="886549"/>
                  </a:lnTo>
                  <a:lnTo>
                    <a:pt x="961719" y="856837"/>
                  </a:lnTo>
                  <a:cubicBezTo>
                    <a:pt x="883397" y="721179"/>
                    <a:pt x="789466" y="600152"/>
                    <a:pt x="683503" y="494715"/>
                  </a:cubicBezTo>
                  <a:lnTo>
                    <a:pt x="602448" y="420769"/>
                  </a:lnTo>
                  <a:lnTo>
                    <a:pt x="631052" y="394771"/>
                  </a:lnTo>
                  <a:cubicBezTo>
                    <a:pt x="929888" y="148149"/>
                    <a:pt x="1313003" y="0"/>
                    <a:pt x="1730721" y="0"/>
                  </a:cubicBezTo>
                  <a:cubicBezTo>
                    <a:pt x="2685504" y="0"/>
                    <a:pt x="3459509" y="774005"/>
                    <a:pt x="3459509" y="1728788"/>
                  </a:cubicBezTo>
                  <a:cubicBezTo>
                    <a:pt x="3459509" y="2027158"/>
                    <a:pt x="3383922" y="2307873"/>
                    <a:pt x="3250853" y="25528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50" name="Tijdelijke aanduiding voor verticale tekst 1">
              <a:extLst>
                <a:ext uri="{FF2B5EF4-FFF2-40B4-BE49-F238E27FC236}">
                  <a16:creationId xmlns:a16="http://schemas.microsoft.com/office/drawing/2014/main" id="{4885FF84-168B-C91D-FD69-56B85C783A7E}"/>
                </a:ext>
              </a:extLst>
            </p:cNvPr>
            <p:cNvSpPr txBox="1">
              <a:spLocks/>
            </p:cNvSpPr>
            <p:nvPr/>
          </p:nvSpPr>
          <p:spPr>
            <a:xfrm rot="-4500000">
              <a:off x="880451" y="1654962"/>
              <a:ext cx="2288182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Strategical</a:t>
              </a:r>
              <a:r>
                <a:rPr lang="nl-NL" sz="2800" dirty="0">
                  <a:solidFill>
                    <a:schemeClr val="bg1"/>
                  </a:solidFill>
                </a:rPr>
                <a:t> 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51" name="Groep 78">
              <a:extLst>
                <a:ext uri="{FF2B5EF4-FFF2-40B4-BE49-F238E27FC236}">
                  <a16:creationId xmlns:a16="http://schemas.microsoft.com/office/drawing/2014/main" id="{445E7D0A-03FA-C7B0-DA14-19FFF7560604}"/>
                </a:ext>
              </a:extLst>
            </p:cNvPr>
            <p:cNvGrpSpPr/>
            <p:nvPr/>
          </p:nvGrpSpPr>
          <p:grpSpPr>
            <a:xfrm rot="4719196">
              <a:off x="1794910" y="1402628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52" name="Vrije vorm: vorm 79">
                <a:extLst>
                  <a:ext uri="{FF2B5EF4-FFF2-40B4-BE49-F238E27FC236}">
                    <a16:creationId xmlns:a16="http://schemas.microsoft.com/office/drawing/2014/main" id="{945936D4-9D31-9BAB-3D18-B5CA3515605E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53" name="Vrije vorm: vorm 80">
                <a:extLst>
                  <a:ext uri="{FF2B5EF4-FFF2-40B4-BE49-F238E27FC236}">
                    <a16:creationId xmlns:a16="http://schemas.microsoft.com/office/drawing/2014/main" id="{C5FD8E03-9A35-68AF-FC34-75AA3676D892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54" name="Vrije vorm: vorm 81">
                <a:extLst>
                  <a:ext uri="{FF2B5EF4-FFF2-40B4-BE49-F238E27FC236}">
                    <a16:creationId xmlns:a16="http://schemas.microsoft.com/office/drawing/2014/main" id="{2A1DE1BC-5BA7-D794-66D1-163814A87B0D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55" name="Vrije vorm: vorm 56">
              <a:extLst>
                <a:ext uri="{FF2B5EF4-FFF2-40B4-BE49-F238E27FC236}">
                  <a16:creationId xmlns:a16="http://schemas.microsoft.com/office/drawing/2014/main" id="{954FC887-AEE7-CD05-9DDE-66E4FBED8F1C}"/>
                </a:ext>
              </a:extLst>
            </p:cNvPr>
            <p:cNvSpPr/>
            <p:nvPr/>
          </p:nvSpPr>
          <p:spPr>
            <a:xfrm>
              <a:off x="1366527" y="1154037"/>
              <a:ext cx="4542447" cy="3463926"/>
            </a:xfrm>
            <a:custGeom>
              <a:avLst/>
              <a:gdLst>
                <a:gd name="connsiteX0" fmla="*/ 1723556 w 3452344"/>
                <a:gd name="connsiteY0" fmla="*/ 0 h 3457576"/>
                <a:gd name="connsiteX1" fmla="*/ 3452344 w 3452344"/>
                <a:gd name="connsiteY1" fmla="*/ 1728788 h 3457576"/>
                <a:gd name="connsiteX2" fmla="*/ 1723556 w 3452344"/>
                <a:gd name="connsiteY2" fmla="*/ 3457576 h 3457576"/>
                <a:gd name="connsiteX3" fmla="*/ 1690219 w 3452344"/>
                <a:gd name="connsiteY3" fmla="*/ 3455893 h 3457576"/>
                <a:gd name="connsiteX4" fmla="*/ 1690219 w 3452344"/>
                <a:gd name="connsiteY4" fmla="*/ 3457576 h 3457576"/>
                <a:gd name="connsiteX5" fmla="*/ 0 w 3452344"/>
                <a:gd name="connsiteY5" fmla="*/ 3457576 h 3457576"/>
                <a:gd name="connsiteX6" fmla="*/ 37022 w 3452344"/>
                <a:gd name="connsiteY6" fmla="*/ 3375365 h 3457576"/>
                <a:gd name="connsiteX7" fmla="*/ 606434 w 3452344"/>
                <a:gd name="connsiteY7" fmla="*/ 2389113 h 3457576"/>
                <a:gd name="connsiteX8" fmla="*/ 601895 w 3452344"/>
                <a:gd name="connsiteY8" fmla="*/ 2381252 h 3457576"/>
                <a:gd name="connsiteX9" fmla="*/ 1723556 w 3452344"/>
                <a:gd name="connsiteY9" fmla="*/ 2381251 h 3457576"/>
                <a:gd name="connsiteX10" fmla="*/ 2376019 w 3452344"/>
                <a:gd name="connsiteY10" fmla="*/ 1728788 h 3457576"/>
                <a:gd name="connsiteX11" fmla="*/ 1723556 w 3452344"/>
                <a:gd name="connsiteY11" fmla="*/ 1076325 h 3457576"/>
                <a:gd name="connsiteX12" fmla="*/ 1284855 w 3452344"/>
                <a:gd name="connsiteY12" fmla="*/ 1245823 h 3457576"/>
                <a:gd name="connsiteX13" fmla="*/ 1227456 w 3452344"/>
                <a:gd name="connsiteY13" fmla="*/ 1312105 h 3457576"/>
                <a:gd name="connsiteX14" fmla="*/ 989370 w 3452344"/>
                <a:gd name="connsiteY14" fmla="*/ 899729 h 3457576"/>
                <a:gd name="connsiteX15" fmla="*/ 987912 w 3452344"/>
                <a:gd name="connsiteY15" fmla="*/ 900571 h 3457576"/>
                <a:gd name="connsiteX16" fmla="*/ 972701 w 3452344"/>
                <a:gd name="connsiteY16" fmla="*/ 870858 h 3457576"/>
                <a:gd name="connsiteX17" fmla="*/ 679267 w 3452344"/>
                <a:gd name="connsiteY17" fmla="*/ 493780 h 3457576"/>
                <a:gd name="connsiteX18" fmla="*/ 594203 w 3452344"/>
                <a:gd name="connsiteY18" fmla="*/ 421750 h 3457576"/>
                <a:gd name="connsiteX19" fmla="*/ 623887 w 3452344"/>
                <a:gd name="connsiteY19" fmla="*/ 394771 h 3457576"/>
                <a:gd name="connsiteX20" fmla="*/ 1723556 w 3452344"/>
                <a:gd name="connsiteY20" fmla="*/ 0 h 3457576"/>
                <a:gd name="connsiteX0" fmla="*/ 2409356 w 4138144"/>
                <a:gd name="connsiteY0" fmla="*/ 0 h 3463926"/>
                <a:gd name="connsiteX1" fmla="*/ 4138144 w 4138144"/>
                <a:gd name="connsiteY1" fmla="*/ 1728788 h 3463926"/>
                <a:gd name="connsiteX2" fmla="*/ 2409356 w 4138144"/>
                <a:gd name="connsiteY2" fmla="*/ 3457576 h 3463926"/>
                <a:gd name="connsiteX3" fmla="*/ 2376019 w 4138144"/>
                <a:gd name="connsiteY3" fmla="*/ 3455893 h 3463926"/>
                <a:gd name="connsiteX4" fmla="*/ 2376019 w 4138144"/>
                <a:gd name="connsiteY4" fmla="*/ 3457576 h 3463926"/>
                <a:gd name="connsiteX5" fmla="*/ 0 w 4138144"/>
                <a:gd name="connsiteY5" fmla="*/ 3463926 h 3463926"/>
                <a:gd name="connsiteX6" fmla="*/ 722822 w 4138144"/>
                <a:gd name="connsiteY6" fmla="*/ 3375365 h 3463926"/>
                <a:gd name="connsiteX7" fmla="*/ 1292234 w 4138144"/>
                <a:gd name="connsiteY7" fmla="*/ 2389113 h 3463926"/>
                <a:gd name="connsiteX8" fmla="*/ 1287695 w 4138144"/>
                <a:gd name="connsiteY8" fmla="*/ 2381252 h 3463926"/>
                <a:gd name="connsiteX9" fmla="*/ 2409356 w 4138144"/>
                <a:gd name="connsiteY9" fmla="*/ 2381251 h 3463926"/>
                <a:gd name="connsiteX10" fmla="*/ 3061819 w 4138144"/>
                <a:gd name="connsiteY10" fmla="*/ 1728788 h 3463926"/>
                <a:gd name="connsiteX11" fmla="*/ 2409356 w 4138144"/>
                <a:gd name="connsiteY11" fmla="*/ 1076325 h 3463926"/>
                <a:gd name="connsiteX12" fmla="*/ 1970655 w 4138144"/>
                <a:gd name="connsiteY12" fmla="*/ 1245823 h 3463926"/>
                <a:gd name="connsiteX13" fmla="*/ 1913256 w 4138144"/>
                <a:gd name="connsiteY13" fmla="*/ 1312105 h 3463926"/>
                <a:gd name="connsiteX14" fmla="*/ 1675170 w 4138144"/>
                <a:gd name="connsiteY14" fmla="*/ 899729 h 3463926"/>
                <a:gd name="connsiteX15" fmla="*/ 1673712 w 4138144"/>
                <a:gd name="connsiteY15" fmla="*/ 900571 h 3463926"/>
                <a:gd name="connsiteX16" fmla="*/ 1658501 w 4138144"/>
                <a:gd name="connsiteY16" fmla="*/ 870858 h 3463926"/>
                <a:gd name="connsiteX17" fmla="*/ 1365067 w 4138144"/>
                <a:gd name="connsiteY17" fmla="*/ 493780 h 3463926"/>
                <a:gd name="connsiteX18" fmla="*/ 1280003 w 4138144"/>
                <a:gd name="connsiteY18" fmla="*/ 421750 h 3463926"/>
                <a:gd name="connsiteX19" fmla="*/ 1309687 w 4138144"/>
                <a:gd name="connsiteY19" fmla="*/ 394771 h 3463926"/>
                <a:gd name="connsiteX20" fmla="*/ 2409356 w 4138144"/>
                <a:gd name="connsiteY20" fmla="*/ 0 h 3463926"/>
                <a:gd name="connsiteX0" fmla="*/ 2823184 w 4551972"/>
                <a:gd name="connsiteY0" fmla="*/ 0 h 3463926"/>
                <a:gd name="connsiteX1" fmla="*/ 4551972 w 4551972"/>
                <a:gd name="connsiteY1" fmla="*/ 1728788 h 3463926"/>
                <a:gd name="connsiteX2" fmla="*/ 2823184 w 4551972"/>
                <a:gd name="connsiteY2" fmla="*/ 3457576 h 3463926"/>
                <a:gd name="connsiteX3" fmla="*/ 2789847 w 4551972"/>
                <a:gd name="connsiteY3" fmla="*/ 3455893 h 3463926"/>
                <a:gd name="connsiteX4" fmla="*/ 2789847 w 4551972"/>
                <a:gd name="connsiteY4" fmla="*/ 3457576 h 3463926"/>
                <a:gd name="connsiteX5" fmla="*/ 413828 w 4551972"/>
                <a:gd name="connsiteY5" fmla="*/ 3463926 h 3463926"/>
                <a:gd name="connsiteX6" fmla="*/ 0 w 4551972"/>
                <a:gd name="connsiteY6" fmla="*/ 3372190 h 3463926"/>
                <a:gd name="connsiteX7" fmla="*/ 1706062 w 4551972"/>
                <a:gd name="connsiteY7" fmla="*/ 2389113 h 3463926"/>
                <a:gd name="connsiteX8" fmla="*/ 1701523 w 4551972"/>
                <a:gd name="connsiteY8" fmla="*/ 2381252 h 3463926"/>
                <a:gd name="connsiteX9" fmla="*/ 2823184 w 4551972"/>
                <a:gd name="connsiteY9" fmla="*/ 2381251 h 3463926"/>
                <a:gd name="connsiteX10" fmla="*/ 3475647 w 4551972"/>
                <a:gd name="connsiteY10" fmla="*/ 1728788 h 3463926"/>
                <a:gd name="connsiteX11" fmla="*/ 2823184 w 4551972"/>
                <a:gd name="connsiteY11" fmla="*/ 1076325 h 3463926"/>
                <a:gd name="connsiteX12" fmla="*/ 2384483 w 4551972"/>
                <a:gd name="connsiteY12" fmla="*/ 1245823 h 3463926"/>
                <a:gd name="connsiteX13" fmla="*/ 2327084 w 4551972"/>
                <a:gd name="connsiteY13" fmla="*/ 1312105 h 3463926"/>
                <a:gd name="connsiteX14" fmla="*/ 2088998 w 4551972"/>
                <a:gd name="connsiteY14" fmla="*/ 899729 h 3463926"/>
                <a:gd name="connsiteX15" fmla="*/ 2087540 w 4551972"/>
                <a:gd name="connsiteY15" fmla="*/ 900571 h 3463926"/>
                <a:gd name="connsiteX16" fmla="*/ 2072329 w 4551972"/>
                <a:gd name="connsiteY16" fmla="*/ 870858 h 3463926"/>
                <a:gd name="connsiteX17" fmla="*/ 1778895 w 4551972"/>
                <a:gd name="connsiteY17" fmla="*/ 493780 h 3463926"/>
                <a:gd name="connsiteX18" fmla="*/ 1693831 w 4551972"/>
                <a:gd name="connsiteY18" fmla="*/ 421750 h 3463926"/>
                <a:gd name="connsiteX19" fmla="*/ 1723515 w 4551972"/>
                <a:gd name="connsiteY19" fmla="*/ 394771 h 3463926"/>
                <a:gd name="connsiteX20" fmla="*/ 2823184 w 4551972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1696537 w 4542447"/>
                <a:gd name="connsiteY7" fmla="*/ 2389113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2447" h="3463926">
                  <a:moveTo>
                    <a:pt x="2813659" y="0"/>
                  </a:moveTo>
                  <a:cubicBezTo>
                    <a:pt x="3768442" y="0"/>
                    <a:pt x="4542447" y="774005"/>
                    <a:pt x="4542447" y="1728788"/>
                  </a:cubicBezTo>
                  <a:cubicBezTo>
                    <a:pt x="4542447" y="2683571"/>
                    <a:pt x="3768442" y="3457576"/>
                    <a:pt x="2813659" y="3457576"/>
                  </a:cubicBezTo>
                  <a:lnTo>
                    <a:pt x="2780322" y="3455893"/>
                  </a:lnTo>
                  <a:lnTo>
                    <a:pt x="2780322" y="3457576"/>
                  </a:lnTo>
                  <a:lnTo>
                    <a:pt x="404303" y="3463926"/>
                  </a:lnTo>
                  <a:cubicBezTo>
                    <a:pt x="290967" y="3459806"/>
                    <a:pt x="110956" y="3419966"/>
                    <a:pt x="0" y="3365840"/>
                  </a:cubicBezTo>
                  <a:cubicBezTo>
                    <a:pt x="31054" y="3074131"/>
                    <a:pt x="36708" y="2995147"/>
                    <a:pt x="445587" y="2385938"/>
                  </a:cubicBezTo>
                  <a:lnTo>
                    <a:pt x="1691998" y="2381252"/>
                  </a:lnTo>
                  <a:lnTo>
                    <a:pt x="2813659" y="2381251"/>
                  </a:lnTo>
                  <a:cubicBezTo>
                    <a:pt x="3174004" y="2381251"/>
                    <a:pt x="3466122" y="2089133"/>
                    <a:pt x="3466122" y="1728788"/>
                  </a:cubicBezTo>
                  <a:cubicBezTo>
                    <a:pt x="3466122" y="1368443"/>
                    <a:pt x="3174004" y="1076325"/>
                    <a:pt x="2813659" y="1076325"/>
                  </a:cubicBezTo>
                  <a:cubicBezTo>
                    <a:pt x="2644747" y="1076325"/>
                    <a:pt x="2490827" y="1140511"/>
                    <a:pt x="2374958" y="1245823"/>
                  </a:cubicBezTo>
                  <a:lnTo>
                    <a:pt x="2317559" y="1312105"/>
                  </a:lnTo>
                  <a:lnTo>
                    <a:pt x="2079473" y="899729"/>
                  </a:lnTo>
                  <a:lnTo>
                    <a:pt x="2078015" y="900571"/>
                  </a:lnTo>
                  <a:lnTo>
                    <a:pt x="2062804" y="870858"/>
                  </a:lnTo>
                  <a:cubicBezTo>
                    <a:pt x="1980752" y="728741"/>
                    <a:pt x="1881569" y="602681"/>
                    <a:pt x="1769370" y="493780"/>
                  </a:cubicBezTo>
                  <a:lnTo>
                    <a:pt x="1684306" y="421750"/>
                  </a:lnTo>
                  <a:lnTo>
                    <a:pt x="1713990" y="394771"/>
                  </a:lnTo>
                  <a:cubicBezTo>
                    <a:pt x="2012826" y="148149"/>
                    <a:pt x="2395941" y="0"/>
                    <a:pt x="2813659" y="0"/>
                  </a:cubicBezTo>
                  <a:close/>
                </a:path>
              </a:pathLst>
            </a:custGeom>
            <a:gradFill>
              <a:gsLst>
                <a:gs pos="10192">
                  <a:schemeClr val="accent3"/>
                </a:gs>
                <a:gs pos="0">
                  <a:schemeClr val="accent3"/>
                </a:gs>
                <a:gs pos="26000">
                  <a:schemeClr val="accent1"/>
                </a:gs>
                <a:gs pos="100000">
                  <a:schemeClr val="accent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56" name="Vrije vorm: vorm 59">
              <a:extLst>
                <a:ext uri="{FF2B5EF4-FFF2-40B4-BE49-F238E27FC236}">
                  <a16:creationId xmlns:a16="http://schemas.microsoft.com/office/drawing/2014/main" id="{3A7DA779-0F8E-3AD4-2833-9DBB15E1B731}"/>
                </a:ext>
              </a:extLst>
            </p:cNvPr>
            <p:cNvSpPr/>
            <p:nvPr/>
          </p:nvSpPr>
          <p:spPr>
            <a:xfrm rot="7200000">
              <a:off x="1336219" y="3110899"/>
              <a:ext cx="3476805" cy="3457576"/>
            </a:xfrm>
            <a:custGeom>
              <a:avLst/>
              <a:gdLst>
                <a:gd name="connsiteX0" fmla="*/ 0 w 3476805"/>
                <a:gd name="connsiteY0" fmla="*/ 3457576 h 3457576"/>
                <a:gd name="connsiteX1" fmla="*/ 43336 w 3476805"/>
                <a:gd name="connsiteY1" fmla="*/ 3361344 h 3457576"/>
                <a:gd name="connsiteX2" fmla="*/ 609192 w 3476805"/>
                <a:gd name="connsiteY2" fmla="*/ 2381252 h 3457576"/>
                <a:gd name="connsiteX3" fmla="*/ 1748017 w 3476805"/>
                <a:gd name="connsiteY3" fmla="*/ 2381251 h 3457576"/>
                <a:gd name="connsiteX4" fmla="*/ 2400480 w 3476805"/>
                <a:gd name="connsiteY4" fmla="*/ 1728788 h 3457576"/>
                <a:gd name="connsiteX5" fmla="*/ 1748017 w 3476805"/>
                <a:gd name="connsiteY5" fmla="*/ 1076325 h 3457576"/>
                <a:gd name="connsiteX6" fmla="*/ 1254659 w 3476805"/>
                <a:gd name="connsiteY6" fmla="*/ 1301800 h 3457576"/>
                <a:gd name="connsiteX7" fmla="*/ 1234732 w 3476805"/>
                <a:gd name="connsiteY7" fmla="*/ 1327794 h 3457576"/>
                <a:gd name="connsiteX8" fmla="*/ 992615 w 3476805"/>
                <a:gd name="connsiteY8" fmla="*/ 908435 h 3457576"/>
                <a:gd name="connsiteX9" fmla="*/ 991158 w 3476805"/>
                <a:gd name="connsiteY9" fmla="*/ 909276 h 3457576"/>
                <a:gd name="connsiteX10" fmla="*/ 975947 w 3476805"/>
                <a:gd name="connsiteY10" fmla="*/ 879564 h 3457576"/>
                <a:gd name="connsiteX11" fmla="*/ 651592 w 3476805"/>
                <a:gd name="connsiteY11" fmla="*/ 473211 h 3457576"/>
                <a:gd name="connsiteX12" fmla="*/ 604949 w 3476805"/>
                <a:gd name="connsiteY12" fmla="*/ 434216 h 3457576"/>
                <a:gd name="connsiteX13" fmla="*/ 648348 w 3476805"/>
                <a:gd name="connsiteY13" fmla="*/ 394771 h 3457576"/>
                <a:gd name="connsiteX14" fmla="*/ 1748017 w 3476805"/>
                <a:gd name="connsiteY14" fmla="*/ 0 h 3457576"/>
                <a:gd name="connsiteX15" fmla="*/ 3476805 w 3476805"/>
                <a:gd name="connsiteY15" fmla="*/ 1728788 h 3457576"/>
                <a:gd name="connsiteX16" fmla="*/ 2420939 w 3476805"/>
                <a:gd name="connsiteY16" fmla="*/ 3321719 h 3457576"/>
                <a:gd name="connsiteX17" fmla="*/ 2296443 w 3476805"/>
                <a:gd name="connsiteY17" fmla="*/ 3367285 h 3457576"/>
                <a:gd name="connsiteX18" fmla="*/ 2234742 w 3476805"/>
                <a:gd name="connsiteY18" fmla="*/ 3386889 h 3457576"/>
                <a:gd name="connsiteX19" fmla="*/ 2163968 w 3476805"/>
                <a:gd name="connsiteY19" fmla="*/ 3405087 h 3457576"/>
                <a:gd name="connsiteX20" fmla="*/ 2018305 w 3476805"/>
                <a:gd name="connsiteY20" fmla="*/ 3434376 h 3457576"/>
                <a:gd name="connsiteX21" fmla="*/ 1942900 w 3476805"/>
                <a:gd name="connsiteY21" fmla="*/ 3445884 h 3457576"/>
                <a:gd name="connsiteX22" fmla="*/ 1905420 w 3476805"/>
                <a:gd name="connsiteY22" fmla="*/ 3449628 h 3457576"/>
                <a:gd name="connsiteX23" fmla="*/ 1748065 w 3476805"/>
                <a:gd name="connsiteY23" fmla="*/ 3457574 h 3457576"/>
                <a:gd name="connsiteX24" fmla="*/ 1748019 w 3476805"/>
                <a:gd name="connsiteY24" fmla="*/ 3457575 h 3457576"/>
                <a:gd name="connsiteX25" fmla="*/ 1714682 w 3476805"/>
                <a:gd name="connsiteY25" fmla="*/ 3455893 h 3457576"/>
                <a:gd name="connsiteX26" fmla="*/ 1714681 w 3476805"/>
                <a:gd name="connsiteY26" fmla="*/ 3455893 h 3457576"/>
                <a:gd name="connsiteX27" fmla="*/ 1714680 w 3476805"/>
                <a:gd name="connsiteY27" fmla="*/ 3455893 h 3457576"/>
                <a:gd name="connsiteX28" fmla="*/ 1714680 w 3476805"/>
                <a:gd name="connsiteY28" fmla="*/ 3457576 h 3457576"/>
                <a:gd name="connsiteX29" fmla="*/ 1606038 w 3476805"/>
                <a:gd name="connsiteY29" fmla="*/ 3457576 h 3457576"/>
                <a:gd name="connsiteX30" fmla="*/ 1218115 w 3476805"/>
                <a:gd name="connsiteY30" fmla="*/ 3457576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76805" h="3457576">
                  <a:moveTo>
                    <a:pt x="0" y="3457576"/>
                  </a:moveTo>
                  <a:lnTo>
                    <a:pt x="43336" y="3361344"/>
                  </a:lnTo>
                  <a:lnTo>
                    <a:pt x="609192" y="2381252"/>
                  </a:lnTo>
                  <a:lnTo>
                    <a:pt x="1748017" y="2381251"/>
                  </a:lnTo>
                  <a:cubicBezTo>
                    <a:pt x="2108362" y="2381251"/>
                    <a:pt x="2400480" y="2089133"/>
                    <a:pt x="2400480" y="1728788"/>
                  </a:cubicBezTo>
                  <a:cubicBezTo>
                    <a:pt x="2400480" y="1368443"/>
                    <a:pt x="2108362" y="1076325"/>
                    <a:pt x="1748017" y="1076325"/>
                  </a:cubicBezTo>
                  <a:cubicBezTo>
                    <a:pt x="1550953" y="1076325"/>
                    <a:pt x="1374294" y="1163690"/>
                    <a:pt x="1254659" y="1301800"/>
                  </a:cubicBezTo>
                  <a:lnTo>
                    <a:pt x="1234732" y="1327794"/>
                  </a:lnTo>
                  <a:lnTo>
                    <a:pt x="992615" y="908435"/>
                  </a:lnTo>
                  <a:lnTo>
                    <a:pt x="991158" y="909276"/>
                  </a:lnTo>
                  <a:lnTo>
                    <a:pt x="975947" y="879564"/>
                  </a:lnTo>
                  <a:cubicBezTo>
                    <a:pt x="886436" y="724526"/>
                    <a:pt x="776537" y="588599"/>
                    <a:pt x="651592" y="473211"/>
                  </a:cubicBezTo>
                  <a:lnTo>
                    <a:pt x="604949" y="434216"/>
                  </a:lnTo>
                  <a:lnTo>
                    <a:pt x="648348" y="394771"/>
                  </a:lnTo>
                  <a:cubicBezTo>
                    <a:pt x="947184" y="148149"/>
                    <a:pt x="1330299" y="0"/>
                    <a:pt x="1748017" y="0"/>
                  </a:cubicBezTo>
                  <a:cubicBezTo>
                    <a:pt x="2702800" y="0"/>
                    <a:pt x="3476805" y="774005"/>
                    <a:pt x="3476805" y="1728788"/>
                  </a:cubicBezTo>
                  <a:cubicBezTo>
                    <a:pt x="3476805" y="2444875"/>
                    <a:pt x="3041427" y="3059275"/>
                    <a:pt x="2420939" y="3321719"/>
                  </a:cubicBezTo>
                  <a:lnTo>
                    <a:pt x="2296443" y="3367285"/>
                  </a:lnTo>
                  <a:lnTo>
                    <a:pt x="2234742" y="3386889"/>
                  </a:lnTo>
                  <a:lnTo>
                    <a:pt x="2163968" y="3405087"/>
                  </a:lnTo>
                  <a:lnTo>
                    <a:pt x="2018305" y="3434376"/>
                  </a:lnTo>
                  <a:lnTo>
                    <a:pt x="1942900" y="3445884"/>
                  </a:lnTo>
                  <a:lnTo>
                    <a:pt x="1905420" y="3449628"/>
                  </a:lnTo>
                  <a:lnTo>
                    <a:pt x="1748065" y="3457574"/>
                  </a:lnTo>
                  <a:lnTo>
                    <a:pt x="1748019" y="3457575"/>
                  </a:lnTo>
                  <a:lnTo>
                    <a:pt x="1714682" y="3455893"/>
                  </a:lnTo>
                  <a:lnTo>
                    <a:pt x="1714681" y="3455893"/>
                  </a:lnTo>
                  <a:lnTo>
                    <a:pt x="1714680" y="3455893"/>
                  </a:lnTo>
                  <a:lnTo>
                    <a:pt x="1714680" y="3457576"/>
                  </a:lnTo>
                  <a:lnTo>
                    <a:pt x="1606038" y="3457576"/>
                  </a:lnTo>
                  <a:lnTo>
                    <a:pt x="1218115" y="34575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57" name="Tijdelijke aanduiding voor verticale tekst 1">
              <a:extLst>
                <a:ext uri="{FF2B5EF4-FFF2-40B4-BE49-F238E27FC236}">
                  <a16:creationId xmlns:a16="http://schemas.microsoft.com/office/drawing/2014/main" id="{BC4E980D-8B48-0CC3-2EFE-81FF88A36CFB}"/>
                </a:ext>
              </a:extLst>
            </p:cNvPr>
            <p:cNvSpPr txBox="1">
              <a:spLocks/>
            </p:cNvSpPr>
            <p:nvPr/>
          </p:nvSpPr>
          <p:spPr>
            <a:xfrm>
              <a:off x="1805287" y="3657860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Down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Tactical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58" name="Groep 76">
              <a:extLst>
                <a:ext uri="{FF2B5EF4-FFF2-40B4-BE49-F238E27FC236}">
                  <a16:creationId xmlns:a16="http://schemas.microsoft.com/office/drawing/2014/main" id="{4F4F1F64-D65D-BE6A-5AE6-7360B2AE73B8}"/>
                </a:ext>
              </a:extLst>
            </p:cNvPr>
            <p:cNvGrpSpPr/>
            <p:nvPr/>
          </p:nvGrpSpPr>
          <p:grpSpPr>
            <a:xfrm rot="20928759">
              <a:off x="1772048" y="4496350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59" name="Vrije vorm: vorm 72">
                <a:extLst>
                  <a:ext uri="{FF2B5EF4-FFF2-40B4-BE49-F238E27FC236}">
                    <a16:creationId xmlns:a16="http://schemas.microsoft.com/office/drawing/2014/main" id="{799D4853-0FB4-0CD0-14B1-034E3FB17CBB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60" name="Vrije vorm: vorm 73">
                <a:extLst>
                  <a:ext uri="{FF2B5EF4-FFF2-40B4-BE49-F238E27FC236}">
                    <a16:creationId xmlns:a16="http://schemas.microsoft.com/office/drawing/2014/main" id="{64D530A1-9333-1A66-0BF8-F5CB28994A9C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61" name="Vrije vorm: vorm 74">
                <a:extLst>
                  <a:ext uri="{FF2B5EF4-FFF2-40B4-BE49-F238E27FC236}">
                    <a16:creationId xmlns:a16="http://schemas.microsoft.com/office/drawing/2014/main" id="{2E597FF2-4865-F067-05AD-CB93CE94CE59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62" name="Tijdelijke aanduiding voor verticale tekst 1">
              <a:extLst>
                <a:ext uri="{FF2B5EF4-FFF2-40B4-BE49-F238E27FC236}">
                  <a16:creationId xmlns:a16="http://schemas.microsoft.com/office/drawing/2014/main" id="{75C7C6EA-18D2-662F-1FF6-D59AB1CEB2C3}"/>
                </a:ext>
              </a:extLst>
            </p:cNvPr>
            <p:cNvSpPr txBox="1">
              <a:spLocks/>
            </p:cNvSpPr>
            <p:nvPr/>
          </p:nvSpPr>
          <p:spPr>
            <a:xfrm rot="4500000">
              <a:off x="2751933" y="1654962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Operational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63" name="Groep 82">
              <a:extLst>
                <a:ext uri="{FF2B5EF4-FFF2-40B4-BE49-F238E27FC236}">
                  <a16:creationId xmlns:a16="http://schemas.microsoft.com/office/drawing/2014/main" id="{39A8F205-E77C-DEAE-B5F6-4847B1361C5A}"/>
                </a:ext>
              </a:extLst>
            </p:cNvPr>
            <p:cNvGrpSpPr/>
            <p:nvPr/>
          </p:nvGrpSpPr>
          <p:grpSpPr>
            <a:xfrm rot="12600000">
              <a:off x="4842910" y="336858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64" name="Vrije vorm: vorm 83">
                <a:extLst>
                  <a:ext uri="{FF2B5EF4-FFF2-40B4-BE49-F238E27FC236}">
                    <a16:creationId xmlns:a16="http://schemas.microsoft.com/office/drawing/2014/main" id="{1720F657-8590-351B-DCBD-88FC7FEA461C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65" name="Vrije vorm: vorm 84">
                <a:extLst>
                  <a:ext uri="{FF2B5EF4-FFF2-40B4-BE49-F238E27FC236}">
                    <a16:creationId xmlns:a16="http://schemas.microsoft.com/office/drawing/2014/main" id="{449383D5-B2DA-BE59-E1BD-99643B35F6B6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66" name="Vrije vorm: vorm 85">
                <a:extLst>
                  <a:ext uri="{FF2B5EF4-FFF2-40B4-BE49-F238E27FC236}">
                    <a16:creationId xmlns:a16="http://schemas.microsoft.com/office/drawing/2014/main" id="{3546D802-DE7C-7BA8-C65F-D4F1158794C2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8BDE95B-2DA9-C09E-2B65-6F93A72495B0}"/>
              </a:ext>
            </a:extLst>
          </p:cNvPr>
          <p:cNvGrpSpPr/>
          <p:nvPr/>
        </p:nvGrpSpPr>
        <p:grpSpPr>
          <a:xfrm rot="20391456">
            <a:off x="8092014" y="98981"/>
            <a:ext cx="5454665" cy="4302721"/>
            <a:chOff x="217346" y="1118978"/>
            <a:chExt cx="7184239" cy="5459111"/>
          </a:xfrm>
        </p:grpSpPr>
        <p:grpSp>
          <p:nvGrpSpPr>
            <p:cNvPr id="70" name="Groep 78">
              <a:extLst>
                <a:ext uri="{FF2B5EF4-FFF2-40B4-BE49-F238E27FC236}">
                  <a16:creationId xmlns:a16="http://schemas.microsoft.com/office/drawing/2014/main" id="{7B4D709F-DED1-9E77-1561-94E4F059DA1F}"/>
                </a:ext>
              </a:extLst>
            </p:cNvPr>
            <p:cNvGrpSpPr/>
            <p:nvPr/>
          </p:nvGrpSpPr>
          <p:grpSpPr>
            <a:xfrm rot="4719196">
              <a:off x="6933348" y="94516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97" name="Vrije vorm: vorm 79">
                <a:extLst>
                  <a:ext uri="{FF2B5EF4-FFF2-40B4-BE49-F238E27FC236}">
                    <a16:creationId xmlns:a16="http://schemas.microsoft.com/office/drawing/2014/main" id="{6F864604-D65F-EAE8-19C4-2DAF1E319EC1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98" name="Vrije vorm: vorm 80">
                <a:extLst>
                  <a:ext uri="{FF2B5EF4-FFF2-40B4-BE49-F238E27FC236}">
                    <a16:creationId xmlns:a16="http://schemas.microsoft.com/office/drawing/2014/main" id="{D90A05E9-E762-E56D-59B9-9454D28644B8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99" name="Vrije vorm: vorm 81">
                <a:extLst>
                  <a:ext uri="{FF2B5EF4-FFF2-40B4-BE49-F238E27FC236}">
                    <a16:creationId xmlns:a16="http://schemas.microsoft.com/office/drawing/2014/main" id="{7DCB13F6-9AD9-F93F-2724-D43796DF1532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71" name="Groep 76">
              <a:extLst>
                <a:ext uri="{FF2B5EF4-FFF2-40B4-BE49-F238E27FC236}">
                  <a16:creationId xmlns:a16="http://schemas.microsoft.com/office/drawing/2014/main" id="{34A59B11-6C55-77E4-6968-242388DB8742}"/>
                </a:ext>
              </a:extLst>
            </p:cNvPr>
            <p:cNvGrpSpPr/>
            <p:nvPr/>
          </p:nvGrpSpPr>
          <p:grpSpPr>
            <a:xfrm rot="20928759">
              <a:off x="6910486" y="40388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94" name="Vrije vorm: vorm 72">
                <a:extLst>
                  <a:ext uri="{FF2B5EF4-FFF2-40B4-BE49-F238E27FC236}">
                    <a16:creationId xmlns:a16="http://schemas.microsoft.com/office/drawing/2014/main" id="{A614C02F-0309-9A65-4D4E-38D09761824F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95" name="Vrije vorm: vorm 73">
                <a:extLst>
                  <a:ext uri="{FF2B5EF4-FFF2-40B4-BE49-F238E27FC236}">
                    <a16:creationId xmlns:a16="http://schemas.microsoft.com/office/drawing/2014/main" id="{A879BE87-8B06-1E49-3475-2D791EDEBF2A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96" name="Vrije vorm: vorm 74">
                <a:extLst>
                  <a:ext uri="{FF2B5EF4-FFF2-40B4-BE49-F238E27FC236}">
                    <a16:creationId xmlns:a16="http://schemas.microsoft.com/office/drawing/2014/main" id="{C8C12D5C-C836-CD19-9DE6-02B0A0581652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72" name="Groep 76">
              <a:extLst>
                <a:ext uri="{FF2B5EF4-FFF2-40B4-BE49-F238E27FC236}">
                  <a16:creationId xmlns:a16="http://schemas.microsoft.com/office/drawing/2014/main" id="{6B89A327-AF19-D4FD-5571-C8292DB248F6}"/>
                </a:ext>
              </a:extLst>
            </p:cNvPr>
            <p:cNvGrpSpPr/>
            <p:nvPr/>
          </p:nvGrpSpPr>
          <p:grpSpPr>
            <a:xfrm rot="20928759">
              <a:off x="7062886" y="41912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91" name="Vrije vorm: vorm 72">
                <a:extLst>
                  <a:ext uri="{FF2B5EF4-FFF2-40B4-BE49-F238E27FC236}">
                    <a16:creationId xmlns:a16="http://schemas.microsoft.com/office/drawing/2014/main" id="{A9951D09-281D-AF4B-D6F0-183BBFAA2895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92" name="Vrije vorm: vorm 73">
                <a:extLst>
                  <a:ext uri="{FF2B5EF4-FFF2-40B4-BE49-F238E27FC236}">
                    <a16:creationId xmlns:a16="http://schemas.microsoft.com/office/drawing/2014/main" id="{C9E3B3F8-061F-8F40-051C-2BAC2DF150AA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93" name="Vrije vorm: vorm 74">
                <a:extLst>
                  <a:ext uri="{FF2B5EF4-FFF2-40B4-BE49-F238E27FC236}">
                    <a16:creationId xmlns:a16="http://schemas.microsoft.com/office/drawing/2014/main" id="{896C4957-7167-EF60-1801-30453CF07A29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73" name="Vrije vorm: vorm 47">
              <a:extLst>
                <a:ext uri="{FF2B5EF4-FFF2-40B4-BE49-F238E27FC236}">
                  <a16:creationId xmlns:a16="http://schemas.microsoft.com/office/drawing/2014/main" id="{482CF3AE-CE9F-A8BC-A372-F0D942D61E45}"/>
                </a:ext>
              </a:extLst>
            </p:cNvPr>
            <p:cNvSpPr/>
            <p:nvPr/>
          </p:nvSpPr>
          <p:spPr>
            <a:xfrm rot="14400000">
              <a:off x="216379" y="1166102"/>
              <a:ext cx="3459509" cy="3457576"/>
            </a:xfrm>
            <a:custGeom>
              <a:avLst/>
              <a:gdLst>
                <a:gd name="connsiteX0" fmla="*/ 3250853 w 3459509"/>
                <a:gd name="connsiteY0" fmla="*/ 2552831 h 3457576"/>
                <a:gd name="connsiteX1" fmla="*/ 1730721 w 3459509"/>
                <a:gd name="connsiteY1" fmla="*/ 3457576 h 3457576"/>
                <a:gd name="connsiteX2" fmla="*/ 1697384 w 3459509"/>
                <a:gd name="connsiteY2" fmla="*/ 3455893 h 3457576"/>
                <a:gd name="connsiteX3" fmla="*/ 1697384 w 3459509"/>
                <a:gd name="connsiteY3" fmla="*/ 3457576 h 3457576"/>
                <a:gd name="connsiteX4" fmla="*/ 0 w 3459509"/>
                <a:gd name="connsiteY4" fmla="*/ 3457576 h 3457576"/>
                <a:gd name="connsiteX5" fmla="*/ 47256 w 3459509"/>
                <a:gd name="connsiteY5" fmla="*/ 3352640 h 3457576"/>
                <a:gd name="connsiteX6" fmla="*/ 608086 w 3459509"/>
                <a:gd name="connsiteY6" fmla="*/ 2381252 h 3457576"/>
                <a:gd name="connsiteX7" fmla="*/ 1730721 w 3459509"/>
                <a:gd name="connsiteY7" fmla="*/ 2381251 h 3457576"/>
                <a:gd name="connsiteX8" fmla="*/ 2383184 w 3459509"/>
                <a:gd name="connsiteY8" fmla="*/ 1728788 h 3457576"/>
                <a:gd name="connsiteX9" fmla="*/ 1730721 w 3459509"/>
                <a:gd name="connsiteY9" fmla="*/ 1076325 h 3457576"/>
                <a:gd name="connsiteX10" fmla="*/ 1237363 w 3459509"/>
                <a:gd name="connsiteY10" fmla="*/ 1301800 h 3457576"/>
                <a:gd name="connsiteX11" fmla="*/ 1226671 w 3459509"/>
                <a:gd name="connsiteY11" fmla="*/ 1315747 h 3457576"/>
                <a:gd name="connsiteX12" fmla="*/ 978388 w 3459509"/>
                <a:gd name="connsiteY12" fmla="*/ 885707 h 3457576"/>
                <a:gd name="connsiteX13" fmla="*/ 976930 w 3459509"/>
                <a:gd name="connsiteY13" fmla="*/ 886549 h 3457576"/>
                <a:gd name="connsiteX14" fmla="*/ 961719 w 3459509"/>
                <a:gd name="connsiteY14" fmla="*/ 856837 h 3457576"/>
                <a:gd name="connsiteX15" fmla="*/ 683503 w 3459509"/>
                <a:gd name="connsiteY15" fmla="*/ 494715 h 3457576"/>
                <a:gd name="connsiteX16" fmla="*/ 602448 w 3459509"/>
                <a:gd name="connsiteY16" fmla="*/ 420769 h 3457576"/>
                <a:gd name="connsiteX17" fmla="*/ 631052 w 3459509"/>
                <a:gd name="connsiteY17" fmla="*/ 394771 h 3457576"/>
                <a:gd name="connsiteX18" fmla="*/ 1730721 w 3459509"/>
                <a:gd name="connsiteY18" fmla="*/ 0 h 3457576"/>
                <a:gd name="connsiteX19" fmla="*/ 3459509 w 3459509"/>
                <a:gd name="connsiteY19" fmla="*/ 1728788 h 3457576"/>
                <a:gd name="connsiteX20" fmla="*/ 3250853 w 3459509"/>
                <a:gd name="connsiteY20" fmla="*/ 2552831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59509" h="3457576">
                  <a:moveTo>
                    <a:pt x="3250853" y="2552831"/>
                  </a:moveTo>
                  <a:cubicBezTo>
                    <a:pt x="2958102" y="3091738"/>
                    <a:pt x="2387134" y="3457576"/>
                    <a:pt x="1730721" y="3457576"/>
                  </a:cubicBezTo>
                  <a:lnTo>
                    <a:pt x="1697384" y="3455893"/>
                  </a:lnTo>
                  <a:lnTo>
                    <a:pt x="1697384" y="3457576"/>
                  </a:lnTo>
                  <a:lnTo>
                    <a:pt x="0" y="3457576"/>
                  </a:lnTo>
                  <a:lnTo>
                    <a:pt x="47256" y="3352640"/>
                  </a:lnTo>
                  <a:lnTo>
                    <a:pt x="608086" y="2381252"/>
                  </a:lnTo>
                  <a:lnTo>
                    <a:pt x="1730721" y="2381251"/>
                  </a:lnTo>
                  <a:cubicBezTo>
                    <a:pt x="2091066" y="2381251"/>
                    <a:pt x="2383184" y="2089133"/>
                    <a:pt x="2383184" y="1728788"/>
                  </a:cubicBezTo>
                  <a:cubicBezTo>
                    <a:pt x="2383184" y="1368443"/>
                    <a:pt x="2091066" y="1076325"/>
                    <a:pt x="1730721" y="1076325"/>
                  </a:cubicBezTo>
                  <a:cubicBezTo>
                    <a:pt x="1533657" y="1076325"/>
                    <a:pt x="1356998" y="1163690"/>
                    <a:pt x="1237363" y="1301800"/>
                  </a:cubicBezTo>
                  <a:lnTo>
                    <a:pt x="1226671" y="1315747"/>
                  </a:lnTo>
                  <a:lnTo>
                    <a:pt x="978388" y="885707"/>
                  </a:lnTo>
                  <a:lnTo>
                    <a:pt x="976930" y="886549"/>
                  </a:lnTo>
                  <a:lnTo>
                    <a:pt x="961719" y="856837"/>
                  </a:lnTo>
                  <a:cubicBezTo>
                    <a:pt x="883397" y="721179"/>
                    <a:pt x="789466" y="600152"/>
                    <a:pt x="683503" y="494715"/>
                  </a:cubicBezTo>
                  <a:lnTo>
                    <a:pt x="602448" y="420769"/>
                  </a:lnTo>
                  <a:lnTo>
                    <a:pt x="631052" y="394771"/>
                  </a:lnTo>
                  <a:cubicBezTo>
                    <a:pt x="929888" y="148149"/>
                    <a:pt x="1313003" y="0"/>
                    <a:pt x="1730721" y="0"/>
                  </a:cubicBezTo>
                  <a:cubicBezTo>
                    <a:pt x="2685504" y="0"/>
                    <a:pt x="3459509" y="774005"/>
                    <a:pt x="3459509" y="1728788"/>
                  </a:cubicBezTo>
                  <a:cubicBezTo>
                    <a:pt x="3459509" y="2027158"/>
                    <a:pt x="3383922" y="2307873"/>
                    <a:pt x="3250853" y="25528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74" name="Tijdelijke aanduiding voor verticale tekst 1">
              <a:extLst>
                <a:ext uri="{FF2B5EF4-FFF2-40B4-BE49-F238E27FC236}">
                  <a16:creationId xmlns:a16="http://schemas.microsoft.com/office/drawing/2014/main" id="{B78B0335-378B-7835-BBB9-EAB7C22C343A}"/>
                </a:ext>
              </a:extLst>
            </p:cNvPr>
            <p:cNvSpPr txBox="1">
              <a:spLocks/>
            </p:cNvSpPr>
            <p:nvPr/>
          </p:nvSpPr>
          <p:spPr>
            <a:xfrm rot="-4500000">
              <a:off x="880451" y="1654962"/>
              <a:ext cx="2288182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SURFfirewall</a:t>
              </a:r>
              <a:r>
                <a:rPr lang="nl-NL" sz="2800" dirty="0">
                  <a:solidFill>
                    <a:schemeClr val="bg1"/>
                  </a:solidFill>
                </a:rPr>
                <a:t> 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75" name="Groep 78">
              <a:extLst>
                <a:ext uri="{FF2B5EF4-FFF2-40B4-BE49-F238E27FC236}">
                  <a16:creationId xmlns:a16="http://schemas.microsoft.com/office/drawing/2014/main" id="{9BF71BC2-2BDD-18A0-5735-5E00F20595A7}"/>
                </a:ext>
              </a:extLst>
            </p:cNvPr>
            <p:cNvGrpSpPr/>
            <p:nvPr/>
          </p:nvGrpSpPr>
          <p:grpSpPr>
            <a:xfrm rot="4719196">
              <a:off x="1794910" y="1402628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88" name="Vrije vorm: vorm 79">
                <a:extLst>
                  <a:ext uri="{FF2B5EF4-FFF2-40B4-BE49-F238E27FC236}">
                    <a16:creationId xmlns:a16="http://schemas.microsoft.com/office/drawing/2014/main" id="{E764555F-6133-85C2-64DD-6E33C3ACBC70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89" name="Vrije vorm: vorm 80">
                <a:extLst>
                  <a:ext uri="{FF2B5EF4-FFF2-40B4-BE49-F238E27FC236}">
                    <a16:creationId xmlns:a16="http://schemas.microsoft.com/office/drawing/2014/main" id="{6BF9C3E2-B437-BBB4-E7F8-850AE5A291EB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90" name="Vrije vorm: vorm 81">
                <a:extLst>
                  <a:ext uri="{FF2B5EF4-FFF2-40B4-BE49-F238E27FC236}">
                    <a16:creationId xmlns:a16="http://schemas.microsoft.com/office/drawing/2014/main" id="{B5D3CF5C-BBD3-5D0B-3173-0F01F3625EF6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76" name="Vrije vorm: vorm 56">
              <a:extLst>
                <a:ext uri="{FF2B5EF4-FFF2-40B4-BE49-F238E27FC236}">
                  <a16:creationId xmlns:a16="http://schemas.microsoft.com/office/drawing/2014/main" id="{B3E2D812-0136-3101-88D8-21B9EBE0FF19}"/>
                </a:ext>
              </a:extLst>
            </p:cNvPr>
            <p:cNvSpPr/>
            <p:nvPr/>
          </p:nvSpPr>
          <p:spPr>
            <a:xfrm>
              <a:off x="1366527" y="1154037"/>
              <a:ext cx="4542447" cy="3463926"/>
            </a:xfrm>
            <a:custGeom>
              <a:avLst/>
              <a:gdLst>
                <a:gd name="connsiteX0" fmla="*/ 1723556 w 3452344"/>
                <a:gd name="connsiteY0" fmla="*/ 0 h 3457576"/>
                <a:gd name="connsiteX1" fmla="*/ 3452344 w 3452344"/>
                <a:gd name="connsiteY1" fmla="*/ 1728788 h 3457576"/>
                <a:gd name="connsiteX2" fmla="*/ 1723556 w 3452344"/>
                <a:gd name="connsiteY2" fmla="*/ 3457576 h 3457576"/>
                <a:gd name="connsiteX3" fmla="*/ 1690219 w 3452344"/>
                <a:gd name="connsiteY3" fmla="*/ 3455893 h 3457576"/>
                <a:gd name="connsiteX4" fmla="*/ 1690219 w 3452344"/>
                <a:gd name="connsiteY4" fmla="*/ 3457576 h 3457576"/>
                <a:gd name="connsiteX5" fmla="*/ 0 w 3452344"/>
                <a:gd name="connsiteY5" fmla="*/ 3457576 h 3457576"/>
                <a:gd name="connsiteX6" fmla="*/ 37022 w 3452344"/>
                <a:gd name="connsiteY6" fmla="*/ 3375365 h 3457576"/>
                <a:gd name="connsiteX7" fmla="*/ 606434 w 3452344"/>
                <a:gd name="connsiteY7" fmla="*/ 2389113 h 3457576"/>
                <a:gd name="connsiteX8" fmla="*/ 601895 w 3452344"/>
                <a:gd name="connsiteY8" fmla="*/ 2381252 h 3457576"/>
                <a:gd name="connsiteX9" fmla="*/ 1723556 w 3452344"/>
                <a:gd name="connsiteY9" fmla="*/ 2381251 h 3457576"/>
                <a:gd name="connsiteX10" fmla="*/ 2376019 w 3452344"/>
                <a:gd name="connsiteY10" fmla="*/ 1728788 h 3457576"/>
                <a:gd name="connsiteX11" fmla="*/ 1723556 w 3452344"/>
                <a:gd name="connsiteY11" fmla="*/ 1076325 h 3457576"/>
                <a:gd name="connsiteX12" fmla="*/ 1284855 w 3452344"/>
                <a:gd name="connsiteY12" fmla="*/ 1245823 h 3457576"/>
                <a:gd name="connsiteX13" fmla="*/ 1227456 w 3452344"/>
                <a:gd name="connsiteY13" fmla="*/ 1312105 h 3457576"/>
                <a:gd name="connsiteX14" fmla="*/ 989370 w 3452344"/>
                <a:gd name="connsiteY14" fmla="*/ 899729 h 3457576"/>
                <a:gd name="connsiteX15" fmla="*/ 987912 w 3452344"/>
                <a:gd name="connsiteY15" fmla="*/ 900571 h 3457576"/>
                <a:gd name="connsiteX16" fmla="*/ 972701 w 3452344"/>
                <a:gd name="connsiteY16" fmla="*/ 870858 h 3457576"/>
                <a:gd name="connsiteX17" fmla="*/ 679267 w 3452344"/>
                <a:gd name="connsiteY17" fmla="*/ 493780 h 3457576"/>
                <a:gd name="connsiteX18" fmla="*/ 594203 w 3452344"/>
                <a:gd name="connsiteY18" fmla="*/ 421750 h 3457576"/>
                <a:gd name="connsiteX19" fmla="*/ 623887 w 3452344"/>
                <a:gd name="connsiteY19" fmla="*/ 394771 h 3457576"/>
                <a:gd name="connsiteX20" fmla="*/ 1723556 w 3452344"/>
                <a:gd name="connsiteY20" fmla="*/ 0 h 3457576"/>
                <a:gd name="connsiteX0" fmla="*/ 2409356 w 4138144"/>
                <a:gd name="connsiteY0" fmla="*/ 0 h 3463926"/>
                <a:gd name="connsiteX1" fmla="*/ 4138144 w 4138144"/>
                <a:gd name="connsiteY1" fmla="*/ 1728788 h 3463926"/>
                <a:gd name="connsiteX2" fmla="*/ 2409356 w 4138144"/>
                <a:gd name="connsiteY2" fmla="*/ 3457576 h 3463926"/>
                <a:gd name="connsiteX3" fmla="*/ 2376019 w 4138144"/>
                <a:gd name="connsiteY3" fmla="*/ 3455893 h 3463926"/>
                <a:gd name="connsiteX4" fmla="*/ 2376019 w 4138144"/>
                <a:gd name="connsiteY4" fmla="*/ 3457576 h 3463926"/>
                <a:gd name="connsiteX5" fmla="*/ 0 w 4138144"/>
                <a:gd name="connsiteY5" fmla="*/ 3463926 h 3463926"/>
                <a:gd name="connsiteX6" fmla="*/ 722822 w 4138144"/>
                <a:gd name="connsiteY6" fmla="*/ 3375365 h 3463926"/>
                <a:gd name="connsiteX7" fmla="*/ 1292234 w 4138144"/>
                <a:gd name="connsiteY7" fmla="*/ 2389113 h 3463926"/>
                <a:gd name="connsiteX8" fmla="*/ 1287695 w 4138144"/>
                <a:gd name="connsiteY8" fmla="*/ 2381252 h 3463926"/>
                <a:gd name="connsiteX9" fmla="*/ 2409356 w 4138144"/>
                <a:gd name="connsiteY9" fmla="*/ 2381251 h 3463926"/>
                <a:gd name="connsiteX10" fmla="*/ 3061819 w 4138144"/>
                <a:gd name="connsiteY10" fmla="*/ 1728788 h 3463926"/>
                <a:gd name="connsiteX11" fmla="*/ 2409356 w 4138144"/>
                <a:gd name="connsiteY11" fmla="*/ 1076325 h 3463926"/>
                <a:gd name="connsiteX12" fmla="*/ 1970655 w 4138144"/>
                <a:gd name="connsiteY12" fmla="*/ 1245823 h 3463926"/>
                <a:gd name="connsiteX13" fmla="*/ 1913256 w 4138144"/>
                <a:gd name="connsiteY13" fmla="*/ 1312105 h 3463926"/>
                <a:gd name="connsiteX14" fmla="*/ 1675170 w 4138144"/>
                <a:gd name="connsiteY14" fmla="*/ 899729 h 3463926"/>
                <a:gd name="connsiteX15" fmla="*/ 1673712 w 4138144"/>
                <a:gd name="connsiteY15" fmla="*/ 900571 h 3463926"/>
                <a:gd name="connsiteX16" fmla="*/ 1658501 w 4138144"/>
                <a:gd name="connsiteY16" fmla="*/ 870858 h 3463926"/>
                <a:gd name="connsiteX17" fmla="*/ 1365067 w 4138144"/>
                <a:gd name="connsiteY17" fmla="*/ 493780 h 3463926"/>
                <a:gd name="connsiteX18" fmla="*/ 1280003 w 4138144"/>
                <a:gd name="connsiteY18" fmla="*/ 421750 h 3463926"/>
                <a:gd name="connsiteX19" fmla="*/ 1309687 w 4138144"/>
                <a:gd name="connsiteY19" fmla="*/ 394771 h 3463926"/>
                <a:gd name="connsiteX20" fmla="*/ 2409356 w 4138144"/>
                <a:gd name="connsiteY20" fmla="*/ 0 h 3463926"/>
                <a:gd name="connsiteX0" fmla="*/ 2823184 w 4551972"/>
                <a:gd name="connsiteY0" fmla="*/ 0 h 3463926"/>
                <a:gd name="connsiteX1" fmla="*/ 4551972 w 4551972"/>
                <a:gd name="connsiteY1" fmla="*/ 1728788 h 3463926"/>
                <a:gd name="connsiteX2" fmla="*/ 2823184 w 4551972"/>
                <a:gd name="connsiteY2" fmla="*/ 3457576 h 3463926"/>
                <a:gd name="connsiteX3" fmla="*/ 2789847 w 4551972"/>
                <a:gd name="connsiteY3" fmla="*/ 3455893 h 3463926"/>
                <a:gd name="connsiteX4" fmla="*/ 2789847 w 4551972"/>
                <a:gd name="connsiteY4" fmla="*/ 3457576 h 3463926"/>
                <a:gd name="connsiteX5" fmla="*/ 413828 w 4551972"/>
                <a:gd name="connsiteY5" fmla="*/ 3463926 h 3463926"/>
                <a:gd name="connsiteX6" fmla="*/ 0 w 4551972"/>
                <a:gd name="connsiteY6" fmla="*/ 3372190 h 3463926"/>
                <a:gd name="connsiteX7" fmla="*/ 1706062 w 4551972"/>
                <a:gd name="connsiteY7" fmla="*/ 2389113 h 3463926"/>
                <a:gd name="connsiteX8" fmla="*/ 1701523 w 4551972"/>
                <a:gd name="connsiteY8" fmla="*/ 2381252 h 3463926"/>
                <a:gd name="connsiteX9" fmla="*/ 2823184 w 4551972"/>
                <a:gd name="connsiteY9" fmla="*/ 2381251 h 3463926"/>
                <a:gd name="connsiteX10" fmla="*/ 3475647 w 4551972"/>
                <a:gd name="connsiteY10" fmla="*/ 1728788 h 3463926"/>
                <a:gd name="connsiteX11" fmla="*/ 2823184 w 4551972"/>
                <a:gd name="connsiteY11" fmla="*/ 1076325 h 3463926"/>
                <a:gd name="connsiteX12" fmla="*/ 2384483 w 4551972"/>
                <a:gd name="connsiteY12" fmla="*/ 1245823 h 3463926"/>
                <a:gd name="connsiteX13" fmla="*/ 2327084 w 4551972"/>
                <a:gd name="connsiteY13" fmla="*/ 1312105 h 3463926"/>
                <a:gd name="connsiteX14" fmla="*/ 2088998 w 4551972"/>
                <a:gd name="connsiteY14" fmla="*/ 899729 h 3463926"/>
                <a:gd name="connsiteX15" fmla="*/ 2087540 w 4551972"/>
                <a:gd name="connsiteY15" fmla="*/ 900571 h 3463926"/>
                <a:gd name="connsiteX16" fmla="*/ 2072329 w 4551972"/>
                <a:gd name="connsiteY16" fmla="*/ 870858 h 3463926"/>
                <a:gd name="connsiteX17" fmla="*/ 1778895 w 4551972"/>
                <a:gd name="connsiteY17" fmla="*/ 493780 h 3463926"/>
                <a:gd name="connsiteX18" fmla="*/ 1693831 w 4551972"/>
                <a:gd name="connsiteY18" fmla="*/ 421750 h 3463926"/>
                <a:gd name="connsiteX19" fmla="*/ 1723515 w 4551972"/>
                <a:gd name="connsiteY19" fmla="*/ 394771 h 3463926"/>
                <a:gd name="connsiteX20" fmla="*/ 2823184 w 4551972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1696537 w 4542447"/>
                <a:gd name="connsiteY7" fmla="*/ 2389113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2447" h="3463926">
                  <a:moveTo>
                    <a:pt x="2813659" y="0"/>
                  </a:moveTo>
                  <a:cubicBezTo>
                    <a:pt x="3768442" y="0"/>
                    <a:pt x="4542447" y="774005"/>
                    <a:pt x="4542447" y="1728788"/>
                  </a:cubicBezTo>
                  <a:cubicBezTo>
                    <a:pt x="4542447" y="2683571"/>
                    <a:pt x="3768442" y="3457576"/>
                    <a:pt x="2813659" y="3457576"/>
                  </a:cubicBezTo>
                  <a:lnTo>
                    <a:pt x="2780322" y="3455893"/>
                  </a:lnTo>
                  <a:lnTo>
                    <a:pt x="2780322" y="3457576"/>
                  </a:lnTo>
                  <a:lnTo>
                    <a:pt x="404303" y="3463926"/>
                  </a:lnTo>
                  <a:cubicBezTo>
                    <a:pt x="290967" y="3459806"/>
                    <a:pt x="110956" y="3419966"/>
                    <a:pt x="0" y="3365840"/>
                  </a:cubicBezTo>
                  <a:cubicBezTo>
                    <a:pt x="31054" y="3074131"/>
                    <a:pt x="36708" y="2995147"/>
                    <a:pt x="445587" y="2385938"/>
                  </a:cubicBezTo>
                  <a:lnTo>
                    <a:pt x="1691998" y="2381252"/>
                  </a:lnTo>
                  <a:lnTo>
                    <a:pt x="2813659" y="2381251"/>
                  </a:lnTo>
                  <a:cubicBezTo>
                    <a:pt x="3174004" y="2381251"/>
                    <a:pt x="3466122" y="2089133"/>
                    <a:pt x="3466122" y="1728788"/>
                  </a:cubicBezTo>
                  <a:cubicBezTo>
                    <a:pt x="3466122" y="1368443"/>
                    <a:pt x="3174004" y="1076325"/>
                    <a:pt x="2813659" y="1076325"/>
                  </a:cubicBezTo>
                  <a:cubicBezTo>
                    <a:pt x="2644747" y="1076325"/>
                    <a:pt x="2490827" y="1140511"/>
                    <a:pt x="2374958" y="1245823"/>
                  </a:cubicBezTo>
                  <a:lnTo>
                    <a:pt x="2317559" y="1312105"/>
                  </a:lnTo>
                  <a:lnTo>
                    <a:pt x="2079473" y="899729"/>
                  </a:lnTo>
                  <a:lnTo>
                    <a:pt x="2078015" y="900571"/>
                  </a:lnTo>
                  <a:lnTo>
                    <a:pt x="2062804" y="870858"/>
                  </a:lnTo>
                  <a:cubicBezTo>
                    <a:pt x="1980752" y="728741"/>
                    <a:pt x="1881569" y="602681"/>
                    <a:pt x="1769370" y="493780"/>
                  </a:cubicBezTo>
                  <a:lnTo>
                    <a:pt x="1684306" y="421750"/>
                  </a:lnTo>
                  <a:lnTo>
                    <a:pt x="1713990" y="394771"/>
                  </a:lnTo>
                  <a:cubicBezTo>
                    <a:pt x="2012826" y="148149"/>
                    <a:pt x="2395941" y="0"/>
                    <a:pt x="2813659" y="0"/>
                  </a:cubicBezTo>
                  <a:close/>
                </a:path>
              </a:pathLst>
            </a:custGeom>
            <a:gradFill>
              <a:gsLst>
                <a:gs pos="10192">
                  <a:schemeClr val="accent3"/>
                </a:gs>
                <a:gs pos="0">
                  <a:schemeClr val="accent3"/>
                </a:gs>
                <a:gs pos="26000">
                  <a:schemeClr val="accent1"/>
                </a:gs>
                <a:gs pos="100000">
                  <a:schemeClr val="accent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77" name="Vrije vorm: vorm 59">
              <a:extLst>
                <a:ext uri="{FF2B5EF4-FFF2-40B4-BE49-F238E27FC236}">
                  <a16:creationId xmlns:a16="http://schemas.microsoft.com/office/drawing/2014/main" id="{5052CD9C-F972-E048-9F42-85966DA6B216}"/>
                </a:ext>
              </a:extLst>
            </p:cNvPr>
            <p:cNvSpPr/>
            <p:nvPr/>
          </p:nvSpPr>
          <p:spPr>
            <a:xfrm rot="7200000">
              <a:off x="1336219" y="3110899"/>
              <a:ext cx="3476805" cy="3457576"/>
            </a:xfrm>
            <a:custGeom>
              <a:avLst/>
              <a:gdLst>
                <a:gd name="connsiteX0" fmla="*/ 0 w 3476805"/>
                <a:gd name="connsiteY0" fmla="*/ 3457576 h 3457576"/>
                <a:gd name="connsiteX1" fmla="*/ 43336 w 3476805"/>
                <a:gd name="connsiteY1" fmla="*/ 3361344 h 3457576"/>
                <a:gd name="connsiteX2" fmla="*/ 609192 w 3476805"/>
                <a:gd name="connsiteY2" fmla="*/ 2381252 h 3457576"/>
                <a:gd name="connsiteX3" fmla="*/ 1748017 w 3476805"/>
                <a:gd name="connsiteY3" fmla="*/ 2381251 h 3457576"/>
                <a:gd name="connsiteX4" fmla="*/ 2400480 w 3476805"/>
                <a:gd name="connsiteY4" fmla="*/ 1728788 h 3457576"/>
                <a:gd name="connsiteX5" fmla="*/ 1748017 w 3476805"/>
                <a:gd name="connsiteY5" fmla="*/ 1076325 h 3457576"/>
                <a:gd name="connsiteX6" fmla="*/ 1254659 w 3476805"/>
                <a:gd name="connsiteY6" fmla="*/ 1301800 h 3457576"/>
                <a:gd name="connsiteX7" fmla="*/ 1234732 w 3476805"/>
                <a:gd name="connsiteY7" fmla="*/ 1327794 h 3457576"/>
                <a:gd name="connsiteX8" fmla="*/ 992615 w 3476805"/>
                <a:gd name="connsiteY8" fmla="*/ 908435 h 3457576"/>
                <a:gd name="connsiteX9" fmla="*/ 991158 w 3476805"/>
                <a:gd name="connsiteY9" fmla="*/ 909276 h 3457576"/>
                <a:gd name="connsiteX10" fmla="*/ 975947 w 3476805"/>
                <a:gd name="connsiteY10" fmla="*/ 879564 h 3457576"/>
                <a:gd name="connsiteX11" fmla="*/ 651592 w 3476805"/>
                <a:gd name="connsiteY11" fmla="*/ 473211 h 3457576"/>
                <a:gd name="connsiteX12" fmla="*/ 604949 w 3476805"/>
                <a:gd name="connsiteY12" fmla="*/ 434216 h 3457576"/>
                <a:gd name="connsiteX13" fmla="*/ 648348 w 3476805"/>
                <a:gd name="connsiteY13" fmla="*/ 394771 h 3457576"/>
                <a:gd name="connsiteX14" fmla="*/ 1748017 w 3476805"/>
                <a:gd name="connsiteY14" fmla="*/ 0 h 3457576"/>
                <a:gd name="connsiteX15" fmla="*/ 3476805 w 3476805"/>
                <a:gd name="connsiteY15" fmla="*/ 1728788 h 3457576"/>
                <a:gd name="connsiteX16" fmla="*/ 2420939 w 3476805"/>
                <a:gd name="connsiteY16" fmla="*/ 3321719 h 3457576"/>
                <a:gd name="connsiteX17" fmla="*/ 2296443 w 3476805"/>
                <a:gd name="connsiteY17" fmla="*/ 3367285 h 3457576"/>
                <a:gd name="connsiteX18" fmla="*/ 2234742 w 3476805"/>
                <a:gd name="connsiteY18" fmla="*/ 3386889 h 3457576"/>
                <a:gd name="connsiteX19" fmla="*/ 2163968 w 3476805"/>
                <a:gd name="connsiteY19" fmla="*/ 3405087 h 3457576"/>
                <a:gd name="connsiteX20" fmla="*/ 2018305 w 3476805"/>
                <a:gd name="connsiteY20" fmla="*/ 3434376 h 3457576"/>
                <a:gd name="connsiteX21" fmla="*/ 1942900 w 3476805"/>
                <a:gd name="connsiteY21" fmla="*/ 3445884 h 3457576"/>
                <a:gd name="connsiteX22" fmla="*/ 1905420 w 3476805"/>
                <a:gd name="connsiteY22" fmla="*/ 3449628 h 3457576"/>
                <a:gd name="connsiteX23" fmla="*/ 1748065 w 3476805"/>
                <a:gd name="connsiteY23" fmla="*/ 3457574 h 3457576"/>
                <a:gd name="connsiteX24" fmla="*/ 1748019 w 3476805"/>
                <a:gd name="connsiteY24" fmla="*/ 3457575 h 3457576"/>
                <a:gd name="connsiteX25" fmla="*/ 1714682 w 3476805"/>
                <a:gd name="connsiteY25" fmla="*/ 3455893 h 3457576"/>
                <a:gd name="connsiteX26" fmla="*/ 1714681 w 3476805"/>
                <a:gd name="connsiteY26" fmla="*/ 3455893 h 3457576"/>
                <a:gd name="connsiteX27" fmla="*/ 1714680 w 3476805"/>
                <a:gd name="connsiteY27" fmla="*/ 3455893 h 3457576"/>
                <a:gd name="connsiteX28" fmla="*/ 1714680 w 3476805"/>
                <a:gd name="connsiteY28" fmla="*/ 3457576 h 3457576"/>
                <a:gd name="connsiteX29" fmla="*/ 1606038 w 3476805"/>
                <a:gd name="connsiteY29" fmla="*/ 3457576 h 3457576"/>
                <a:gd name="connsiteX30" fmla="*/ 1218115 w 3476805"/>
                <a:gd name="connsiteY30" fmla="*/ 3457576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76805" h="3457576">
                  <a:moveTo>
                    <a:pt x="0" y="3457576"/>
                  </a:moveTo>
                  <a:lnTo>
                    <a:pt x="43336" y="3361344"/>
                  </a:lnTo>
                  <a:lnTo>
                    <a:pt x="609192" y="2381252"/>
                  </a:lnTo>
                  <a:lnTo>
                    <a:pt x="1748017" y="2381251"/>
                  </a:lnTo>
                  <a:cubicBezTo>
                    <a:pt x="2108362" y="2381251"/>
                    <a:pt x="2400480" y="2089133"/>
                    <a:pt x="2400480" y="1728788"/>
                  </a:cubicBezTo>
                  <a:cubicBezTo>
                    <a:pt x="2400480" y="1368443"/>
                    <a:pt x="2108362" y="1076325"/>
                    <a:pt x="1748017" y="1076325"/>
                  </a:cubicBezTo>
                  <a:cubicBezTo>
                    <a:pt x="1550953" y="1076325"/>
                    <a:pt x="1374294" y="1163690"/>
                    <a:pt x="1254659" y="1301800"/>
                  </a:cubicBezTo>
                  <a:lnTo>
                    <a:pt x="1234732" y="1327794"/>
                  </a:lnTo>
                  <a:lnTo>
                    <a:pt x="992615" y="908435"/>
                  </a:lnTo>
                  <a:lnTo>
                    <a:pt x="991158" y="909276"/>
                  </a:lnTo>
                  <a:lnTo>
                    <a:pt x="975947" y="879564"/>
                  </a:lnTo>
                  <a:cubicBezTo>
                    <a:pt x="886436" y="724526"/>
                    <a:pt x="776537" y="588599"/>
                    <a:pt x="651592" y="473211"/>
                  </a:cubicBezTo>
                  <a:lnTo>
                    <a:pt x="604949" y="434216"/>
                  </a:lnTo>
                  <a:lnTo>
                    <a:pt x="648348" y="394771"/>
                  </a:lnTo>
                  <a:cubicBezTo>
                    <a:pt x="947184" y="148149"/>
                    <a:pt x="1330299" y="0"/>
                    <a:pt x="1748017" y="0"/>
                  </a:cubicBezTo>
                  <a:cubicBezTo>
                    <a:pt x="2702800" y="0"/>
                    <a:pt x="3476805" y="774005"/>
                    <a:pt x="3476805" y="1728788"/>
                  </a:cubicBezTo>
                  <a:cubicBezTo>
                    <a:pt x="3476805" y="2444875"/>
                    <a:pt x="3041427" y="3059275"/>
                    <a:pt x="2420939" y="3321719"/>
                  </a:cubicBezTo>
                  <a:lnTo>
                    <a:pt x="2296443" y="3367285"/>
                  </a:lnTo>
                  <a:lnTo>
                    <a:pt x="2234742" y="3386889"/>
                  </a:lnTo>
                  <a:lnTo>
                    <a:pt x="2163968" y="3405087"/>
                  </a:lnTo>
                  <a:lnTo>
                    <a:pt x="2018305" y="3434376"/>
                  </a:lnTo>
                  <a:lnTo>
                    <a:pt x="1942900" y="3445884"/>
                  </a:lnTo>
                  <a:lnTo>
                    <a:pt x="1905420" y="3449628"/>
                  </a:lnTo>
                  <a:lnTo>
                    <a:pt x="1748065" y="3457574"/>
                  </a:lnTo>
                  <a:lnTo>
                    <a:pt x="1748019" y="3457575"/>
                  </a:lnTo>
                  <a:lnTo>
                    <a:pt x="1714682" y="3455893"/>
                  </a:lnTo>
                  <a:lnTo>
                    <a:pt x="1714681" y="3455893"/>
                  </a:lnTo>
                  <a:lnTo>
                    <a:pt x="1714680" y="3455893"/>
                  </a:lnTo>
                  <a:lnTo>
                    <a:pt x="1714680" y="3457576"/>
                  </a:lnTo>
                  <a:lnTo>
                    <a:pt x="1606038" y="3457576"/>
                  </a:lnTo>
                  <a:lnTo>
                    <a:pt x="1218115" y="34575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78" name="Tijdelijke aanduiding voor verticale tekst 1">
              <a:extLst>
                <a:ext uri="{FF2B5EF4-FFF2-40B4-BE49-F238E27FC236}">
                  <a16:creationId xmlns:a16="http://schemas.microsoft.com/office/drawing/2014/main" id="{DCD185DA-48A2-CE0D-FEC3-9167152B4EAE}"/>
                </a:ext>
              </a:extLst>
            </p:cNvPr>
            <p:cNvSpPr txBox="1">
              <a:spLocks/>
            </p:cNvSpPr>
            <p:nvPr/>
          </p:nvSpPr>
          <p:spPr>
            <a:xfrm>
              <a:off x="1805287" y="3657860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Down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SURFcert</a:t>
              </a:r>
              <a:r>
                <a:rPr lang="nl-NL" sz="2800" dirty="0">
                  <a:solidFill>
                    <a:schemeClr val="bg1"/>
                  </a:solidFill>
                </a:rPr>
                <a:t> MISP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79" name="Groep 76">
              <a:extLst>
                <a:ext uri="{FF2B5EF4-FFF2-40B4-BE49-F238E27FC236}">
                  <a16:creationId xmlns:a16="http://schemas.microsoft.com/office/drawing/2014/main" id="{3F11DF43-08DE-3602-8D28-719C6C0A4C19}"/>
                </a:ext>
              </a:extLst>
            </p:cNvPr>
            <p:cNvGrpSpPr/>
            <p:nvPr/>
          </p:nvGrpSpPr>
          <p:grpSpPr>
            <a:xfrm rot="20928759">
              <a:off x="1772048" y="4496350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85" name="Vrije vorm: vorm 72">
                <a:extLst>
                  <a:ext uri="{FF2B5EF4-FFF2-40B4-BE49-F238E27FC236}">
                    <a16:creationId xmlns:a16="http://schemas.microsoft.com/office/drawing/2014/main" id="{44541AF8-5AF7-D199-9F13-7E0D938A68D4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86" name="Vrije vorm: vorm 73">
                <a:extLst>
                  <a:ext uri="{FF2B5EF4-FFF2-40B4-BE49-F238E27FC236}">
                    <a16:creationId xmlns:a16="http://schemas.microsoft.com/office/drawing/2014/main" id="{48FAEE0E-BFCA-EC46-4523-DD6AE002404D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87" name="Vrije vorm: vorm 74">
                <a:extLst>
                  <a:ext uri="{FF2B5EF4-FFF2-40B4-BE49-F238E27FC236}">
                    <a16:creationId xmlns:a16="http://schemas.microsoft.com/office/drawing/2014/main" id="{544D12AB-309E-A8DB-9874-185DD6A02FFA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80" name="Tijdelijke aanduiding voor verticale tekst 1">
              <a:extLst>
                <a:ext uri="{FF2B5EF4-FFF2-40B4-BE49-F238E27FC236}">
                  <a16:creationId xmlns:a16="http://schemas.microsoft.com/office/drawing/2014/main" id="{2DB0A913-EC3B-A882-2EDF-B02F62F236B1}"/>
                </a:ext>
              </a:extLst>
            </p:cNvPr>
            <p:cNvSpPr txBox="1">
              <a:spLocks/>
            </p:cNvSpPr>
            <p:nvPr/>
          </p:nvSpPr>
          <p:spPr>
            <a:xfrm rot="4500000">
              <a:off x="2751933" y="1654962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>
                  <a:solidFill>
                    <a:schemeClr val="bg1"/>
                  </a:solidFill>
                </a:rPr>
                <a:t>SURF DNS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81" name="Groep 82">
              <a:extLst>
                <a:ext uri="{FF2B5EF4-FFF2-40B4-BE49-F238E27FC236}">
                  <a16:creationId xmlns:a16="http://schemas.microsoft.com/office/drawing/2014/main" id="{6AA8FA8F-113A-6F21-DBF5-0015B51B406F}"/>
                </a:ext>
              </a:extLst>
            </p:cNvPr>
            <p:cNvGrpSpPr/>
            <p:nvPr/>
          </p:nvGrpSpPr>
          <p:grpSpPr>
            <a:xfrm rot="12600000">
              <a:off x="4842910" y="336858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82" name="Vrije vorm: vorm 83">
                <a:extLst>
                  <a:ext uri="{FF2B5EF4-FFF2-40B4-BE49-F238E27FC236}">
                    <a16:creationId xmlns:a16="http://schemas.microsoft.com/office/drawing/2014/main" id="{8A377A95-8710-F3D6-AD4D-A414FC83C386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83" name="Vrije vorm: vorm 84">
                <a:extLst>
                  <a:ext uri="{FF2B5EF4-FFF2-40B4-BE49-F238E27FC236}">
                    <a16:creationId xmlns:a16="http://schemas.microsoft.com/office/drawing/2014/main" id="{05518539-EE0F-1B54-C32E-8F0D4C18B6D6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84" name="Vrije vorm: vorm 85">
                <a:extLst>
                  <a:ext uri="{FF2B5EF4-FFF2-40B4-BE49-F238E27FC236}">
                    <a16:creationId xmlns:a16="http://schemas.microsoft.com/office/drawing/2014/main" id="{E4EC8C46-82B7-5E6D-0996-B0558625ADE5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31A2880-D8D3-BDF8-A65D-7BE729909A4F}"/>
              </a:ext>
            </a:extLst>
          </p:cNvPr>
          <p:cNvGrpSpPr/>
          <p:nvPr/>
        </p:nvGrpSpPr>
        <p:grpSpPr>
          <a:xfrm rot="2655904">
            <a:off x="-250052" y="1379872"/>
            <a:ext cx="5454665" cy="4302721"/>
            <a:chOff x="217346" y="1118978"/>
            <a:chExt cx="7184239" cy="5459111"/>
          </a:xfrm>
        </p:grpSpPr>
        <p:grpSp>
          <p:nvGrpSpPr>
            <p:cNvPr id="101" name="Groep 78">
              <a:extLst>
                <a:ext uri="{FF2B5EF4-FFF2-40B4-BE49-F238E27FC236}">
                  <a16:creationId xmlns:a16="http://schemas.microsoft.com/office/drawing/2014/main" id="{1FD74602-DC07-78DF-3E70-2EF971A68775}"/>
                </a:ext>
              </a:extLst>
            </p:cNvPr>
            <p:cNvGrpSpPr/>
            <p:nvPr/>
          </p:nvGrpSpPr>
          <p:grpSpPr>
            <a:xfrm rot="4719196">
              <a:off x="6933348" y="94516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128" name="Vrije vorm: vorm 79">
                <a:extLst>
                  <a:ext uri="{FF2B5EF4-FFF2-40B4-BE49-F238E27FC236}">
                    <a16:creationId xmlns:a16="http://schemas.microsoft.com/office/drawing/2014/main" id="{66D32AEE-F589-F488-E065-E110CA81FB3A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29" name="Vrije vorm: vorm 80">
                <a:extLst>
                  <a:ext uri="{FF2B5EF4-FFF2-40B4-BE49-F238E27FC236}">
                    <a16:creationId xmlns:a16="http://schemas.microsoft.com/office/drawing/2014/main" id="{3D318428-AF79-050B-7380-948A9C2AB38A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30" name="Vrije vorm: vorm 81">
                <a:extLst>
                  <a:ext uri="{FF2B5EF4-FFF2-40B4-BE49-F238E27FC236}">
                    <a16:creationId xmlns:a16="http://schemas.microsoft.com/office/drawing/2014/main" id="{92F763D9-8F7B-3467-6B89-9551911CBB2A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102" name="Groep 76">
              <a:extLst>
                <a:ext uri="{FF2B5EF4-FFF2-40B4-BE49-F238E27FC236}">
                  <a16:creationId xmlns:a16="http://schemas.microsoft.com/office/drawing/2014/main" id="{1E833B39-95EA-8550-C6E1-47B876735840}"/>
                </a:ext>
              </a:extLst>
            </p:cNvPr>
            <p:cNvGrpSpPr/>
            <p:nvPr/>
          </p:nvGrpSpPr>
          <p:grpSpPr>
            <a:xfrm rot="20928759">
              <a:off x="6932306" y="4261674"/>
              <a:ext cx="210744" cy="425322"/>
              <a:chOff x="2725938" y="2201964"/>
              <a:chExt cx="2652478" cy="5353226"/>
            </a:xfrm>
            <a:solidFill>
              <a:schemeClr val="bg1">
                <a:alpha val="50000"/>
              </a:schemeClr>
            </a:solidFill>
          </p:grpSpPr>
          <p:sp>
            <p:nvSpPr>
              <p:cNvPr id="126" name="Vrije vorm: vorm 73">
                <a:extLst>
                  <a:ext uri="{FF2B5EF4-FFF2-40B4-BE49-F238E27FC236}">
                    <a16:creationId xmlns:a16="http://schemas.microsoft.com/office/drawing/2014/main" id="{C73D46CD-F934-78BD-A25B-D45F90013B93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27" name="Vrije vorm: vorm 74">
                <a:extLst>
                  <a:ext uri="{FF2B5EF4-FFF2-40B4-BE49-F238E27FC236}">
                    <a16:creationId xmlns:a16="http://schemas.microsoft.com/office/drawing/2014/main" id="{03AF3446-22C0-D8B6-9D38-0DAC6E066BEC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103" name="Groep 76">
              <a:extLst>
                <a:ext uri="{FF2B5EF4-FFF2-40B4-BE49-F238E27FC236}">
                  <a16:creationId xmlns:a16="http://schemas.microsoft.com/office/drawing/2014/main" id="{80EA9310-CF48-CFD5-5E9C-8107371B1DA3}"/>
                </a:ext>
              </a:extLst>
            </p:cNvPr>
            <p:cNvGrpSpPr/>
            <p:nvPr/>
          </p:nvGrpSpPr>
          <p:grpSpPr>
            <a:xfrm rot="20928759">
              <a:off x="7062886" y="41912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122" name="Vrije vorm: vorm 72">
                <a:extLst>
                  <a:ext uri="{FF2B5EF4-FFF2-40B4-BE49-F238E27FC236}">
                    <a16:creationId xmlns:a16="http://schemas.microsoft.com/office/drawing/2014/main" id="{D3DDA59A-D6A6-051D-3AB3-E4E9E49235A6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23" name="Vrije vorm: vorm 73">
                <a:extLst>
                  <a:ext uri="{FF2B5EF4-FFF2-40B4-BE49-F238E27FC236}">
                    <a16:creationId xmlns:a16="http://schemas.microsoft.com/office/drawing/2014/main" id="{F4BF11D3-2659-E72B-D754-1DB3BE78CD0A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24" name="Vrije vorm: vorm 74">
                <a:extLst>
                  <a:ext uri="{FF2B5EF4-FFF2-40B4-BE49-F238E27FC236}">
                    <a16:creationId xmlns:a16="http://schemas.microsoft.com/office/drawing/2014/main" id="{A00F6251-43CB-9611-00F2-539E7F843D83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104" name="Vrije vorm: vorm 47">
              <a:extLst>
                <a:ext uri="{FF2B5EF4-FFF2-40B4-BE49-F238E27FC236}">
                  <a16:creationId xmlns:a16="http://schemas.microsoft.com/office/drawing/2014/main" id="{F193CAC5-3810-01AD-FBDB-750E906711B7}"/>
                </a:ext>
              </a:extLst>
            </p:cNvPr>
            <p:cNvSpPr/>
            <p:nvPr/>
          </p:nvSpPr>
          <p:spPr>
            <a:xfrm rot="14400000">
              <a:off x="216379" y="1166102"/>
              <a:ext cx="3459509" cy="3457576"/>
            </a:xfrm>
            <a:custGeom>
              <a:avLst/>
              <a:gdLst>
                <a:gd name="connsiteX0" fmla="*/ 3250853 w 3459509"/>
                <a:gd name="connsiteY0" fmla="*/ 2552831 h 3457576"/>
                <a:gd name="connsiteX1" fmla="*/ 1730721 w 3459509"/>
                <a:gd name="connsiteY1" fmla="*/ 3457576 h 3457576"/>
                <a:gd name="connsiteX2" fmla="*/ 1697384 w 3459509"/>
                <a:gd name="connsiteY2" fmla="*/ 3455893 h 3457576"/>
                <a:gd name="connsiteX3" fmla="*/ 1697384 w 3459509"/>
                <a:gd name="connsiteY3" fmla="*/ 3457576 h 3457576"/>
                <a:gd name="connsiteX4" fmla="*/ 0 w 3459509"/>
                <a:gd name="connsiteY4" fmla="*/ 3457576 h 3457576"/>
                <a:gd name="connsiteX5" fmla="*/ 47256 w 3459509"/>
                <a:gd name="connsiteY5" fmla="*/ 3352640 h 3457576"/>
                <a:gd name="connsiteX6" fmla="*/ 608086 w 3459509"/>
                <a:gd name="connsiteY6" fmla="*/ 2381252 h 3457576"/>
                <a:gd name="connsiteX7" fmla="*/ 1730721 w 3459509"/>
                <a:gd name="connsiteY7" fmla="*/ 2381251 h 3457576"/>
                <a:gd name="connsiteX8" fmla="*/ 2383184 w 3459509"/>
                <a:gd name="connsiteY8" fmla="*/ 1728788 h 3457576"/>
                <a:gd name="connsiteX9" fmla="*/ 1730721 w 3459509"/>
                <a:gd name="connsiteY9" fmla="*/ 1076325 h 3457576"/>
                <a:gd name="connsiteX10" fmla="*/ 1237363 w 3459509"/>
                <a:gd name="connsiteY10" fmla="*/ 1301800 h 3457576"/>
                <a:gd name="connsiteX11" fmla="*/ 1226671 w 3459509"/>
                <a:gd name="connsiteY11" fmla="*/ 1315747 h 3457576"/>
                <a:gd name="connsiteX12" fmla="*/ 978388 w 3459509"/>
                <a:gd name="connsiteY12" fmla="*/ 885707 h 3457576"/>
                <a:gd name="connsiteX13" fmla="*/ 976930 w 3459509"/>
                <a:gd name="connsiteY13" fmla="*/ 886549 h 3457576"/>
                <a:gd name="connsiteX14" fmla="*/ 961719 w 3459509"/>
                <a:gd name="connsiteY14" fmla="*/ 856837 h 3457576"/>
                <a:gd name="connsiteX15" fmla="*/ 683503 w 3459509"/>
                <a:gd name="connsiteY15" fmla="*/ 494715 h 3457576"/>
                <a:gd name="connsiteX16" fmla="*/ 602448 w 3459509"/>
                <a:gd name="connsiteY16" fmla="*/ 420769 h 3457576"/>
                <a:gd name="connsiteX17" fmla="*/ 631052 w 3459509"/>
                <a:gd name="connsiteY17" fmla="*/ 394771 h 3457576"/>
                <a:gd name="connsiteX18" fmla="*/ 1730721 w 3459509"/>
                <a:gd name="connsiteY18" fmla="*/ 0 h 3457576"/>
                <a:gd name="connsiteX19" fmla="*/ 3459509 w 3459509"/>
                <a:gd name="connsiteY19" fmla="*/ 1728788 h 3457576"/>
                <a:gd name="connsiteX20" fmla="*/ 3250853 w 3459509"/>
                <a:gd name="connsiteY20" fmla="*/ 2552831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59509" h="3457576">
                  <a:moveTo>
                    <a:pt x="3250853" y="2552831"/>
                  </a:moveTo>
                  <a:cubicBezTo>
                    <a:pt x="2958102" y="3091738"/>
                    <a:pt x="2387134" y="3457576"/>
                    <a:pt x="1730721" y="3457576"/>
                  </a:cubicBezTo>
                  <a:lnTo>
                    <a:pt x="1697384" y="3455893"/>
                  </a:lnTo>
                  <a:lnTo>
                    <a:pt x="1697384" y="3457576"/>
                  </a:lnTo>
                  <a:lnTo>
                    <a:pt x="0" y="3457576"/>
                  </a:lnTo>
                  <a:lnTo>
                    <a:pt x="47256" y="3352640"/>
                  </a:lnTo>
                  <a:lnTo>
                    <a:pt x="608086" y="2381252"/>
                  </a:lnTo>
                  <a:lnTo>
                    <a:pt x="1730721" y="2381251"/>
                  </a:lnTo>
                  <a:cubicBezTo>
                    <a:pt x="2091066" y="2381251"/>
                    <a:pt x="2383184" y="2089133"/>
                    <a:pt x="2383184" y="1728788"/>
                  </a:cubicBezTo>
                  <a:cubicBezTo>
                    <a:pt x="2383184" y="1368443"/>
                    <a:pt x="2091066" y="1076325"/>
                    <a:pt x="1730721" y="1076325"/>
                  </a:cubicBezTo>
                  <a:cubicBezTo>
                    <a:pt x="1533657" y="1076325"/>
                    <a:pt x="1356998" y="1163690"/>
                    <a:pt x="1237363" y="1301800"/>
                  </a:cubicBezTo>
                  <a:lnTo>
                    <a:pt x="1226671" y="1315747"/>
                  </a:lnTo>
                  <a:lnTo>
                    <a:pt x="978388" y="885707"/>
                  </a:lnTo>
                  <a:lnTo>
                    <a:pt x="976930" y="886549"/>
                  </a:lnTo>
                  <a:lnTo>
                    <a:pt x="961719" y="856837"/>
                  </a:lnTo>
                  <a:cubicBezTo>
                    <a:pt x="883397" y="721179"/>
                    <a:pt x="789466" y="600152"/>
                    <a:pt x="683503" y="494715"/>
                  </a:cubicBezTo>
                  <a:lnTo>
                    <a:pt x="602448" y="420769"/>
                  </a:lnTo>
                  <a:lnTo>
                    <a:pt x="631052" y="394771"/>
                  </a:lnTo>
                  <a:cubicBezTo>
                    <a:pt x="929888" y="148149"/>
                    <a:pt x="1313003" y="0"/>
                    <a:pt x="1730721" y="0"/>
                  </a:cubicBezTo>
                  <a:cubicBezTo>
                    <a:pt x="2685504" y="0"/>
                    <a:pt x="3459509" y="774005"/>
                    <a:pt x="3459509" y="1728788"/>
                  </a:cubicBezTo>
                  <a:cubicBezTo>
                    <a:pt x="3459509" y="2027158"/>
                    <a:pt x="3383922" y="2307873"/>
                    <a:pt x="3250853" y="25528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05" name="Tijdelijke aanduiding voor verticale tekst 1">
              <a:extLst>
                <a:ext uri="{FF2B5EF4-FFF2-40B4-BE49-F238E27FC236}">
                  <a16:creationId xmlns:a16="http://schemas.microsoft.com/office/drawing/2014/main" id="{055079CE-78F5-8854-58C3-83FCAE1DF3F9}"/>
                </a:ext>
              </a:extLst>
            </p:cNvPr>
            <p:cNvSpPr txBox="1">
              <a:spLocks/>
            </p:cNvSpPr>
            <p:nvPr/>
          </p:nvSpPr>
          <p:spPr>
            <a:xfrm rot="-4500000">
              <a:off x="880451" y="1654962"/>
              <a:ext cx="2288182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SURFcert</a:t>
              </a:r>
              <a:r>
                <a:rPr lang="nl-NL" sz="2800" dirty="0">
                  <a:solidFill>
                    <a:schemeClr val="bg1"/>
                  </a:solidFill>
                </a:rPr>
                <a:t> 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06" name="Groep 78">
              <a:extLst>
                <a:ext uri="{FF2B5EF4-FFF2-40B4-BE49-F238E27FC236}">
                  <a16:creationId xmlns:a16="http://schemas.microsoft.com/office/drawing/2014/main" id="{EE1BED58-ED04-48F2-38C6-6A02D033FF4D}"/>
                </a:ext>
              </a:extLst>
            </p:cNvPr>
            <p:cNvGrpSpPr/>
            <p:nvPr/>
          </p:nvGrpSpPr>
          <p:grpSpPr>
            <a:xfrm rot="4719196">
              <a:off x="1794910" y="1402628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119" name="Vrije vorm: vorm 79">
                <a:extLst>
                  <a:ext uri="{FF2B5EF4-FFF2-40B4-BE49-F238E27FC236}">
                    <a16:creationId xmlns:a16="http://schemas.microsoft.com/office/drawing/2014/main" id="{A1E86304-48F8-51AA-B4A4-5D7B0C543684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20" name="Vrije vorm: vorm 80">
                <a:extLst>
                  <a:ext uri="{FF2B5EF4-FFF2-40B4-BE49-F238E27FC236}">
                    <a16:creationId xmlns:a16="http://schemas.microsoft.com/office/drawing/2014/main" id="{204DA7E8-879E-5969-EF55-457B918C2118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21" name="Vrije vorm: vorm 81">
                <a:extLst>
                  <a:ext uri="{FF2B5EF4-FFF2-40B4-BE49-F238E27FC236}">
                    <a16:creationId xmlns:a16="http://schemas.microsoft.com/office/drawing/2014/main" id="{40849246-D11A-5F3C-F1E9-38EA2D1D8A9E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107" name="Vrije vorm: vorm 56">
              <a:extLst>
                <a:ext uri="{FF2B5EF4-FFF2-40B4-BE49-F238E27FC236}">
                  <a16:creationId xmlns:a16="http://schemas.microsoft.com/office/drawing/2014/main" id="{6B8E49F3-50F4-178B-ADEA-C61D30F43396}"/>
                </a:ext>
              </a:extLst>
            </p:cNvPr>
            <p:cNvSpPr/>
            <p:nvPr/>
          </p:nvSpPr>
          <p:spPr>
            <a:xfrm>
              <a:off x="1366527" y="1154037"/>
              <a:ext cx="4542447" cy="3463926"/>
            </a:xfrm>
            <a:custGeom>
              <a:avLst/>
              <a:gdLst>
                <a:gd name="connsiteX0" fmla="*/ 1723556 w 3452344"/>
                <a:gd name="connsiteY0" fmla="*/ 0 h 3457576"/>
                <a:gd name="connsiteX1" fmla="*/ 3452344 w 3452344"/>
                <a:gd name="connsiteY1" fmla="*/ 1728788 h 3457576"/>
                <a:gd name="connsiteX2" fmla="*/ 1723556 w 3452344"/>
                <a:gd name="connsiteY2" fmla="*/ 3457576 h 3457576"/>
                <a:gd name="connsiteX3" fmla="*/ 1690219 w 3452344"/>
                <a:gd name="connsiteY3" fmla="*/ 3455893 h 3457576"/>
                <a:gd name="connsiteX4" fmla="*/ 1690219 w 3452344"/>
                <a:gd name="connsiteY4" fmla="*/ 3457576 h 3457576"/>
                <a:gd name="connsiteX5" fmla="*/ 0 w 3452344"/>
                <a:gd name="connsiteY5" fmla="*/ 3457576 h 3457576"/>
                <a:gd name="connsiteX6" fmla="*/ 37022 w 3452344"/>
                <a:gd name="connsiteY6" fmla="*/ 3375365 h 3457576"/>
                <a:gd name="connsiteX7" fmla="*/ 606434 w 3452344"/>
                <a:gd name="connsiteY7" fmla="*/ 2389113 h 3457576"/>
                <a:gd name="connsiteX8" fmla="*/ 601895 w 3452344"/>
                <a:gd name="connsiteY8" fmla="*/ 2381252 h 3457576"/>
                <a:gd name="connsiteX9" fmla="*/ 1723556 w 3452344"/>
                <a:gd name="connsiteY9" fmla="*/ 2381251 h 3457576"/>
                <a:gd name="connsiteX10" fmla="*/ 2376019 w 3452344"/>
                <a:gd name="connsiteY10" fmla="*/ 1728788 h 3457576"/>
                <a:gd name="connsiteX11" fmla="*/ 1723556 w 3452344"/>
                <a:gd name="connsiteY11" fmla="*/ 1076325 h 3457576"/>
                <a:gd name="connsiteX12" fmla="*/ 1284855 w 3452344"/>
                <a:gd name="connsiteY12" fmla="*/ 1245823 h 3457576"/>
                <a:gd name="connsiteX13" fmla="*/ 1227456 w 3452344"/>
                <a:gd name="connsiteY13" fmla="*/ 1312105 h 3457576"/>
                <a:gd name="connsiteX14" fmla="*/ 989370 w 3452344"/>
                <a:gd name="connsiteY14" fmla="*/ 899729 h 3457576"/>
                <a:gd name="connsiteX15" fmla="*/ 987912 w 3452344"/>
                <a:gd name="connsiteY15" fmla="*/ 900571 h 3457576"/>
                <a:gd name="connsiteX16" fmla="*/ 972701 w 3452344"/>
                <a:gd name="connsiteY16" fmla="*/ 870858 h 3457576"/>
                <a:gd name="connsiteX17" fmla="*/ 679267 w 3452344"/>
                <a:gd name="connsiteY17" fmla="*/ 493780 h 3457576"/>
                <a:gd name="connsiteX18" fmla="*/ 594203 w 3452344"/>
                <a:gd name="connsiteY18" fmla="*/ 421750 h 3457576"/>
                <a:gd name="connsiteX19" fmla="*/ 623887 w 3452344"/>
                <a:gd name="connsiteY19" fmla="*/ 394771 h 3457576"/>
                <a:gd name="connsiteX20" fmla="*/ 1723556 w 3452344"/>
                <a:gd name="connsiteY20" fmla="*/ 0 h 3457576"/>
                <a:gd name="connsiteX0" fmla="*/ 2409356 w 4138144"/>
                <a:gd name="connsiteY0" fmla="*/ 0 h 3463926"/>
                <a:gd name="connsiteX1" fmla="*/ 4138144 w 4138144"/>
                <a:gd name="connsiteY1" fmla="*/ 1728788 h 3463926"/>
                <a:gd name="connsiteX2" fmla="*/ 2409356 w 4138144"/>
                <a:gd name="connsiteY2" fmla="*/ 3457576 h 3463926"/>
                <a:gd name="connsiteX3" fmla="*/ 2376019 w 4138144"/>
                <a:gd name="connsiteY3" fmla="*/ 3455893 h 3463926"/>
                <a:gd name="connsiteX4" fmla="*/ 2376019 w 4138144"/>
                <a:gd name="connsiteY4" fmla="*/ 3457576 h 3463926"/>
                <a:gd name="connsiteX5" fmla="*/ 0 w 4138144"/>
                <a:gd name="connsiteY5" fmla="*/ 3463926 h 3463926"/>
                <a:gd name="connsiteX6" fmla="*/ 722822 w 4138144"/>
                <a:gd name="connsiteY6" fmla="*/ 3375365 h 3463926"/>
                <a:gd name="connsiteX7" fmla="*/ 1292234 w 4138144"/>
                <a:gd name="connsiteY7" fmla="*/ 2389113 h 3463926"/>
                <a:gd name="connsiteX8" fmla="*/ 1287695 w 4138144"/>
                <a:gd name="connsiteY8" fmla="*/ 2381252 h 3463926"/>
                <a:gd name="connsiteX9" fmla="*/ 2409356 w 4138144"/>
                <a:gd name="connsiteY9" fmla="*/ 2381251 h 3463926"/>
                <a:gd name="connsiteX10" fmla="*/ 3061819 w 4138144"/>
                <a:gd name="connsiteY10" fmla="*/ 1728788 h 3463926"/>
                <a:gd name="connsiteX11" fmla="*/ 2409356 w 4138144"/>
                <a:gd name="connsiteY11" fmla="*/ 1076325 h 3463926"/>
                <a:gd name="connsiteX12" fmla="*/ 1970655 w 4138144"/>
                <a:gd name="connsiteY12" fmla="*/ 1245823 h 3463926"/>
                <a:gd name="connsiteX13" fmla="*/ 1913256 w 4138144"/>
                <a:gd name="connsiteY13" fmla="*/ 1312105 h 3463926"/>
                <a:gd name="connsiteX14" fmla="*/ 1675170 w 4138144"/>
                <a:gd name="connsiteY14" fmla="*/ 899729 h 3463926"/>
                <a:gd name="connsiteX15" fmla="*/ 1673712 w 4138144"/>
                <a:gd name="connsiteY15" fmla="*/ 900571 h 3463926"/>
                <a:gd name="connsiteX16" fmla="*/ 1658501 w 4138144"/>
                <a:gd name="connsiteY16" fmla="*/ 870858 h 3463926"/>
                <a:gd name="connsiteX17" fmla="*/ 1365067 w 4138144"/>
                <a:gd name="connsiteY17" fmla="*/ 493780 h 3463926"/>
                <a:gd name="connsiteX18" fmla="*/ 1280003 w 4138144"/>
                <a:gd name="connsiteY18" fmla="*/ 421750 h 3463926"/>
                <a:gd name="connsiteX19" fmla="*/ 1309687 w 4138144"/>
                <a:gd name="connsiteY19" fmla="*/ 394771 h 3463926"/>
                <a:gd name="connsiteX20" fmla="*/ 2409356 w 4138144"/>
                <a:gd name="connsiteY20" fmla="*/ 0 h 3463926"/>
                <a:gd name="connsiteX0" fmla="*/ 2823184 w 4551972"/>
                <a:gd name="connsiteY0" fmla="*/ 0 h 3463926"/>
                <a:gd name="connsiteX1" fmla="*/ 4551972 w 4551972"/>
                <a:gd name="connsiteY1" fmla="*/ 1728788 h 3463926"/>
                <a:gd name="connsiteX2" fmla="*/ 2823184 w 4551972"/>
                <a:gd name="connsiteY2" fmla="*/ 3457576 h 3463926"/>
                <a:gd name="connsiteX3" fmla="*/ 2789847 w 4551972"/>
                <a:gd name="connsiteY3" fmla="*/ 3455893 h 3463926"/>
                <a:gd name="connsiteX4" fmla="*/ 2789847 w 4551972"/>
                <a:gd name="connsiteY4" fmla="*/ 3457576 h 3463926"/>
                <a:gd name="connsiteX5" fmla="*/ 413828 w 4551972"/>
                <a:gd name="connsiteY5" fmla="*/ 3463926 h 3463926"/>
                <a:gd name="connsiteX6" fmla="*/ 0 w 4551972"/>
                <a:gd name="connsiteY6" fmla="*/ 3372190 h 3463926"/>
                <a:gd name="connsiteX7" fmla="*/ 1706062 w 4551972"/>
                <a:gd name="connsiteY7" fmla="*/ 2389113 h 3463926"/>
                <a:gd name="connsiteX8" fmla="*/ 1701523 w 4551972"/>
                <a:gd name="connsiteY8" fmla="*/ 2381252 h 3463926"/>
                <a:gd name="connsiteX9" fmla="*/ 2823184 w 4551972"/>
                <a:gd name="connsiteY9" fmla="*/ 2381251 h 3463926"/>
                <a:gd name="connsiteX10" fmla="*/ 3475647 w 4551972"/>
                <a:gd name="connsiteY10" fmla="*/ 1728788 h 3463926"/>
                <a:gd name="connsiteX11" fmla="*/ 2823184 w 4551972"/>
                <a:gd name="connsiteY11" fmla="*/ 1076325 h 3463926"/>
                <a:gd name="connsiteX12" fmla="*/ 2384483 w 4551972"/>
                <a:gd name="connsiteY12" fmla="*/ 1245823 h 3463926"/>
                <a:gd name="connsiteX13" fmla="*/ 2327084 w 4551972"/>
                <a:gd name="connsiteY13" fmla="*/ 1312105 h 3463926"/>
                <a:gd name="connsiteX14" fmla="*/ 2088998 w 4551972"/>
                <a:gd name="connsiteY14" fmla="*/ 899729 h 3463926"/>
                <a:gd name="connsiteX15" fmla="*/ 2087540 w 4551972"/>
                <a:gd name="connsiteY15" fmla="*/ 900571 h 3463926"/>
                <a:gd name="connsiteX16" fmla="*/ 2072329 w 4551972"/>
                <a:gd name="connsiteY16" fmla="*/ 870858 h 3463926"/>
                <a:gd name="connsiteX17" fmla="*/ 1778895 w 4551972"/>
                <a:gd name="connsiteY17" fmla="*/ 493780 h 3463926"/>
                <a:gd name="connsiteX18" fmla="*/ 1693831 w 4551972"/>
                <a:gd name="connsiteY18" fmla="*/ 421750 h 3463926"/>
                <a:gd name="connsiteX19" fmla="*/ 1723515 w 4551972"/>
                <a:gd name="connsiteY19" fmla="*/ 394771 h 3463926"/>
                <a:gd name="connsiteX20" fmla="*/ 2823184 w 4551972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1696537 w 4542447"/>
                <a:gd name="connsiteY7" fmla="*/ 2389113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2447" h="3463926">
                  <a:moveTo>
                    <a:pt x="2813659" y="0"/>
                  </a:moveTo>
                  <a:cubicBezTo>
                    <a:pt x="3768442" y="0"/>
                    <a:pt x="4542447" y="774005"/>
                    <a:pt x="4542447" y="1728788"/>
                  </a:cubicBezTo>
                  <a:cubicBezTo>
                    <a:pt x="4542447" y="2683571"/>
                    <a:pt x="3768442" y="3457576"/>
                    <a:pt x="2813659" y="3457576"/>
                  </a:cubicBezTo>
                  <a:lnTo>
                    <a:pt x="2780322" y="3455893"/>
                  </a:lnTo>
                  <a:lnTo>
                    <a:pt x="2780322" y="3457576"/>
                  </a:lnTo>
                  <a:lnTo>
                    <a:pt x="404303" y="3463926"/>
                  </a:lnTo>
                  <a:cubicBezTo>
                    <a:pt x="290967" y="3459806"/>
                    <a:pt x="110956" y="3419966"/>
                    <a:pt x="0" y="3365840"/>
                  </a:cubicBezTo>
                  <a:cubicBezTo>
                    <a:pt x="31054" y="3074131"/>
                    <a:pt x="36708" y="2995147"/>
                    <a:pt x="445587" y="2385938"/>
                  </a:cubicBezTo>
                  <a:lnTo>
                    <a:pt x="1691998" y="2381252"/>
                  </a:lnTo>
                  <a:lnTo>
                    <a:pt x="2813659" y="2381251"/>
                  </a:lnTo>
                  <a:cubicBezTo>
                    <a:pt x="3174004" y="2381251"/>
                    <a:pt x="3466122" y="2089133"/>
                    <a:pt x="3466122" y="1728788"/>
                  </a:cubicBezTo>
                  <a:cubicBezTo>
                    <a:pt x="3466122" y="1368443"/>
                    <a:pt x="3174004" y="1076325"/>
                    <a:pt x="2813659" y="1076325"/>
                  </a:cubicBezTo>
                  <a:cubicBezTo>
                    <a:pt x="2644747" y="1076325"/>
                    <a:pt x="2490827" y="1140511"/>
                    <a:pt x="2374958" y="1245823"/>
                  </a:cubicBezTo>
                  <a:lnTo>
                    <a:pt x="2317559" y="1312105"/>
                  </a:lnTo>
                  <a:lnTo>
                    <a:pt x="2079473" y="899729"/>
                  </a:lnTo>
                  <a:lnTo>
                    <a:pt x="2078015" y="900571"/>
                  </a:lnTo>
                  <a:lnTo>
                    <a:pt x="2062804" y="870858"/>
                  </a:lnTo>
                  <a:cubicBezTo>
                    <a:pt x="1980752" y="728741"/>
                    <a:pt x="1881569" y="602681"/>
                    <a:pt x="1769370" y="493780"/>
                  </a:cubicBezTo>
                  <a:lnTo>
                    <a:pt x="1684306" y="421750"/>
                  </a:lnTo>
                  <a:lnTo>
                    <a:pt x="1713990" y="394771"/>
                  </a:lnTo>
                  <a:cubicBezTo>
                    <a:pt x="2012826" y="148149"/>
                    <a:pt x="2395941" y="0"/>
                    <a:pt x="2813659" y="0"/>
                  </a:cubicBezTo>
                  <a:close/>
                </a:path>
              </a:pathLst>
            </a:custGeom>
            <a:gradFill>
              <a:gsLst>
                <a:gs pos="10192">
                  <a:schemeClr val="accent3"/>
                </a:gs>
                <a:gs pos="0">
                  <a:schemeClr val="accent3"/>
                </a:gs>
                <a:gs pos="26000">
                  <a:schemeClr val="accent1"/>
                </a:gs>
                <a:gs pos="100000">
                  <a:schemeClr val="accent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08" name="Vrije vorm: vorm 59">
              <a:extLst>
                <a:ext uri="{FF2B5EF4-FFF2-40B4-BE49-F238E27FC236}">
                  <a16:creationId xmlns:a16="http://schemas.microsoft.com/office/drawing/2014/main" id="{76B15846-9E8A-DEB5-59AD-1BA0497A327C}"/>
                </a:ext>
              </a:extLst>
            </p:cNvPr>
            <p:cNvSpPr/>
            <p:nvPr/>
          </p:nvSpPr>
          <p:spPr>
            <a:xfrm rot="7200000">
              <a:off x="1336219" y="3110899"/>
              <a:ext cx="3476805" cy="3457576"/>
            </a:xfrm>
            <a:custGeom>
              <a:avLst/>
              <a:gdLst>
                <a:gd name="connsiteX0" fmla="*/ 0 w 3476805"/>
                <a:gd name="connsiteY0" fmla="*/ 3457576 h 3457576"/>
                <a:gd name="connsiteX1" fmla="*/ 43336 w 3476805"/>
                <a:gd name="connsiteY1" fmla="*/ 3361344 h 3457576"/>
                <a:gd name="connsiteX2" fmla="*/ 609192 w 3476805"/>
                <a:gd name="connsiteY2" fmla="*/ 2381252 h 3457576"/>
                <a:gd name="connsiteX3" fmla="*/ 1748017 w 3476805"/>
                <a:gd name="connsiteY3" fmla="*/ 2381251 h 3457576"/>
                <a:gd name="connsiteX4" fmla="*/ 2400480 w 3476805"/>
                <a:gd name="connsiteY4" fmla="*/ 1728788 h 3457576"/>
                <a:gd name="connsiteX5" fmla="*/ 1748017 w 3476805"/>
                <a:gd name="connsiteY5" fmla="*/ 1076325 h 3457576"/>
                <a:gd name="connsiteX6" fmla="*/ 1254659 w 3476805"/>
                <a:gd name="connsiteY6" fmla="*/ 1301800 h 3457576"/>
                <a:gd name="connsiteX7" fmla="*/ 1234732 w 3476805"/>
                <a:gd name="connsiteY7" fmla="*/ 1327794 h 3457576"/>
                <a:gd name="connsiteX8" fmla="*/ 992615 w 3476805"/>
                <a:gd name="connsiteY8" fmla="*/ 908435 h 3457576"/>
                <a:gd name="connsiteX9" fmla="*/ 991158 w 3476805"/>
                <a:gd name="connsiteY9" fmla="*/ 909276 h 3457576"/>
                <a:gd name="connsiteX10" fmla="*/ 975947 w 3476805"/>
                <a:gd name="connsiteY10" fmla="*/ 879564 h 3457576"/>
                <a:gd name="connsiteX11" fmla="*/ 651592 w 3476805"/>
                <a:gd name="connsiteY11" fmla="*/ 473211 h 3457576"/>
                <a:gd name="connsiteX12" fmla="*/ 604949 w 3476805"/>
                <a:gd name="connsiteY12" fmla="*/ 434216 h 3457576"/>
                <a:gd name="connsiteX13" fmla="*/ 648348 w 3476805"/>
                <a:gd name="connsiteY13" fmla="*/ 394771 h 3457576"/>
                <a:gd name="connsiteX14" fmla="*/ 1748017 w 3476805"/>
                <a:gd name="connsiteY14" fmla="*/ 0 h 3457576"/>
                <a:gd name="connsiteX15" fmla="*/ 3476805 w 3476805"/>
                <a:gd name="connsiteY15" fmla="*/ 1728788 h 3457576"/>
                <a:gd name="connsiteX16" fmla="*/ 2420939 w 3476805"/>
                <a:gd name="connsiteY16" fmla="*/ 3321719 h 3457576"/>
                <a:gd name="connsiteX17" fmla="*/ 2296443 w 3476805"/>
                <a:gd name="connsiteY17" fmla="*/ 3367285 h 3457576"/>
                <a:gd name="connsiteX18" fmla="*/ 2234742 w 3476805"/>
                <a:gd name="connsiteY18" fmla="*/ 3386889 h 3457576"/>
                <a:gd name="connsiteX19" fmla="*/ 2163968 w 3476805"/>
                <a:gd name="connsiteY19" fmla="*/ 3405087 h 3457576"/>
                <a:gd name="connsiteX20" fmla="*/ 2018305 w 3476805"/>
                <a:gd name="connsiteY20" fmla="*/ 3434376 h 3457576"/>
                <a:gd name="connsiteX21" fmla="*/ 1942900 w 3476805"/>
                <a:gd name="connsiteY21" fmla="*/ 3445884 h 3457576"/>
                <a:gd name="connsiteX22" fmla="*/ 1905420 w 3476805"/>
                <a:gd name="connsiteY22" fmla="*/ 3449628 h 3457576"/>
                <a:gd name="connsiteX23" fmla="*/ 1748065 w 3476805"/>
                <a:gd name="connsiteY23" fmla="*/ 3457574 h 3457576"/>
                <a:gd name="connsiteX24" fmla="*/ 1748019 w 3476805"/>
                <a:gd name="connsiteY24" fmla="*/ 3457575 h 3457576"/>
                <a:gd name="connsiteX25" fmla="*/ 1714682 w 3476805"/>
                <a:gd name="connsiteY25" fmla="*/ 3455893 h 3457576"/>
                <a:gd name="connsiteX26" fmla="*/ 1714681 w 3476805"/>
                <a:gd name="connsiteY26" fmla="*/ 3455893 h 3457576"/>
                <a:gd name="connsiteX27" fmla="*/ 1714680 w 3476805"/>
                <a:gd name="connsiteY27" fmla="*/ 3455893 h 3457576"/>
                <a:gd name="connsiteX28" fmla="*/ 1714680 w 3476805"/>
                <a:gd name="connsiteY28" fmla="*/ 3457576 h 3457576"/>
                <a:gd name="connsiteX29" fmla="*/ 1606038 w 3476805"/>
                <a:gd name="connsiteY29" fmla="*/ 3457576 h 3457576"/>
                <a:gd name="connsiteX30" fmla="*/ 1218115 w 3476805"/>
                <a:gd name="connsiteY30" fmla="*/ 3457576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76805" h="3457576">
                  <a:moveTo>
                    <a:pt x="0" y="3457576"/>
                  </a:moveTo>
                  <a:lnTo>
                    <a:pt x="43336" y="3361344"/>
                  </a:lnTo>
                  <a:lnTo>
                    <a:pt x="609192" y="2381252"/>
                  </a:lnTo>
                  <a:lnTo>
                    <a:pt x="1748017" y="2381251"/>
                  </a:lnTo>
                  <a:cubicBezTo>
                    <a:pt x="2108362" y="2381251"/>
                    <a:pt x="2400480" y="2089133"/>
                    <a:pt x="2400480" y="1728788"/>
                  </a:cubicBezTo>
                  <a:cubicBezTo>
                    <a:pt x="2400480" y="1368443"/>
                    <a:pt x="2108362" y="1076325"/>
                    <a:pt x="1748017" y="1076325"/>
                  </a:cubicBezTo>
                  <a:cubicBezTo>
                    <a:pt x="1550953" y="1076325"/>
                    <a:pt x="1374294" y="1163690"/>
                    <a:pt x="1254659" y="1301800"/>
                  </a:cubicBezTo>
                  <a:lnTo>
                    <a:pt x="1234732" y="1327794"/>
                  </a:lnTo>
                  <a:lnTo>
                    <a:pt x="992615" y="908435"/>
                  </a:lnTo>
                  <a:lnTo>
                    <a:pt x="991158" y="909276"/>
                  </a:lnTo>
                  <a:lnTo>
                    <a:pt x="975947" y="879564"/>
                  </a:lnTo>
                  <a:cubicBezTo>
                    <a:pt x="886436" y="724526"/>
                    <a:pt x="776537" y="588599"/>
                    <a:pt x="651592" y="473211"/>
                  </a:cubicBezTo>
                  <a:lnTo>
                    <a:pt x="604949" y="434216"/>
                  </a:lnTo>
                  <a:lnTo>
                    <a:pt x="648348" y="394771"/>
                  </a:lnTo>
                  <a:cubicBezTo>
                    <a:pt x="947184" y="148149"/>
                    <a:pt x="1330299" y="0"/>
                    <a:pt x="1748017" y="0"/>
                  </a:cubicBezTo>
                  <a:cubicBezTo>
                    <a:pt x="2702800" y="0"/>
                    <a:pt x="3476805" y="774005"/>
                    <a:pt x="3476805" y="1728788"/>
                  </a:cubicBezTo>
                  <a:cubicBezTo>
                    <a:pt x="3476805" y="2444875"/>
                    <a:pt x="3041427" y="3059275"/>
                    <a:pt x="2420939" y="3321719"/>
                  </a:cubicBezTo>
                  <a:lnTo>
                    <a:pt x="2296443" y="3367285"/>
                  </a:lnTo>
                  <a:lnTo>
                    <a:pt x="2234742" y="3386889"/>
                  </a:lnTo>
                  <a:lnTo>
                    <a:pt x="2163968" y="3405087"/>
                  </a:lnTo>
                  <a:lnTo>
                    <a:pt x="2018305" y="3434376"/>
                  </a:lnTo>
                  <a:lnTo>
                    <a:pt x="1942900" y="3445884"/>
                  </a:lnTo>
                  <a:lnTo>
                    <a:pt x="1905420" y="3449628"/>
                  </a:lnTo>
                  <a:lnTo>
                    <a:pt x="1748065" y="3457574"/>
                  </a:lnTo>
                  <a:lnTo>
                    <a:pt x="1748019" y="3457575"/>
                  </a:lnTo>
                  <a:lnTo>
                    <a:pt x="1714682" y="3455893"/>
                  </a:lnTo>
                  <a:lnTo>
                    <a:pt x="1714681" y="3455893"/>
                  </a:lnTo>
                  <a:lnTo>
                    <a:pt x="1714680" y="3455893"/>
                  </a:lnTo>
                  <a:lnTo>
                    <a:pt x="1714680" y="3457576"/>
                  </a:lnTo>
                  <a:lnTo>
                    <a:pt x="1606038" y="3457576"/>
                  </a:lnTo>
                  <a:lnTo>
                    <a:pt x="1218115" y="34575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09" name="Tijdelijke aanduiding voor verticale tekst 1">
              <a:extLst>
                <a:ext uri="{FF2B5EF4-FFF2-40B4-BE49-F238E27FC236}">
                  <a16:creationId xmlns:a16="http://schemas.microsoft.com/office/drawing/2014/main" id="{17D3B77F-82C3-0EC7-390E-067C3925EFAB}"/>
                </a:ext>
              </a:extLst>
            </p:cNvPr>
            <p:cNvSpPr txBox="1">
              <a:spLocks/>
            </p:cNvSpPr>
            <p:nvPr/>
          </p:nvSpPr>
          <p:spPr>
            <a:xfrm>
              <a:off x="1805287" y="3657860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Down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>
                  <a:solidFill>
                    <a:schemeClr val="bg1"/>
                  </a:solidFill>
                </a:rPr>
                <a:t>SCIRT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10" name="Groep 76">
              <a:extLst>
                <a:ext uri="{FF2B5EF4-FFF2-40B4-BE49-F238E27FC236}">
                  <a16:creationId xmlns:a16="http://schemas.microsoft.com/office/drawing/2014/main" id="{1F72B1AC-A8D2-07E0-CBCF-2C7B80784A8F}"/>
                </a:ext>
              </a:extLst>
            </p:cNvPr>
            <p:cNvGrpSpPr/>
            <p:nvPr/>
          </p:nvGrpSpPr>
          <p:grpSpPr>
            <a:xfrm rot="20928759">
              <a:off x="1772048" y="4496350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116" name="Vrije vorm: vorm 72">
                <a:extLst>
                  <a:ext uri="{FF2B5EF4-FFF2-40B4-BE49-F238E27FC236}">
                    <a16:creationId xmlns:a16="http://schemas.microsoft.com/office/drawing/2014/main" id="{30FBE5A6-D11D-F4EE-0CC5-51CE8868DC73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17" name="Vrije vorm: vorm 73">
                <a:extLst>
                  <a:ext uri="{FF2B5EF4-FFF2-40B4-BE49-F238E27FC236}">
                    <a16:creationId xmlns:a16="http://schemas.microsoft.com/office/drawing/2014/main" id="{5839E690-ADA2-BFAC-6A48-5D89DDDD55C3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18" name="Vrije vorm: vorm 74">
                <a:extLst>
                  <a:ext uri="{FF2B5EF4-FFF2-40B4-BE49-F238E27FC236}">
                    <a16:creationId xmlns:a16="http://schemas.microsoft.com/office/drawing/2014/main" id="{734DCB89-0D8E-B1C2-8BF3-BC44A139162C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111" name="Tijdelijke aanduiding voor verticale tekst 1">
              <a:extLst>
                <a:ext uri="{FF2B5EF4-FFF2-40B4-BE49-F238E27FC236}">
                  <a16:creationId xmlns:a16="http://schemas.microsoft.com/office/drawing/2014/main" id="{7B98DCBE-F4FC-4B49-8CA2-2865901261F6}"/>
                </a:ext>
              </a:extLst>
            </p:cNvPr>
            <p:cNvSpPr txBox="1">
              <a:spLocks/>
            </p:cNvSpPr>
            <p:nvPr/>
          </p:nvSpPr>
          <p:spPr>
            <a:xfrm rot="4500000">
              <a:off x="2751933" y="1654962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en-GB" sz="2800" dirty="0">
                  <a:solidFill>
                    <a:schemeClr val="bg1"/>
                  </a:solidFill>
                </a:rPr>
                <a:t>GEANT</a:t>
              </a:r>
            </a:p>
          </p:txBody>
        </p:sp>
        <p:grpSp>
          <p:nvGrpSpPr>
            <p:cNvPr id="112" name="Groep 82">
              <a:extLst>
                <a:ext uri="{FF2B5EF4-FFF2-40B4-BE49-F238E27FC236}">
                  <a16:creationId xmlns:a16="http://schemas.microsoft.com/office/drawing/2014/main" id="{1FE45130-0723-5E42-8D22-5ED61B2AF987}"/>
                </a:ext>
              </a:extLst>
            </p:cNvPr>
            <p:cNvGrpSpPr/>
            <p:nvPr/>
          </p:nvGrpSpPr>
          <p:grpSpPr>
            <a:xfrm rot="12600000">
              <a:off x="4842910" y="336858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113" name="Vrije vorm: vorm 83">
                <a:extLst>
                  <a:ext uri="{FF2B5EF4-FFF2-40B4-BE49-F238E27FC236}">
                    <a16:creationId xmlns:a16="http://schemas.microsoft.com/office/drawing/2014/main" id="{A912B409-FABA-7E11-0F37-B504DCCC4110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14" name="Vrije vorm: vorm 84">
                <a:extLst>
                  <a:ext uri="{FF2B5EF4-FFF2-40B4-BE49-F238E27FC236}">
                    <a16:creationId xmlns:a16="http://schemas.microsoft.com/office/drawing/2014/main" id="{80BA9A6F-5AD7-64BC-0069-F18C605BC835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15" name="Vrije vorm: vorm 85">
                <a:extLst>
                  <a:ext uri="{FF2B5EF4-FFF2-40B4-BE49-F238E27FC236}">
                    <a16:creationId xmlns:a16="http://schemas.microsoft.com/office/drawing/2014/main" id="{16ECCB80-33AE-B552-366B-7B73D1D2561A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</p:grpSp>
      <p:sp>
        <p:nvSpPr>
          <p:cNvPr id="131" name="Title 1">
            <a:extLst>
              <a:ext uri="{FF2B5EF4-FFF2-40B4-BE49-F238E27FC236}">
                <a16:creationId xmlns:a16="http://schemas.microsoft.com/office/drawing/2014/main" id="{D2FB0BF5-77E7-DDF9-6277-998580369F50}"/>
              </a:ext>
            </a:extLst>
          </p:cNvPr>
          <p:cNvSpPr txBox="1">
            <a:spLocks/>
          </p:cNvSpPr>
          <p:nvPr/>
        </p:nvSpPr>
        <p:spPr>
          <a:xfrm>
            <a:off x="1283044" y="1572757"/>
            <a:ext cx="4074969" cy="659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dirty="0"/>
              <a:t>International</a:t>
            </a: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4C10A9EC-E34C-4CEE-D09D-ADADC5DED391}"/>
              </a:ext>
            </a:extLst>
          </p:cNvPr>
          <p:cNvSpPr txBox="1">
            <a:spLocks/>
          </p:cNvSpPr>
          <p:nvPr/>
        </p:nvSpPr>
        <p:spPr>
          <a:xfrm>
            <a:off x="4505643" y="3646027"/>
            <a:ext cx="3991036" cy="5622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dirty="0"/>
              <a:t>Organisation levels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CE5FF76A-ABA5-8467-BE65-461532D87558}"/>
              </a:ext>
            </a:extLst>
          </p:cNvPr>
          <p:cNvSpPr txBox="1">
            <a:spLocks/>
          </p:cNvSpPr>
          <p:nvPr/>
        </p:nvSpPr>
        <p:spPr>
          <a:xfrm>
            <a:off x="8187776" y="1087444"/>
            <a:ext cx="3991036" cy="5622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L" dirty="0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BF827104-1B6C-C0D5-6CF7-34E808ECDE33}"/>
              </a:ext>
            </a:extLst>
          </p:cNvPr>
          <p:cNvSpPr txBox="1">
            <a:spLocks/>
          </p:cNvSpPr>
          <p:nvPr/>
        </p:nvSpPr>
        <p:spPr>
          <a:xfrm>
            <a:off x="9325668" y="1087400"/>
            <a:ext cx="4074969" cy="659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dirty="0"/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109824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6" grpId="0"/>
      <p:bldP spid="32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6EB2C-253E-9B8D-9577-50815507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Mind the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98C57-BC84-4086-656E-5A3845FDB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195106"/>
            <a:ext cx="11280630" cy="470669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NL" dirty="0"/>
              <a:t>n cybersecurity often some disconnect between operational level/tech experts and boardroam (and layers in between)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dirty="0"/>
              <a:t>If not in your NREN, you will probably see it in your constituency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dirty="0"/>
              <a:t>Crisis(exercise) is often a trigger to bridge the gap (at least to some extend), and you can use this!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dirty="0"/>
              <a:t>And work from organisation level to cross organisation coordination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dirty="0"/>
              <a:t>The discussion on how the governance should work can take long (and often exceeds cybersecurity)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dirty="0"/>
              <a:t>It is worth the effort!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E24A9-DD52-0CEC-E6A8-8935C86B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62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408C7-75A7-42A9-1C57-A9EA8C548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D49EDB-DE7B-82F9-C4EF-CEA64F55A345}"/>
              </a:ext>
            </a:extLst>
          </p:cNvPr>
          <p:cNvSpPr/>
          <p:nvPr/>
        </p:nvSpPr>
        <p:spPr>
          <a:xfrm>
            <a:off x="582057" y="2586435"/>
            <a:ext cx="2073093" cy="26205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SURF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 Light"/>
              </a:rPr>
              <a:t>Security Team,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 Light"/>
              </a:rPr>
              <a:t>SURFcert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 Light"/>
              </a:rPr>
              <a:t> etc.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5F41674-E36A-E13D-F256-921BE98C5F27}"/>
              </a:ext>
            </a:extLst>
          </p:cNvPr>
          <p:cNvSpPr/>
          <p:nvPr/>
        </p:nvSpPr>
        <p:spPr>
          <a:xfrm>
            <a:off x="3453459" y="4578352"/>
            <a:ext cx="2603130" cy="6286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 Light"/>
              </a:rPr>
              <a:t>IT directors universities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7DC7E3C-0BE7-C5C9-0E97-AAE41777512F}"/>
              </a:ext>
            </a:extLst>
          </p:cNvPr>
          <p:cNvSpPr/>
          <p:nvPr/>
        </p:nvSpPr>
        <p:spPr>
          <a:xfrm>
            <a:off x="6135413" y="4578352"/>
            <a:ext cx="2603130" cy="6286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 Light"/>
              </a:rPr>
              <a:t>IT directors higher univs for applied sciences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088FA97-3855-C715-60B4-F9607C81B003}"/>
              </a:ext>
            </a:extLst>
          </p:cNvPr>
          <p:cNvSpPr/>
          <p:nvPr/>
        </p:nvSpPr>
        <p:spPr>
          <a:xfrm>
            <a:off x="8849467" y="4578352"/>
            <a:ext cx="2603130" cy="6286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 Light"/>
              </a:rPr>
              <a:t>IT directors vocational education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66E0F2C-56FE-91B8-393D-6843AF3AFFF1}"/>
              </a:ext>
            </a:extLst>
          </p:cNvPr>
          <p:cNvSpPr/>
          <p:nvPr/>
        </p:nvSpPr>
        <p:spPr>
          <a:xfrm>
            <a:off x="6167061" y="3445242"/>
            <a:ext cx="2603130" cy="6286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Board members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25B2715-B61A-9A5A-F499-289946F932C8}"/>
              </a:ext>
            </a:extLst>
          </p:cNvPr>
          <p:cNvSpPr/>
          <p:nvPr/>
        </p:nvSpPr>
        <p:spPr>
          <a:xfrm>
            <a:off x="8880663" y="3418430"/>
            <a:ext cx="2603130" cy="6286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Board members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1A02EF1-9225-8E65-A530-6E7355DFAE59}"/>
              </a:ext>
            </a:extLst>
          </p:cNvPr>
          <p:cNvSpPr/>
          <p:nvPr/>
        </p:nvSpPr>
        <p:spPr>
          <a:xfrm>
            <a:off x="3453459" y="3450434"/>
            <a:ext cx="2603130" cy="6286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Board members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1FBA6BF-6ADE-4098-09E3-98FBB92BAC35}"/>
              </a:ext>
            </a:extLst>
          </p:cNvPr>
          <p:cNvSpPr/>
          <p:nvPr/>
        </p:nvSpPr>
        <p:spPr>
          <a:xfrm>
            <a:off x="3453459" y="2641600"/>
            <a:ext cx="2603130" cy="6286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Branche organization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6F2C7BF-9E93-D966-E6B6-C1E763A37AAE}"/>
              </a:ext>
            </a:extLst>
          </p:cNvPr>
          <p:cNvSpPr/>
          <p:nvPr/>
        </p:nvSpPr>
        <p:spPr>
          <a:xfrm>
            <a:off x="6170574" y="2641600"/>
            <a:ext cx="2603130" cy="6286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 Light"/>
              </a:rPr>
              <a:t>Branche organization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C8CFB4E-0F6B-B5CE-0594-6B7AC736E188}"/>
              </a:ext>
            </a:extLst>
          </p:cNvPr>
          <p:cNvSpPr/>
          <p:nvPr/>
        </p:nvSpPr>
        <p:spPr>
          <a:xfrm>
            <a:off x="8887689" y="2641600"/>
            <a:ext cx="2603130" cy="6286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 Light"/>
              </a:rPr>
              <a:t>Branche organization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248386-AC48-4710-9296-8AD720D69B34}"/>
              </a:ext>
            </a:extLst>
          </p:cNvPr>
          <p:cNvSpPr/>
          <p:nvPr/>
        </p:nvSpPr>
        <p:spPr>
          <a:xfrm>
            <a:off x="5477708" y="3238744"/>
            <a:ext cx="568323" cy="4992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BR 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ED5B46-B1CD-2ECC-8845-C1ECAB520CF0}"/>
              </a:ext>
            </a:extLst>
          </p:cNvPr>
          <p:cNvSpPr/>
          <p:nvPr/>
        </p:nvSpPr>
        <p:spPr>
          <a:xfrm>
            <a:off x="8158064" y="3238744"/>
            <a:ext cx="568323" cy="4992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BR 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4A456E-DB32-6C6D-721B-EF45356A236D}"/>
              </a:ext>
            </a:extLst>
          </p:cNvPr>
          <p:cNvSpPr/>
          <p:nvPr/>
        </p:nvSpPr>
        <p:spPr>
          <a:xfrm>
            <a:off x="10899032" y="3238744"/>
            <a:ext cx="568323" cy="4992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BR 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A437EA4-E133-FA5E-2512-A7A319574B78}"/>
              </a:ext>
            </a:extLst>
          </p:cNvPr>
          <p:cNvSpPr/>
          <p:nvPr/>
        </p:nvSpPr>
        <p:spPr>
          <a:xfrm>
            <a:off x="3463682" y="1830343"/>
            <a:ext cx="8030334" cy="62865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Strategic </a:t>
            </a: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 Light"/>
              </a:rPr>
              <a:t>Coordination via Steering Committee (security &amp; safety)</a:t>
            </a:r>
            <a:endParaRPr kumimoji="0" lang="en-NL" sz="1600" b="1" i="0" u="none" strike="noStrike" kern="1200" cap="none" spc="0" normalizeH="0" baseline="0" noProof="0" dirty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D4683FB-FDF3-91EC-9243-30A3D49F27FA}"/>
              </a:ext>
            </a:extLst>
          </p:cNvPr>
          <p:cNvSpPr/>
          <p:nvPr/>
        </p:nvSpPr>
        <p:spPr>
          <a:xfrm>
            <a:off x="5468147" y="4181499"/>
            <a:ext cx="568323" cy="4992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LP 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C7CC2F7-A326-05CB-F3EB-2939EDBD98FC}"/>
              </a:ext>
            </a:extLst>
          </p:cNvPr>
          <p:cNvSpPr/>
          <p:nvPr/>
        </p:nvSpPr>
        <p:spPr>
          <a:xfrm>
            <a:off x="8107116" y="4152923"/>
            <a:ext cx="568323" cy="4992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LP 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0C3F35E-662D-5747-05F9-582C6E2D7D0A}"/>
              </a:ext>
            </a:extLst>
          </p:cNvPr>
          <p:cNvSpPr/>
          <p:nvPr/>
        </p:nvSpPr>
        <p:spPr>
          <a:xfrm>
            <a:off x="10813207" y="4145947"/>
            <a:ext cx="568323" cy="4992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LP 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050D44B-9B87-349B-252B-CDEC5289E0EA}"/>
              </a:ext>
            </a:extLst>
          </p:cNvPr>
          <p:cNvSpPr/>
          <p:nvPr/>
        </p:nvSpPr>
        <p:spPr>
          <a:xfrm>
            <a:off x="2295384" y="3238744"/>
            <a:ext cx="568323" cy="4992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BR </a:t>
            </a:r>
            <a:endParaRPr kumimoji="0" lang="en-NL" sz="1600" b="0" i="0" u="none" strike="noStrike" kern="1200" cap="none" spc="0" normalizeH="0" baseline="0" noProof="0" dirty="0" err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5DF286D8-DECD-282B-8399-6A65EE686C7F}"/>
              </a:ext>
            </a:extLst>
          </p:cNvPr>
          <p:cNvCxnSpPr>
            <a:cxnSpLocks/>
            <a:endCxn id="26" idx="1"/>
          </p:cNvCxnSpPr>
          <p:nvPr/>
        </p:nvCxnSpPr>
        <p:spPr>
          <a:xfrm rot="5400000" flipH="1" flipV="1">
            <a:off x="2533727" y="2444849"/>
            <a:ext cx="1230136" cy="629774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6FF55806-3B79-89C6-B75E-9F8ED484532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128177" y="4033320"/>
            <a:ext cx="957126" cy="27520"/>
          </a:xfrm>
          <a:prstGeom prst="bentConnector2">
            <a:avLst/>
          </a:prstGeom>
          <a:ln w="381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F1A8803-8868-5D66-B6BE-EB773C44934E}"/>
              </a:ext>
            </a:extLst>
          </p:cNvPr>
          <p:cNvCxnSpPr/>
          <p:nvPr/>
        </p:nvCxnSpPr>
        <p:spPr>
          <a:xfrm flipH="1" flipV="1">
            <a:off x="5775097" y="2357190"/>
            <a:ext cx="1" cy="88145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BC8D94D1-A3B5-1BDD-C6FA-FA18B3515D6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059132" y="4049336"/>
            <a:ext cx="1058030" cy="3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DECB997-93E6-3636-FE76-3E907435C7B6}"/>
              </a:ext>
            </a:extLst>
          </p:cNvPr>
          <p:cNvCxnSpPr>
            <a:cxnSpLocks/>
          </p:cNvCxnSpPr>
          <p:nvPr/>
        </p:nvCxnSpPr>
        <p:spPr>
          <a:xfrm flipH="1" flipV="1">
            <a:off x="8421755" y="2392580"/>
            <a:ext cx="2572" cy="85665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FDA14048-61AD-6FA6-34B8-343839D68E7B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746988" y="4065711"/>
            <a:ext cx="1096643" cy="5865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756A78C-EFFD-90FA-AE36-E0F327117F40}"/>
              </a:ext>
            </a:extLst>
          </p:cNvPr>
          <p:cNvCxnSpPr>
            <a:cxnSpLocks/>
          </p:cNvCxnSpPr>
          <p:nvPr/>
        </p:nvCxnSpPr>
        <p:spPr>
          <a:xfrm flipH="1" flipV="1">
            <a:off x="11183840" y="2374995"/>
            <a:ext cx="1657" cy="83026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A67CA9-5280-AF4A-C709-6E25D8C3B147}"/>
              </a:ext>
            </a:extLst>
          </p:cNvPr>
          <p:cNvCxnSpPr>
            <a:cxnSpLocks/>
          </p:cNvCxnSpPr>
          <p:nvPr/>
        </p:nvCxnSpPr>
        <p:spPr>
          <a:xfrm flipH="1" flipV="1">
            <a:off x="4119225" y="2357190"/>
            <a:ext cx="1" cy="37417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A343930-CDAD-A6FF-A334-EC56742139CA}"/>
              </a:ext>
            </a:extLst>
          </p:cNvPr>
          <p:cNvCxnSpPr>
            <a:cxnSpLocks/>
          </p:cNvCxnSpPr>
          <p:nvPr/>
        </p:nvCxnSpPr>
        <p:spPr>
          <a:xfrm flipH="1" flipV="1">
            <a:off x="6570831" y="2301951"/>
            <a:ext cx="1" cy="37417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0A44795-3DBC-C619-7F0C-4CBF4967507E}"/>
              </a:ext>
            </a:extLst>
          </p:cNvPr>
          <p:cNvCxnSpPr>
            <a:cxnSpLocks/>
          </p:cNvCxnSpPr>
          <p:nvPr/>
        </p:nvCxnSpPr>
        <p:spPr>
          <a:xfrm flipH="1" flipV="1">
            <a:off x="9332048" y="2364283"/>
            <a:ext cx="1" cy="37417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D79728-F36B-6A9F-0CAF-8E788BCC73A9}"/>
              </a:ext>
            </a:extLst>
          </p:cNvPr>
          <p:cNvSpPr txBox="1"/>
          <p:nvPr/>
        </p:nvSpPr>
        <p:spPr>
          <a:xfrm>
            <a:off x="582056" y="5859311"/>
            <a:ext cx="503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LP = linking pin cybersecurity</a:t>
            </a:r>
          </a:p>
          <a:p>
            <a:r>
              <a:rPr lang="en-NL" dirty="0"/>
              <a:t>BR = executive board member representative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7FDCA80-88F8-6C7E-ADD2-7AA08E64E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 attempt to organise cross sector coordination at SURF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64D97B-66F1-25A3-891E-F472743D4CCD}"/>
              </a:ext>
            </a:extLst>
          </p:cNvPr>
          <p:cNvSpPr txBox="1"/>
          <p:nvPr/>
        </p:nvSpPr>
        <p:spPr>
          <a:xfrm>
            <a:off x="7752522" y="5925067"/>
            <a:ext cx="398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For cross sector crisis management we work on a similar structure</a:t>
            </a:r>
          </a:p>
        </p:txBody>
      </p:sp>
    </p:spTree>
    <p:extLst>
      <p:ext uri="{BB962C8B-B14F-4D97-AF65-F5344CB8AC3E}">
        <p14:creationId xmlns:p14="http://schemas.microsoft.com/office/powerpoint/2010/main" val="3496482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AC45-2F57-4BA1-DA8C-BCBDC048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Collaboration between security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D2D9F-54F9-9A77-1332-841D7CE5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72CCCC-6494-A337-B914-B1FC3FBF6333}"/>
              </a:ext>
            </a:extLst>
          </p:cNvPr>
          <p:cNvGrpSpPr/>
          <p:nvPr/>
        </p:nvGrpSpPr>
        <p:grpSpPr>
          <a:xfrm rot="20391456">
            <a:off x="574027" y="1336842"/>
            <a:ext cx="5454665" cy="4302721"/>
            <a:chOff x="217346" y="1118978"/>
            <a:chExt cx="7184239" cy="5459111"/>
          </a:xfrm>
        </p:grpSpPr>
        <p:grpSp>
          <p:nvGrpSpPr>
            <p:cNvPr id="6" name="Groep 78">
              <a:extLst>
                <a:ext uri="{FF2B5EF4-FFF2-40B4-BE49-F238E27FC236}">
                  <a16:creationId xmlns:a16="http://schemas.microsoft.com/office/drawing/2014/main" id="{5E8DC993-9695-12D2-FCD5-1D148D89DFF0}"/>
                </a:ext>
              </a:extLst>
            </p:cNvPr>
            <p:cNvGrpSpPr/>
            <p:nvPr/>
          </p:nvGrpSpPr>
          <p:grpSpPr>
            <a:xfrm rot="4719196">
              <a:off x="6933348" y="94516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33" name="Vrije vorm: vorm 79">
                <a:extLst>
                  <a:ext uri="{FF2B5EF4-FFF2-40B4-BE49-F238E27FC236}">
                    <a16:creationId xmlns:a16="http://schemas.microsoft.com/office/drawing/2014/main" id="{C9CDA18E-AA54-F760-9A9C-0AAC8F70E154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34" name="Vrije vorm: vorm 80">
                <a:extLst>
                  <a:ext uri="{FF2B5EF4-FFF2-40B4-BE49-F238E27FC236}">
                    <a16:creationId xmlns:a16="http://schemas.microsoft.com/office/drawing/2014/main" id="{92EA7E8F-0A0F-1D1C-63EF-EA1919377A87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35" name="Vrije vorm: vorm 81">
                <a:extLst>
                  <a:ext uri="{FF2B5EF4-FFF2-40B4-BE49-F238E27FC236}">
                    <a16:creationId xmlns:a16="http://schemas.microsoft.com/office/drawing/2014/main" id="{C005F263-C308-F38E-ADEA-7BD7CFEE3703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7" name="Groep 76">
              <a:extLst>
                <a:ext uri="{FF2B5EF4-FFF2-40B4-BE49-F238E27FC236}">
                  <a16:creationId xmlns:a16="http://schemas.microsoft.com/office/drawing/2014/main" id="{D4864AF4-7D8A-5CE3-A7F0-3DB0064D5A2A}"/>
                </a:ext>
              </a:extLst>
            </p:cNvPr>
            <p:cNvGrpSpPr/>
            <p:nvPr/>
          </p:nvGrpSpPr>
          <p:grpSpPr>
            <a:xfrm rot="20928759">
              <a:off x="6910486" y="40388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30" name="Vrije vorm: vorm 72">
                <a:extLst>
                  <a:ext uri="{FF2B5EF4-FFF2-40B4-BE49-F238E27FC236}">
                    <a16:creationId xmlns:a16="http://schemas.microsoft.com/office/drawing/2014/main" id="{EAC83220-F5E5-FE8F-33B1-5594684CD867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31" name="Vrije vorm: vorm 73">
                <a:extLst>
                  <a:ext uri="{FF2B5EF4-FFF2-40B4-BE49-F238E27FC236}">
                    <a16:creationId xmlns:a16="http://schemas.microsoft.com/office/drawing/2014/main" id="{78C87B94-B365-02DA-E9CE-67815D45A5D7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32" name="Vrije vorm: vorm 74">
                <a:extLst>
                  <a:ext uri="{FF2B5EF4-FFF2-40B4-BE49-F238E27FC236}">
                    <a16:creationId xmlns:a16="http://schemas.microsoft.com/office/drawing/2014/main" id="{F1390228-4826-6AC5-76FE-BC08D1A738C0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8" name="Groep 76">
              <a:extLst>
                <a:ext uri="{FF2B5EF4-FFF2-40B4-BE49-F238E27FC236}">
                  <a16:creationId xmlns:a16="http://schemas.microsoft.com/office/drawing/2014/main" id="{89FEE8D9-AC5D-EAC0-6E52-17A875EC8838}"/>
                </a:ext>
              </a:extLst>
            </p:cNvPr>
            <p:cNvGrpSpPr/>
            <p:nvPr/>
          </p:nvGrpSpPr>
          <p:grpSpPr>
            <a:xfrm rot="20928759">
              <a:off x="7062886" y="41912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27" name="Vrije vorm: vorm 72">
                <a:extLst>
                  <a:ext uri="{FF2B5EF4-FFF2-40B4-BE49-F238E27FC236}">
                    <a16:creationId xmlns:a16="http://schemas.microsoft.com/office/drawing/2014/main" id="{FC034492-68DC-E5B6-A8CE-DCED7BCFD7E1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8" name="Vrije vorm: vorm 73">
                <a:extLst>
                  <a:ext uri="{FF2B5EF4-FFF2-40B4-BE49-F238E27FC236}">
                    <a16:creationId xmlns:a16="http://schemas.microsoft.com/office/drawing/2014/main" id="{54257184-B787-83E2-928F-4CBE4CBA5AE3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9" name="Vrije vorm: vorm 74">
                <a:extLst>
                  <a:ext uri="{FF2B5EF4-FFF2-40B4-BE49-F238E27FC236}">
                    <a16:creationId xmlns:a16="http://schemas.microsoft.com/office/drawing/2014/main" id="{DD42669A-AE2C-920A-6C96-2C6DD4C32EB3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9" name="Vrije vorm: vorm 47">
              <a:extLst>
                <a:ext uri="{FF2B5EF4-FFF2-40B4-BE49-F238E27FC236}">
                  <a16:creationId xmlns:a16="http://schemas.microsoft.com/office/drawing/2014/main" id="{B6111F67-8D50-81D3-6DA9-DF5BB77B148C}"/>
                </a:ext>
              </a:extLst>
            </p:cNvPr>
            <p:cNvSpPr/>
            <p:nvPr/>
          </p:nvSpPr>
          <p:spPr>
            <a:xfrm rot="14400000">
              <a:off x="216379" y="1166102"/>
              <a:ext cx="3459509" cy="3457576"/>
            </a:xfrm>
            <a:custGeom>
              <a:avLst/>
              <a:gdLst>
                <a:gd name="connsiteX0" fmla="*/ 3250853 w 3459509"/>
                <a:gd name="connsiteY0" fmla="*/ 2552831 h 3457576"/>
                <a:gd name="connsiteX1" fmla="*/ 1730721 w 3459509"/>
                <a:gd name="connsiteY1" fmla="*/ 3457576 h 3457576"/>
                <a:gd name="connsiteX2" fmla="*/ 1697384 w 3459509"/>
                <a:gd name="connsiteY2" fmla="*/ 3455893 h 3457576"/>
                <a:gd name="connsiteX3" fmla="*/ 1697384 w 3459509"/>
                <a:gd name="connsiteY3" fmla="*/ 3457576 h 3457576"/>
                <a:gd name="connsiteX4" fmla="*/ 0 w 3459509"/>
                <a:gd name="connsiteY4" fmla="*/ 3457576 h 3457576"/>
                <a:gd name="connsiteX5" fmla="*/ 47256 w 3459509"/>
                <a:gd name="connsiteY5" fmla="*/ 3352640 h 3457576"/>
                <a:gd name="connsiteX6" fmla="*/ 608086 w 3459509"/>
                <a:gd name="connsiteY6" fmla="*/ 2381252 h 3457576"/>
                <a:gd name="connsiteX7" fmla="*/ 1730721 w 3459509"/>
                <a:gd name="connsiteY7" fmla="*/ 2381251 h 3457576"/>
                <a:gd name="connsiteX8" fmla="*/ 2383184 w 3459509"/>
                <a:gd name="connsiteY8" fmla="*/ 1728788 h 3457576"/>
                <a:gd name="connsiteX9" fmla="*/ 1730721 w 3459509"/>
                <a:gd name="connsiteY9" fmla="*/ 1076325 h 3457576"/>
                <a:gd name="connsiteX10" fmla="*/ 1237363 w 3459509"/>
                <a:gd name="connsiteY10" fmla="*/ 1301800 h 3457576"/>
                <a:gd name="connsiteX11" fmla="*/ 1226671 w 3459509"/>
                <a:gd name="connsiteY11" fmla="*/ 1315747 h 3457576"/>
                <a:gd name="connsiteX12" fmla="*/ 978388 w 3459509"/>
                <a:gd name="connsiteY12" fmla="*/ 885707 h 3457576"/>
                <a:gd name="connsiteX13" fmla="*/ 976930 w 3459509"/>
                <a:gd name="connsiteY13" fmla="*/ 886549 h 3457576"/>
                <a:gd name="connsiteX14" fmla="*/ 961719 w 3459509"/>
                <a:gd name="connsiteY14" fmla="*/ 856837 h 3457576"/>
                <a:gd name="connsiteX15" fmla="*/ 683503 w 3459509"/>
                <a:gd name="connsiteY15" fmla="*/ 494715 h 3457576"/>
                <a:gd name="connsiteX16" fmla="*/ 602448 w 3459509"/>
                <a:gd name="connsiteY16" fmla="*/ 420769 h 3457576"/>
                <a:gd name="connsiteX17" fmla="*/ 631052 w 3459509"/>
                <a:gd name="connsiteY17" fmla="*/ 394771 h 3457576"/>
                <a:gd name="connsiteX18" fmla="*/ 1730721 w 3459509"/>
                <a:gd name="connsiteY18" fmla="*/ 0 h 3457576"/>
                <a:gd name="connsiteX19" fmla="*/ 3459509 w 3459509"/>
                <a:gd name="connsiteY19" fmla="*/ 1728788 h 3457576"/>
                <a:gd name="connsiteX20" fmla="*/ 3250853 w 3459509"/>
                <a:gd name="connsiteY20" fmla="*/ 2552831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59509" h="3457576">
                  <a:moveTo>
                    <a:pt x="3250853" y="2552831"/>
                  </a:moveTo>
                  <a:cubicBezTo>
                    <a:pt x="2958102" y="3091738"/>
                    <a:pt x="2387134" y="3457576"/>
                    <a:pt x="1730721" y="3457576"/>
                  </a:cubicBezTo>
                  <a:lnTo>
                    <a:pt x="1697384" y="3455893"/>
                  </a:lnTo>
                  <a:lnTo>
                    <a:pt x="1697384" y="3457576"/>
                  </a:lnTo>
                  <a:lnTo>
                    <a:pt x="0" y="3457576"/>
                  </a:lnTo>
                  <a:lnTo>
                    <a:pt x="47256" y="3352640"/>
                  </a:lnTo>
                  <a:lnTo>
                    <a:pt x="608086" y="2381252"/>
                  </a:lnTo>
                  <a:lnTo>
                    <a:pt x="1730721" y="2381251"/>
                  </a:lnTo>
                  <a:cubicBezTo>
                    <a:pt x="2091066" y="2381251"/>
                    <a:pt x="2383184" y="2089133"/>
                    <a:pt x="2383184" y="1728788"/>
                  </a:cubicBezTo>
                  <a:cubicBezTo>
                    <a:pt x="2383184" y="1368443"/>
                    <a:pt x="2091066" y="1076325"/>
                    <a:pt x="1730721" y="1076325"/>
                  </a:cubicBezTo>
                  <a:cubicBezTo>
                    <a:pt x="1533657" y="1076325"/>
                    <a:pt x="1356998" y="1163690"/>
                    <a:pt x="1237363" y="1301800"/>
                  </a:cubicBezTo>
                  <a:lnTo>
                    <a:pt x="1226671" y="1315747"/>
                  </a:lnTo>
                  <a:lnTo>
                    <a:pt x="978388" y="885707"/>
                  </a:lnTo>
                  <a:lnTo>
                    <a:pt x="976930" y="886549"/>
                  </a:lnTo>
                  <a:lnTo>
                    <a:pt x="961719" y="856837"/>
                  </a:lnTo>
                  <a:cubicBezTo>
                    <a:pt x="883397" y="721179"/>
                    <a:pt x="789466" y="600152"/>
                    <a:pt x="683503" y="494715"/>
                  </a:cubicBezTo>
                  <a:lnTo>
                    <a:pt x="602448" y="420769"/>
                  </a:lnTo>
                  <a:lnTo>
                    <a:pt x="631052" y="394771"/>
                  </a:lnTo>
                  <a:cubicBezTo>
                    <a:pt x="929888" y="148149"/>
                    <a:pt x="1313003" y="0"/>
                    <a:pt x="1730721" y="0"/>
                  </a:cubicBezTo>
                  <a:cubicBezTo>
                    <a:pt x="2685504" y="0"/>
                    <a:pt x="3459509" y="774005"/>
                    <a:pt x="3459509" y="1728788"/>
                  </a:cubicBezTo>
                  <a:cubicBezTo>
                    <a:pt x="3459509" y="2027158"/>
                    <a:pt x="3383922" y="2307873"/>
                    <a:pt x="3250853" y="25528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0" name="Tijdelijke aanduiding voor verticale tekst 1">
              <a:extLst>
                <a:ext uri="{FF2B5EF4-FFF2-40B4-BE49-F238E27FC236}">
                  <a16:creationId xmlns:a16="http://schemas.microsoft.com/office/drawing/2014/main" id="{BF64A068-444C-A339-145C-F3BA721BC6DA}"/>
                </a:ext>
              </a:extLst>
            </p:cNvPr>
            <p:cNvSpPr txBox="1">
              <a:spLocks/>
            </p:cNvSpPr>
            <p:nvPr/>
          </p:nvSpPr>
          <p:spPr>
            <a:xfrm rot="-4500000">
              <a:off x="880451" y="1654962"/>
              <a:ext cx="2288182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SURFfirewall</a:t>
              </a:r>
              <a:r>
                <a:rPr lang="nl-NL" sz="2800" dirty="0">
                  <a:solidFill>
                    <a:schemeClr val="bg1"/>
                  </a:solidFill>
                </a:rPr>
                <a:t> 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1" name="Groep 78">
              <a:extLst>
                <a:ext uri="{FF2B5EF4-FFF2-40B4-BE49-F238E27FC236}">
                  <a16:creationId xmlns:a16="http://schemas.microsoft.com/office/drawing/2014/main" id="{0C9780D9-EC4F-812F-CD36-BD99403D6480}"/>
                </a:ext>
              </a:extLst>
            </p:cNvPr>
            <p:cNvGrpSpPr/>
            <p:nvPr/>
          </p:nvGrpSpPr>
          <p:grpSpPr>
            <a:xfrm rot="4719196">
              <a:off x="1794910" y="1402628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24" name="Vrije vorm: vorm 79">
                <a:extLst>
                  <a:ext uri="{FF2B5EF4-FFF2-40B4-BE49-F238E27FC236}">
                    <a16:creationId xmlns:a16="http://schemas.microsoft.com/office/drawing/2014/main" id="{DD96AD8A-8BD1-B73B-B86A-1448DD84924E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5" name="Vrije vorm: vorm 80">
                <a:extLst>
                  <a:ext uri="{FF2B5EF4-FFF2-40B4-BE49-F238E27FC236}">
                    <a16:creationId xmlns:a16="http://schemas.microsoft.com/office/drawing/2014/main" id="{ECC91E24-919F-4718-75AD-CB49B19E7EAC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6" name="Vrije vorm: vorm 81">
                <a:extLst>
                  <a:ext uri="{FF2B5EF4-FFF2-40B4-BE49-F238E27FC236}">
                    <a16:creationId xmlns:a16="http://schemas.microsoft.com/office/drawing/2014/main" id="{0CE88597-B86F-11C9-CC22-461037E1795F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12" name="Vrije vorm: vorm 56">
              <a:extLst>
                <a:ext uri="{FF2B5EF4-FFF2-40B4-BE49-F238E27FC236}">
                  <a16:creationId xmlns:a16="http://schemas.microsoft.com/office/drawing/2014/main" id="{20182988-D67C-60C7-7BDA-059532AD8BF7}"/>
                </a:ext>
              </a:extLst>
            </p:cNvPr>
            <p:cNvSpPr/>
            <p:nvPr/>
          </p:nvSpPr>
          <p:spPr>
            <a:xfrm>
              <a:off x="1366527" y="1154037"/>
              <a:ext cx="4542447" cy="3463926"/>
            </a:xfrm>
            <a:custGeom>
              <a:avLst/>
              <a:gdLst>
                <a:gd name="connsiteX0" fmla="*/ 1723556 w 3452344"/>
                <a:gd name="connsiteY0" fmla="*/ 0 h 3457576"/>
                <a:gd name="connsiteX1" fmla="*/ 3452344 w 3452344"/>
                <a:gd name="connsiteY1" fmla="*/ 1728788 h 3457576"/>
                <a:gd name="connsiteX2" fmla="*/ 1723556 w 3452344"/>
                <a:gd name="connsiteY2" fmla="*/ 3457576 h 3457576"/>
                <a:gd name="connsiteX3" fmla="*/ 1690219 w 3452344"/>
                <a:gd name="connsiteY3" fmla="*/ 3455893 h 3457576"/>
                <a:gd name="connsiteX4" fmla="*/ 1690219 w 3452344"/>
                <a:gd name="connsiteY4" fmla="*/ 3457576 h 3457576"/>
                <a:gd name="connsiteX5" fmla="*/ 0 w 3452344"/>
                <a:gd name="connsiteY5" fmla="*/ 3457576 h 3457576"/>
                <a:gd name="connsiteX6" fmla="*/ 37022 w 3452344"/>
                <a:gd name="connsiteY6" fmla="*/ 3375365 h 3457576"/>
                <a:gd name="connsiteX7" fmla="*/ 606434 w 3452344"/>
                <a:gd name="connsiteY7" fmla="*/ 2389113 h 3457576"/>
                <a:gd name="connsiteX8" fmla="*/ 601895 w 3452344"/>
                <a:gd name="connsiteY8" fmla="*/ 2381252 h 3457576"/>
                <a:gd name="connsiteX9" fmla="*/ 1723556 w 3452344"/>
                <a:gd name="connsiteY9" fmla="*/ 2381251 h 3457576"/>
                <a:gd name="connsiteX10" fmla="*/ 2376019 w 3452344"/>
                <a:gd name="connsiteY10" fmla="*/ 1728788 h 3457576"/>
                <a:gd name="connsiteX11" fmla="*/ 1723556 w 3452344"/>
                <a:gd name="connsiteY11" fmla="*/ 1076325 h 3457576"/>
                <a:gd name="connsiteX12" fmla="*/ 1284855 w 3452344"/>
                <a:gd name="connsiteY12" fmla="*/ 1245823 h 3457576"/>
                <a:gd name="connsiteX13" fmla="*/ 1227456 w 3452344"/>
                <a:gd name="connsiteY13" fmla="*/ 1312105 h 3457576"/>
                <a:gd name="connsiteX14" fmla="*/ 989370 w 3452344"/>
                <a:gd name="connsiteY14" fmla="*/ 899729 h 3457576"/>
                <a:gd name="connsiteX15" fmla="*/ 987912 w 3452344"/>
                <a:gd name="connsiteY15" fmla="*/ 900571 h 3457576"/>
                <a:gd name="connsiteX16" fmla="*/ 972701 w 3452344"/>
                <a:gd name="connsiteY16" fmla="*/ 870858 h 3457576"/>
                <a:gd name="connsiteX17" fmla="*/ 679267 w 3452344"/>
                <a:gd name="connsiteY17" fmla="*/ 493780 h 3457576"/>
                <a:gd name="connsiteX18" fmla="*/ 594203 w 3452344"/>
                <a:gd name="connsiteY18" fmla="*/ 421750 h 3457576"/>
                <a:gd name="connsiteX19" fmla="*/ 623887 w 3452344"/>
                <a:gd name="connsiteY19" fmla="*/ 394771 h 3457576"/>
                <a:gd name="connsiteX20" fmla="*/ 1723556 w 3452344"/>
                <a:gd name="connsiteY20" fmla="*/ 0 h 3457576"/>
                <a:gd name="connsiteX0" fmla="*/ 2409356 w 4138144"/>
                <a:gd name="connsiteY0" fmla="*/ 0 h 3463926"/>
                <a:gd name="connsiteX1" fmla="*/ 4138144 w 4138144"/>
                <a:gd name="connsiteY1" fmla="*/ 1728788 h 3463926"/>
                <a:gd name="connsiteX2" fmla="*/ 2409356 w 4138144"/>
                <a:gd name="connsiteY2" fmla="*/ 3457576 h 3463926"/>
                <a:gd name="connsiteX3" fmla="*/ 2376019 w 4138144"/>
                <a:gd name="connsiteY3" fmla="*/ 3455893 h 3463926"/>
                <a:gd name="connsiteX4" fmla="*/ 2376019 w 4138144"/>
                <a:gd name="connsiteY4" fmla="*/ 3457576 h 3463926"/>
                <a:gd name="connsiteX5" fmla="*/ 0 w 4138144"/>
                <a:gd name="connsiteY5" fmla="*/ 3463926 h 3463926"/>
                <a:gd name="connsiteX6" fmla="*/ 722822 w 4138144"/>
                <a:gd name="connsiteY6" fmla="*/ 3375365 h 3463926"/>
                <a:gd name="connsiteX7" fmla="*/ 1292234 w 4138144"/>
                <a:gd name="connsiteY7" fmla="*/ 2389113 h 3463926"/>
                <a:gd name="connsiteX8" fmla="*/ 1287695 w 4138144"/>
                <a:gd name="connsiteY8" fmla="*/ 2381252 h 3463926"/>
                <a:gd name="connsiteX9" fmla="*/ 2409356 w 4138144"/>
                <a:gd name="connsiteY9" fmla="*/ 2381251 h 3463926"/>
                <a:gd name="connsiteX10" fmla="*/ 3061819 w 4138144"/>
                <a:gd name="connsiteY10" fmla="*/ 1728788 h 3463926"/>
                <a:gd name="connsiteX11" fmla="*/ 2409356 w 4138144"/>
                <a:gd name="connsiteY11" fmla="*/ 1076325 h 3463926"/>
                <a:gd name="connsiteX12" fmla="*/ 1970655 w 4138144"/>
                <a:gd name="connsiteY12" fmla="*/ 1245823 h 3463926"/>
                <a:gd name="connsiteX13" fmla="*/ 1913256 w 4138144"/>
                <a:gd name="connsiteY13" fmla="*/ 1312105 h 3463926"/>
                <a:gd name="connsiteX14" fmla="*/ 1675170 w 4138144"/>
                <a:gd name="connsiteY14" fmla="*/ 899729 h 3463926"/>
                <a:gd name="connsiteX15" fmla="*/ 1673712 w 4138144"/>
                <a:gd name="connsiteY15" fmla="*/ 900571 h 3463926"/>
                <a:gd name="connsiteX16" fmla="*/ 1658501 w 4138144"/>
                <a:gd name="connsiteY16" fmla="*/ 870858 h 3463926"/>
                <a:gd name="connsiteX17" fmla="*/ 1365067 w 4138144"/>
                <a:gd name="connsiteY17" fmla="*/ 493780 h 3463926"/>
                <a:gd name="connsiteX18" fmla="*/ 1280003 w 4138144"/>
                <a:gd name="connsiteY18" fmla="*/ 421750 h 3463926"/>
                <a:gd name="connsiteX19" fmla="*/ 1309687 w 4138144"/>
                <a:gd name="connsiteY19" fmla="*/ 394771 h 3463926"/>
                <a:gd name="connsiteX20" fmla="*/ 2409356 w 4138144"/>
                <a:gd name="connsiteY20" fmla="*/ 0 h 3463926"/>
                <a:gd name="connsiteX0" fmla="*/ 2823184 w 4551972"/>
                <a:gd name="connsiteY0" fmla="*/ 0 h 3463926"/>
                <a:gd name="connsiteX1" fmla="*/ 4551972 w 4551972"/>
                <a:gd name="connsiteY1" fmla="*/ 1728788 h 3463926"/>
                <a:gd name="connsiteX2" fmla="*/ 2823184 w 4551972"/>
                <a:gd name="connsiteY2" fmla="*/ 3457576 h 3463926"/>
                <a:gd name="connsiteX3" fmla="*/ 2789847 w 4551972"/>
                <a:gd name="connsiteY3" fmla="*/ 3455893 h 3463926"/>
                <a:gd name="connsiteX4" fmla="*/ 2789847 w 4551972"/>
                <a:gd name="connsiteY4" fmla="*/ 3457576 h 3463926"/>
                <a:gd name="connsiteX5" fmla="*/ 413828 w 4551972"/>
                <a:gd name="connsiteY5" fmla="*/ 3463926 h 3463926"/>
                <a:gd name="connsiteX6" fmla="*/ 0 w 4551972"/>
                <a:gd name="connsiteY6" fmla="*/ 3372190 h 3463926"/>
                <a:gd name="connsiteX7" fmla="*/ 1706062 w 4551972"/>
                <a:gd name="connsiteY7" fmla="*/ 2389113 h 3463926"/>
                <a:gd name="connsiteX8" fmla="*/ 1701523 w 4551972"/>
                <a:gd name="connsiteY8" fmla="*/ 2381252 h 3463926"/>
                <a:gd name="connsiteX9" fmla="*/ 2823184 w 4551972"/>
                <a:gd name="connsiteY9" fmla="*/ 2381251 h 3463926"/>
                <a:gd name="connsiteX10" fmla="*/ 3475647 w 4551972"/>
                <a:gd name="connsiteY10" fmla="*/ 1728788 h 3463926"/>
                <a:gd name="connsiteX11" fmla="*/ 2823184 w 4551972"/>
                <a:gd name="connsiteY11" fmla="*/ 1076325 h 3463926"/>
                <a:gd name="connsiteX12" fmla="*/ 2384483 w 4551972"/>
                <a:gd name="connsiteY12" fmla="*/ 1245823 h 3463926"/>
                <a:gd name="connsiteX13" fmla="*/ 2327084 w 4551972"/>
                <a:gd name="connsiteY13" fmla="*/ 1312105 h 3463926"/>
                <a:gd name="connsiteX14" fmla="*/ 2088998 w 4551972"/>
                <a:gd name="connsiteY14" fmla="*/ 899729 h 3463926"/>
                <a:gd name="connsiteX15" fmla="*/ 2087540 w 4551972"/>
                <a:gd name="connsiteY15" fmla="*/ 900571 h 3463926"/>
                <a:gd name="connsiteX16" fmla="*/ 2072329 w 4551972"/>
                <a:gd name="connsiteY16" fmla="*/ 870858 h 3463926"/>
                <a:gd name="connsiteX17" fmla="*/ 1778895 w 4551972"/>
                <a:gd name="connsiteY17" fmla="*/ 493780 h 3463926"/>
                <a:gd name="connsiteX18" fmla="*/ 1693831 w 4551972"/>
                <a:gd name="connsiteY18" fmla="*/ 421750 h 3463926"/>
                <a:gd name="connsiteX19" fmla="*/ 1723515 w 4551972"/>
                <a:gd name="connsiteY19" fmla="*/ 394771 h 3463926"/>
                <a:gd name="connsiteX20" fmla="*/ 2823184 w 4551972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1696537 w 4542447"/>
                <a:gd name="connsiteY7" fmla="*/ 2389113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2447" h="3463926">
                  <a:moveTo>
                    <a:pt x="2813659" y="0"/>
                  </a:moveTo>
                  <a:cubicBezTo>
                    <a:pt x="3768442" y="0"/>
                    <a:pt x="4542447" y="774005"/>
                    <a:pt x="4542447" y="1728788"/>
                  </a:cubicBezTo>
                  <a:cubicBezTo>
                    <a:pt x="4542447" y="2683571"/>
                    <a:pt x="3768442" y="3457576"/>
                    <a:pt x="2813659" y="3457576"/>
                  </a:cubicBezTo>
                  <a:lnTo>
                    <a:pt x="2780322" y="3455893"/>
                  </a:lnTo>
                  <a:lnTo>
                    <a:pt x="2780322" y="3457576"/>
                  </a:lnTo>
                  <a:lnTo>
                    <a:pt x="404303" y="3463926"/>
                  </a:lnTo>
                  <a:cubicBezTo>
                    <a:pt x="290967" y="3459806"/>
                    <a:pt x="110956" y="3419966"/>
                    <a:pt x="0" y="3365840"/>
                  </a:cubicBezTo>
                  <a:cubicBezTo>
                    <a:pt x="31054" y="3074131"/>
                    <a:pt x="36708" y="2995147"/>
                    <a:pt x="445587" y="2385938"/>
                  </a:cubicBezTo>
                  <a:lnTo>
                    <a:pt x="1691998" y="2381252"/>
                  </a:lnTo>
                  <a:lnTo>
                    <a:pt x="2813659" y="2381251"/>
                  </a:lnTo>
                  <a:cubicBezTo>
                    <a:pt x="3174004" y="2381251"/>
                    <a:pt x="3466122" y="2089133"/>
                    <a:pt x="3466122" y="1728788"/>
                  </a:cubicBezTo>
                  <a:cubicBezTo>
                    <a:pt x="3466122" y="1368443"/>
                    <a:pt x="3174004" y="1076325"/>
                    <a:pt x="2813659" y="1076325"/>
                  </a:cubicBezTo>
                  <a:cubicBezTo>
                    <a:pt x="2644747" y="1076325"/>
                    <a:pt x="2490827" y="1140511"/>
                    <a:pt x="2374958" y="1245823"/>
                  </a:cubicBezTo>
                  <a:lnTo>
                    <a:pt x="2317559" y="1312105"/>
                  </a:lnTo>
                  <a:lnTo>
                    <a:pt x="2079473" y="899729"/>
                  </a:lnTo>
                  <a:lnTo>
                    <a:pt x="2078015" y="900571"/>
                  </a:lnTo>
                  <a:lnTo>
                    <a:pt x="2062804" y="870858"/>
                  </a:lnTo>
                  <a:cubicBezTo>
                    <a:pt x="1980752" y="728741"/>
                    <a:pt x="1881569" y="602681"/>
                    <a:pt x="1769370" y="493780"/>
                  </a:cubicBezTo>
                  <a:lnTo>
                    <a:pt x="1684306" y="421750"/>
                  </a:lnTo>
                  <a:lnTo>
                    <a:pt x="1713990" y="394771"/>
                  </a:lnTo>
                  <a:cubicBezTo>
                    <a:pt x="2012826" y="148149"/>
                    <a:pt x="2395941" y="0"/>
                    <a:pt x="2813659" y="0"/>
                  </a:cubicBezTo>
                  <a:close/>
                </a:path>
              </a:pathLst>
            </a:custGeom>
            <a:gradFill>
              <a:gsLst>
                <a:gs pos="10192">
                  <a:schemeClr val="accent3"/>
                </a:gs>
                <a:gs pos="0">
                  <a:schemeClr val="accent3"/>
                </a:gs>
                <a:gs pos="26000">
                  <a:schemeClr val="accent1"/>
                </a:gs>
                <a:gs pos="100000">
                  <a:schemeClr val="accent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3" name="Vrije vorm: vorm 59">
              <a:extLst>
                <a:ext uri="{FF2B5EF4-FFF2-40B4-BE49-F238E27FC236}">
                  <a16:creationId xmlns:a16="http://schemas.microsoft.com/office/drawing/2014/main" id="{75326AD5-D85B-9405-CB68-3DF3203F80F9}"/>
                </a:ext>
              </a:extLst>
            </p:cNvPr>
            <p:cNvSpPr/>
            <p:nvPr/>
          </p:nvSpPr>
          <p:spPr>
            <a:xfrm rot="7200000">
              <a:off x="1336219" y="3110899"/>
              <a:ext cx="3476805" cy="3457576"/>
            </a:xfrm>
            <a:custGeom>
              <a:avLst/>
              <a:gdLst>
                <a:gd name="connsiteX0" fmla="*/ 0 w 3476805"/>
                <a:gd name="connsiteY0" fmla="*/ 3457576 h 3457576"/>
                <a:gd name="connsiteX1" fmla="*/ 43336 w 3476805"/>
                <a:gd name="connsiteY1" fmla="*/ 3361344 h 3457576"/>
                <a:gd name="connsiteX2" fmla="*/ 609192 w 3476805"/>
                <a:gd name="connsiteY2" fmla="*/ 2381252 h 3457576"/>
                <a:gd name="connsiteX3" fmla="*/ 1748017 w 3476805"/>
                <a:gd name="connsiteY3" fmla="*/ 2381251 h 3457576"/>
                <a:gd name="connsiteX4" fmla="*/ 2400480 w 3476805"/>
                <a:gd name="connsiteY4" fmla="*/ 1728788 h 3457576"/>
                <a:gd name="connsiteX5" fmla="*/ 1748017 w 3476805"/>
                <a:gd name="connsiteY5" fmla="*/ 1076325 h 3457576"/>
                <a:gd name="connsiteX6" fmla="*/ 1254659 w 3476805"/>
                <a:gd name="connsiteY6" fmla="*/ 1301800 h 3457576"/>
                <a:gd name="connsiteX7" fmla="*/ 1234732 w 3476805"/>
                <a:gd name="connsiteY7" fmla="*/ 1327794 h 3457576"/>
                <a:gd name="connsiteX8" fmla="*/ 992615 w 3476805"/>
                <a:gd name="connsiteY8" fmla="*/ 908435 h 3457576"/>
                <a:gd name="connsiteX9" fmla="*/ 991158 w 3476805"/>
                <a:gd name="connsiteY9" fmla="*/ 909276 h 3457576"/>
                <a:gd name="connsiteX10" fmla="*/ 975947 w 3476805"/>
                <a:gd name="connsiteY10" fmla="*/ 879564 h 3457576"/>
                <a:gd name="connsiteX11" fmla="*/ 651592 w 3476805"/>
                <a:gd name="connsiteY11" fmla="*/ 473211 h 3457576"/>
                <a:gd name="connsiteX12" fmla="*/ 604949 w 3476805"/>
                <a:gd name="connsiteY12" fmla="*/ 434216 h 3457576"/>
                <a:gd name="connsiteX13" fmla="*/ 648348 w 3476805"/>
                <a:gd name="connsiteY13" fmla="*/ 394771 h 3457576"/>
                <a:gd name="connsiteX14" fmla="*/ 1748017 w 3476805"/>
                <a:gd name="connsiteY14" fmla="*/ 0 h 3457576"/>
                <a:gd name="connsiteX15" fmla="*/ 3476805 w 3476805"/>
                <a:gd name="connsiteY15" fmla="*/ 1728788 h 3457576"/>
                <a:gd name="connsiteX16" fmla="*/ 2420939 w 3476805"/>
                <a:gd name="connsiteY16" fmla="*/ 3321719 h 3457576"/>
                <a:gd name="connsiteX17" fmla="*/ 2296443 w 3476805"/>
                <a:gd name="connsiteY17" fmla="*/ 3367285 h 3457576"/>
                <a:gd name="connsiteX18" fmla="*/ 2234742 w 3476805"/>
                <a:gd name="connsiteY18" fmla="*/ 3386889 h 3457576"/>
                <a:gd name="connsiteX19" fmla="*/ 2163968 w 3476805"/>
                <a:gd name="connsiteY19" fmla="*/ 3405087 h 3457576"/>
                <a:gd name="connsiteX20" fmla="*/ 2018305 w 3476805"/>
                <a:gd name="connsiteY20" fmla="*/ 3434376 h 3457576"/>
                <a:gd name="connsiteX21" fmla="*/ 1942900 w 3476805"/>
                <a:gd name="connsiteY21" fmla="*/ 3445884 h 3457576"/>
                <a:gd name="connsiteX22" fmla="*/ 1905420 w 3476805"/>
                <a:gd name="connsiteY22" fmla="*/ 3449628 h 3457576"/>
                <a:gd name="connsiteX23" fmla="*/ 1748065 w 3476805"/>
                <a:gd name="connsiteY23" fmla="*/ 3457574 h 3457576"/>
                <a:gd name="connsiteX24" fmla="*/ 1748019 w 3476805"/>
                <a:gd name="connsiteY24" fmla="*/ 3457575 h 3457576"/>
                <a:gd name="connsiteX25" fmla="*/ 1714682 w 3476805"/>
                <a:gd name="connsiteY25" fmla="*/ 3455893 h 3457576"/>
                <a:gd name="connsiteX26" fmla="*/ 1714681 w 3476805"/>
                <a:gd name="connsiteY26" fmla="*/ 3455893 h 3457576"/>
                <a:gd name="connsiteX27" fmla="*/ 1714680 w 3476805"/>
                <a:gd name="connsiteY27" fmla="*/ 3455893 h 3457576"/>
                <a:gd name="connsiteX28" fmla="*/ 1714680 w 3476805"/>
                <a:gd name="connsiteY28" fmla="*/ 3457576 h 3457576"/>
                <a:gd name="connsiteX29" fmla="*/ 1606038 w 3476805"/>
                <a:gd name="connsiteY29" fmla="*/ 3457576 h 3457576"/>
                <a:gd name="connsiteX30" fmla="*/ 1218115 w 3476805"/>
                <a:gd name="connsiteY30" fmla="*/ 3457576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76805" h="3457576">
                  <a:moveTo>
                    <a:pt x="0" y="3457576"/>
                  </a:moveTo>
                  <a:lnTo>
                    <a:pt x="43336" y="3361344"/>
                  </a:lnTo>
                  <a:lnTo>
                    <a:pt x="609192" y="2381252"/>
                  </a:lnTo>
                  <a:lnTo>
                    <a:pt x="1748017" y="2381251"/>
                  </a:lnTo>
                  <a:cubicBezTo>
                    <a:pt x="2108362" y="2381251"/>
                    <a:pt x="2400480" y="2089133"/>
                    <a:pt x="2400480" y="1728788"/>
                  </a:cubicBezTo>
                  <a:cubicBezTo>
                    <a:pt x="2400480" y="1368443"/>
                    <a:pt x="2108362" y="1076325"/>
                    <a:pt x="1748017" y="1076325"/>
                  </a:cubicBezTo>
                  <a:cubicBezTo>
                    <a:pt x="1550953" y="1076325"/>
                    <a:pt x="1374294" y="1163690"/>
                    <a:pt x="1254659" y="1301800"/>
                  </a:cubicBezTo>
                  <a:lnTo>
                    <a:pt x="1234732" y="1327794"/>
                  </a:lnTo>
                  <a:lnTo>
                    <a:pt x="992615" y="908435"/>
                  </a:lnTo>
                  <a:lnTo>
                    <a:pt x="991158" y="909276"/>
                  </a:lnTo>
                  <a:lnTo>
                    <a:pt x="975947" y="879564"/>
                  </a:lnTo>
                  <a:cubicBezTo>
                    <a:pt x="886436" y="724526"/>
                    <a:pt x="776537" y="588599"/>
                    <a:pt x="651592" y="473211"/>
                  </a:cubicBezTo>
                  <a:lnTo>
                    <a:pt x="604949" y="434216"/>
                  </a:lnTo>
                  <a:lnTo>
                    <a:pt x="648348" y="394771"/>
                  </a:lnTo>
                  <a:cubicBezTo>
                    <a:pt x="947184" y="148149"/>
                    <a:pt x="1330299" y="0"/>
                    <a:pt x="1748017" y="0"/>
                  </a:cubicBezTo>
                  <a:cubicBezTo>
                    <a:pt x="2702800" y="0"/>
                    <a:pt x="3476805" y="774005"/>
                    <a:pt x="3476805" y="1728788"/>
                  </a:cubicBezTo>
                  <a:cubicBezTo>
                    <a:pt x="3476805" y="2444875"/>
                    <a:pt x="3041427" y="3059275"/>
                    <a:pt x="2420939" y="3321719"/>
                  </a:cubicBezTo>
                  <a:lnTo>
                    <a:pt x="2296443" y="3367285"/>
                  </a:lnTo>
                  <a:lnTo>
                    <a:pt x="2234742" y="3386889"/>
                  </a:lnTo>
                  <a:lnTo>
                    <a:pt x="2163968" y="3405087"/>
                  </a:lnTo>
                  <a:lnTo>
                    <a:pt x="2018305" y="3434376"/>
                  </a:lnTo>
                  <a:lnTo>
                    <a:pt x="1942900" y="3445884"/>
                  </a:lnTo>
                  <a:lnTo>
                    <a:pt x="1905420" y="3449628"/>
                  </a:lnTo>
                  <a:lnTo>
                    <a:pt x="1748065" y="3457574"/>
                  </a:lnTo>
                  <a:lnTo>
                    <a:pt x="1748019" y="3457575"/>
                  </a:lnTo>
                  <a:lnTo>
                    <a:pt x="1714682" y="3455893"/>
                  </a:lnTo>
                  <a:lnTo>
                    <a:pt x="1714681" y="3455893"/>
                  </a:lnTo>
                  <a:lnTo>
                    <a:pt x="1714680" y="3455893"/>
                  </a:lnTo>
                  <a:lnTo>
                    <a:pt x="1714680" y="3457576"/>
                  </a:lnTo>
                  <a:lnTo>
                    <a:pt x="1606038" y="3457576"/>
                  </a:lnTo>
                  <a:lnTo>
                    <a:pt x="1218115" y="34575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4" name="Tijdelijke aanduiding voor verticale tekst 1">
              <a:extLst>
                <a:ext uri="{FF2B5EF4-FFF2-40B4-BE49-F238E27FC236}">
                  <a16:creationId xmlns:a16="http://schemas.microsoft.com/office/drawing/2014/main" id="{7F90257A-6795-2D5D-8B6E-8E9407BE62C6}"/>
                </a:ext>
              </a:extLst>
            </p:cNvPr>
            <p:cNvSpPr txBox="1">
              <a:spLocks/>
            </p:cNvSpPr>
            <p:nvPr/>
          </p:nvSpPr>
          <p:spPr>
            <a:xfrm>
              <a:off x="1805287" y="3657860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Down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SURFcert</a:t>
              </a:r>
              <a:r>
                <a:rPr lang="nl-NL" sz="2800" dirty="0">
                  <a:solidFill>
                    <a:schemeClr val="bg1"/>
                  </a:solidFill>
                </a:rPr>
                <a:t> MISP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oep 76">
              <a:extLst>
                <a:ext uri="{FF2B5EF4-FFF2-40B4-BE49-F238E27FC236}">
                  <a16:creationId xmlns:a16="http://schemas.microsoft.com/office/drawing/2014/main" id="{E4111BB3-3EF9-D838-BEDA-9F1C82DA4108}"/>
                </a:ext>
              </a:extLst>
            </p:cNvPr>
            <p:cNvGrpSpPr/>
            <p:nvPr/>
          </p:nvGrpSpPr>
          <p:grpSpPr>
            <a:xfrm rot="20928759">
              <a:off x="1772048" y="4496350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21" name="Vrije vorm: vorm 72">
                <a:extLst>
                  <a:ext uri="{FF2B5EF4-FFF2-40B4-BE49-F238E27FC236}">
                    <a16:creationId xmlns:a16="http://schemas.microsoft.com/office/drawing/2014/main" id="{F20AAEFD-4408-A0C6-7EE5-841876023630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2" name="Vrije vorm: vorm 73">
                <a:extLst>
                  <a:ext uri="{FF2B5EF4-FFF2-40B4-BE49-F238E27FC236}">
                    <a16:creationId xmlns:a16="http://schemas.microsoft.com/office/drawing/2014/main" id="{5E1E8EE7-3B94-A7BD-8B29-F7B4D6355E6A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3" name="Vrije vorm: vorm 74">
                <a:extLst>
                  <a:ext uri="{FF2B5EF4-FFF2-40B4-BE49-F238E27FC236}">
                    <a16:creationId xmlns:a16="http://schemas.microsoft.com/office/drawing/2014/main" id="{1E1C51C4-9BA8-C5FB-1167-495ADA509484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16" name="Tijdelijke aanduiding voor verticale tekst 1">
              <a:extLst>
                <a:ext uri="{FF2B5EF4-FFF2-40B4-BE49-F238E27FC236}">
                  <a16:creationId xmlns:a16="http://schemas.microsoft.com/office/drawing/2014/main" id="{254E5F2A-C2E3-7AAE-7729-7A724FEDA377}"/>
                </a:ext>
              </a:extLst>
            </p:cNvPr>
            <p:cNvSpPr txBox="1">
              <a:spLocks/>
            </p:cNvSpPr>
            <p:nvPr/>
          </p:nvSpPr>
          <p:spPr>
            <a:xfrm rot="4500000">
              <a:off x="2751933" y="1654962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>
                  <a:solidFill>
                    <a:schemeClr val="bg1"/>
                  </a:solidFill>
                </a:rPr>
                <a:t>SURF DNS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7" name="Groep 82">
              <a:extLst>
                <a:ext uri="{FF2B5EF4-FFF2-40B4-BE49-F238E27FC236}">
                  <a16:creationId xmlns:a16="http://schemas.microsoft.com/office/drawing/2014/main" id="{692CDB1F-B680-C773-D351-0AA10F31BBDC}"/>
                </a:ext>
              </a:extLst>
            </p:cNvPr>
            <p:cNvGrpSpPr/>
            <p:nvPr/>
          </p:nvGrpSpPr>
          <p:grpSpPr>
            <a:xfrm rot="12600000">
              <a:off x="4842910" y="336858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18" name="Vrije vorm: vorm 83">
                <a:extLst>
                  <a:ext uri="{FF2B5EF4-FFF2-40B4-BE49-F238E27FC236}">
                    <a16:creationId xmlns:a16="http://schemas.microsoft.com/office/drawing/2014/main" id="{4F640633-878B-4199-D9A6-D528EB6DEC6C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9" name="Vrije vorm: vorm 84">
                <a:extLst>
                  <a:ext uri="{FF2B5EF4-FFF2-40B4-BE49-F238E27FC236}">
                    <a16:creationId xmlns:a16="http://schemas.microsoft.com/office/drawing/2014/main" id="{A39B0E17-6E86-201E-DB61-8E17C34875E5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0" name="Vrije vorm: vorm 85">
                <a:extLst>
                  <a:ext uri="{FF2B5EF4-FFF2-40B4-BE49-F238E27FC236}">
                    <a16:creationId xmlns:a16="http://schemas.microsoft.com/office/drawing/2014/main" id="{FD1222D0-0040-47BE-5EEB-9E196DF9342C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0022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143D6-0A25-22A0-F9E1-D0DAE48F0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Our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4136B-70A8-D262-77D3-4D33AA93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6AA109-C8C2-9D96-1E24-D6BB64808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85" y="824693"/>
            <a:ext cx="5521325" cy="5208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52355-768F-6E25-E8B9-B4BA72550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631" y="990561"/>
            <a:ext cx="5521325" cy="2621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260C76-DA73-6516-478C-BCE1E4443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630" y="3911500"/>
            <a:ext cx="5521325" cy="223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28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5524-259A-E94E-A7DC-AAFE21CAE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Ingredient declaration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39E4F98-FC9F-6EE5-6360-FDB3D4FD05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808256"/>
              </p:ext>
            </p:extLst>
          </p:nvPr>
        </p:nvGraphicFramePr>
        <p:xfrm>
          <a:off x="455613" y="1443038"/>
          <a:ext cx="11280774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0258">
                  <a:extLst>
                    <a:ext uri="{9D8B030D-6E8A-4147-A177-3AD203B41FA5}">
                      <a16:colId xmlns:a16="http://schemas.microsoft.com/office/drawing/2014/main" val="1023579205"/>
                    </a:ext>
                  </a:extLst>
                </a:gridCol>
                <a:gridCol w="3760258">
                  <a:extLst>
                    <a:ext uri="{9D8B030D-6E8A-4147-A177-3AD203B41FA5}">
                      <a16:colId xmlns:a16="http://schemas.microsoft.com/office/drawing/2014/main" val="2189161298"/>
                    </a:ext>
                  </a:extLst>
                </a:gridCol>
                <a:gridCol w="3760258">
                  <a:extLst>
                    <a:ext uri="{9D8B030D-6E8A-4147-A177-3AD203B41FA5}">
                      <a16:colId xmlns:a16="http://schemas.microsoft.com/office/drawing/2014/main" val="29173580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L" dirty="0"/>
                        <a:t>Ingredients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1/10/100 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045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/>
                        <a:t>Stable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822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/>
                        <a:t>redundant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513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/>
                        <a:t>Worldwide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785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/>
                        <a:t>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379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/>
                        <a:t>All-in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734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dirty="0"/>
                        <a:t>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  <a:p>
                      <a:pPr algn="ctr"/>
                      <a:r>
                        <a:rPr lang="en-GB" dirty="0"/>
                        <a:t>C</a:t>
                      </a:r>
                      <a:r>
                        <a:rPr lang="en-NL" dirty="0"/>
                        <a:t>ontains traces of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84641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604CF-4C06-C7B6-FD1A-ECF05220C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24</a:t>
            </a:fld>
            <a:endParaRPr lang="en-US"/>
          </a:p>
        </p:txBody>
      </p:sp>
      <p:pic>
        <p:nvPicPr>
          <p:cNvPr id="11" name="Picture 2" descr="Supplemental Videos | Mathematics for the Liberal Arts">
            <a:extLst>
              <a:ext uri="{FF2B5EF4-FFF2-40B4-BE49-F238E27FC236}">
                <a16:creationId xmlns:a16="http://schemas.microsoft.com/office/drawing/2014/main" id="{C6C91C6C-4A35-D409-99AE-16DFFC031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83" y="1856960"/>
            <a:ext cx="528430" cy="52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upplemental Videos | Mathematics for the Liberal Arts">
            <a:extLst>
              <a:ext uri="{FF2B5EF4-FFF2-40B4-BE49-F238E27FC236}">
                <a16:creationId xmlns:a16="http://schemas.microsoft.com/office/drawing/2014/main" id="{D6F7EDCD-825C-C57E-C28E-C160FBE83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83" y="2517573"/>
            <a:ext cx="528430" cy="52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upplemental Videos | Mathematics for the Liberal Arts">
            <a:extLst>
              <a:ext uri="{FF2B5EF4-FFF2-40B4-BE49-F238E27FC236}">
                <a16:creationId xmlns:a16="http://schemas.microsoft.com/office/drawing/2014/main" id="{C2B02E69-3E3D-E039-D080-535B833CB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22" y="3129149"/>
            <a:ext cx="528430" cy="52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upplemental Videos | Mathematics for the Liberal Arts">
            <a:extLst>
              <a:ext uri="{FF2B5EF4-FFF2-40B4-BE49-F238E27FC236}">
                <a16:creationId xmlns:a16="http://schemas.microsoft.com/office/drawing/2014/main" id="{3AF3AC94-AD80-1526-39D1-55A1D1910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22" y="3756621"/>
            <a:ext cx="528430" cy="52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upplemental Videos | Mathematics for the Liberal Arts">
            <a:extLst>
              <a:ext uri="{FF2B5EF4-FFF2-40B4-BE49-F238E27FC236}">
                <a16:creationId xmlns:a16="http://schemas.microsoft.com/office/drawing/2014/main" id="{07B95B3F-488B-28E3-5118-BF7993538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22" y="4441274"/>
            <a:ext cx="528430" cy="52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289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BC3F-42AD-97C6-3682-02AB0F4C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Keep it simple 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35F35B-EED2-4FF6-8F29-24EEF06C96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5613" y="2281221"/>
            <a:ext cx="5564187" cy="315280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BFC52D-FCF3-D549-AC31-4178FA6AAB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34956" y="1538288"/>
            <a:ext cx="4638675" cy="46386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95FD3-8D35-5921-ED80-9402E5ED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89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DFEC53-F676-472A-D963-D30439693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Components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A70872E-00B8-44CC-21FF-291E33FBF6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386518"/>
              </p:ext>
            </p:extLst>
          </p:nvPr>
        </p:nvGraphicFramePr>
        <p:xfrm>
          <a:off x="455613" y="1443038"/>
          <a:ext cx="11280774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0258">
                  <a:extLst>
                    <a:ext uri="{9D8B030D-6E8A-4147-A177-3AD203B41FA5}">
                      <a16:colId xmlns:a16="http://schemas.microsoft.com/office/drawing/2014/main" val="2819335062"/>
                    </a:ext>
                  </a:extLst>
                </a:gridCol>
                <a:gridCol w="3760258">
                  <a:extLst>
                    <a:ext uri="{9D8B030D-6E8A-4147-A177-3AD203B41FA5}">
                      <a16:colId xmlns:a16="http://schemas.microsoft.com/office/drawing/2014/main" val="3390580286"/>
                    </a:ext>
                  </a:extLst>
                </a:gridCol>
                <a:gridCol w="3760258">
                  <a:extLst>
                    <a:ext uri="{9D8B030D-6E8A-4147-A177-3AD203B41FA5}">
                      <a16:colId xmlns:a16="http://schemas.microsoft.com/office/drawing/2014/main" val="30056163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601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NL" dirty="0"/>
                    </a:p>
                    <a:p>
                      <a:endParaRPr lang="en-NL" dirty="0"/>
                    </a:p>
                    <a:p>
                      <a:endParaRPr lang="en-NL" dirty="0"/>
                    </a:p>
                    <a:p>
                      <a:endParaRPr lang="en-NL" dirty="0"/>
                    </a:p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  <a:r>
                        <a:rPr lang="en-NL" dirty="0"/>
                        <a:t>utomatic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DDoS protection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122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NL" dirty="0"/>
                    </a:p>
                    <a:p>
                      <a:endParaRPr lang="en-NL" dirty="0"/>
                    </a:p>
                    <a:p>
                      <a:endParaRPr lang="en-NL" dirty="0"/>
                    </a:p>
                    <a:p>
                      <a:endParaRPr lang="en-NL" dirty="0"/>
                    </a:p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DNS-filter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DNS-firewall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755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NL" dirty="0"/>
                    </a:p>
                    <a:p>
                      <a:endParaRPr lang="en-NL" dirty="0"/>
                    </a:p>
                    <a:p>
                      <a:endParaRPr lang="en-NL" dirty="0"/>
                    </a:p>
                    <a:p>
                      <a:endParaRPr lang="en-NL" dirty="0"/>
                    </a:p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Webfilter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Hands-off SOC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05432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15394-6BF2-90FF-78C5-7E44BBD4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8AAFBA-B03A-4A0A-903A-3B3F8464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672" y="1832212"/>
            <a:ext cx="1466181" cy="1320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75DA4C-0A4B-5544-2400-33F00757F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672" y="3367795"/>
            <a:ext cx="1466181" cy="1310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DC32F5-7FE1-8548-CB0F-E9F52F360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427" y="4892978"/>
            <a:ext cx="1210670" cy="111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4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9ABE0F-9F3F-D084-52EE-95CD553C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Automatic protection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31278E3-7315-8368-1681-96CC85EEC8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5613" y="3074378"/>
            <a:ext cx="5564187" cy="156649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09D79BA-0C64-E9D2-22F8-8A215D85F7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84955"/>
            <a:ext cx="5564188" cy="33453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B3BA9-B290-8709-85D9-274B519A6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E8FF2B-F36C-BAD9-74BF-E92BBE734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12" y="1259545"/>
            <a:ext cx="1466181" cy="13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9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867CCD3-BC61-67A3-0A51-F618E069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Sharing is caring (March, 2024)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73399A-3754-1A56-434D-20469F3AB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123" y="1443038"/>
            <a:ext cx="9221754" cy="47069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B615C-28BC-5085-3A0E-917A70B62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51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D386E-2125-E184-3963-41003AAE4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DNS firewall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2F35C-FE5E-4514-3280-B7A6837C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32FA5-E988-57C5-7E11-416BC4256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4" y="1078173"/>
            <a:ext cx="8963036" cy="48235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E4DD7A-F39D-2665-A316-7A4451B07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133" y="956306"/>
            <a:ext cx="1466181" cy="131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04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15CD0-4222-5F92-DFFD-31FAE9DF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A bit of background: Security Services at SURF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D5B0D-9DFB-D0EF-2E63-B8D6CB60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33BBBD-9E2D-2671-52FD-81469C00CC45}"/>
              </a:ext>
            </a:extLst>
          </p:cNvPr>
          <p:cNvGrpSpPr/>
          <p:nvPr/>
        </p:nvGrpSpPr>
        <p:grpSpPr>
          <a:xfrm>
            <a:off x="5158159" y="3212387"/>
            <a:ext cx="2110015" cy="2761925"/>
            <a:chOff x="5107919" y="3212387"/>
            <a:chExt cx="2110015" cy="27619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F5E59B-E638-ED36-75BF-E29B207A4097}"/>
                </a:ext>
              </a:extLst>
            </p:cNvPr>
            <p:cNvSpPr/>
            <p:nvPr/>
          </p:nvSpPr>
          <p:spPr>
            <a:xfrm>
              <a:off x="5107919" y="3688312"/>
              <a:ext cx="2103120" cy="228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381000" dist="381000" dir="12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F0C362-A5D9-7ACE-03AA-BD3BA761B377}"/>
                </a:ext>
              </a:extLst>
            </p:cNvPr>
            <p:cNvSpPr/>
            <p:nvPr/>
          </p:nvSpPr>
          <p:spPr>
            <a:xfrm>
              <a:off x="5124067" y="3748304"/>
              <a:ext cx="2093867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nl-NL" sz="1400" dirty="0">
                <a:solidFill>
                  <a:schemeClr val="bg1"/>
                </a:solidFill>
              </a:endParaRPr>
            </a:p>
            <a:p>
              <a:endParaRPr lang="nl-NL" sz="1400" dirty="0">
                <a:solidFill>
                  <a:schemeClr val="bg1"/>
                </a:solidFill>
              </a:endParaRPr>
            </a:p>
            <a:p>
              <a:br>
                <a:rPr lang="nl-NL" sz="1400" dirty="0">
                  <a:solidFill>
                    <a:schemeClr val="bg1"/>
                  </a:solidFill>
                </a:rPr>
              </a:br>
              <a:br>
                <a:rPr lang="nl-NL" sz="1400" dirty="0">
                  <a:solidFill>
                    <a:schemeClr val="bg1"/>
                  </a:solidFill>
                </a:rPr>
              </a:br>
              <a:r>
                <a:rPr lang="nl-NL" sz="1400" dirty="0"/>
                <a:t>Secure Access </a:t>
              </a:r>
              <a:r>
                <a:rPr lang="nl-NL" sz="1400" dirty="0" err="1"/>
                <a:t>to</a:t>
              </a:r>
              <a:r>
                <a:rPr lang="nl-NL" sz="1400" dirty="0"/>
                <a:t> services </a:t>
              </a:r>
              <a:r>
                <a:rPr lang="nl-NL" sz="1400" dirty="0" err="1"/>
                <a:t>with</a:t>
              </a:r>
              <a:r>
                <a:rPr lang="nl-NL" sz="1400" dirty="0"/>
                <a:t> 2-factor </a:t>
              </a:r>
              <a:r>
                <a:rPr lang="nl-NL" sz="1400" dirty="0" err="1"/>
                <a:t>authentication</a:t>
              </a:r>
              <a:endParaRPr lang="nl-NL" sz="1400" dirty="0"/>
            </a:p>
            <a:p>
              <a:endParaRPr lang="nl-NL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14" descr="SURFsecureID - SURFsecureID - SURF Wiki">
              <a:extLst>
                <a:ext uri="{FF2B5EF4-FFF2-40B4-BE49-F238E27FC236}">
                  <a16:creationId xmlns:a16="http://schemas.microsoft.com/office/drawing/2014/main" id="{76E567D5-BD25-60E6-D304-8EEB2E1D0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923" y="3212387"/>
              <a:ext cx="1736154" cy="1736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C76F96-D865-F1E7-7B10-EEBA14BD1F24}"/>
              </a:ext>
            </a:extLst>
          </p:cNvPr>
          <p:cNvGrpSpPr/>
          <p:nvPr/>
        </p:nvGrpSpPr>
        <p:grpSpPr>
          <a:xfrm>
            <a:off x="7423415" y="3688312"/>
            <a:ext cx="2158691" cy="2286000"/>
            <a:chOff x="7423415" y="3688312"/>
            <a:chExt cx="4368249" cy="2286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FD448E-38E3-98CE-F5BF-FC5C4E0C1A74}"/>
                </a:ext>
              </a:extLst>
            </p:cNvPr>
            <p:cNvSpPr/>
            <p:nvPr/>
          </p:nvSpPr>
          <p:spPr>
            <a:xfrm>
              <a:off x="7423415" y="3688312"/>
              <a:ext cx="4368249" cy="2286000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>
              <a:outerShdw blurRad="381000" dist="381000" dir="12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B989B8-5555-2152-8045-6C97AB7518F8}"/>
                </a:ext>
              </a:extLst>
            </p:cNvPr>
            <p:cNvSpPr/>
            <p:nvPr/>
          </p:nvSpPr>
          <p:spPr>
            <a:xfrm>
              <a:off x="7520002" y="3815151"/>
              <a:ext cx="344754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b="1" dirty="0">
                  <a:solidFill>
                    <a:schemeClr val="accent2"/>
                  </a:solidFill>
                </a:rPr>
                <a:t> </a:t>
              </a:r>
              <a:br>
                <a:rPr lang="nl-NL" b="1" dirty="0"/>
              </a:br>
              <a:br>
                <a:rPr lang="nl-NL" b="1" dirty="0"/>
              </a:br>
              <a:endParaRPr lang="nl-NL" b="1" dirty="0"/>
            </a:p>
            <a:p>
              <a:r>
                <a:rPr lang="nl-NL" sz="1400" dirty="0"/>
                <a:t>24/7 monitoring </a:t>
              </a:r>
              <a:r>
                <a:rPr lang="nl-NL" sz="1400" dirty="0" err="1"/>
                <a:t>and</a:t>
              </a:r>
              <a:r>
                <a:rPr lang="nl-NL" sz="1400" dirty="0"/>
                <a:t> </a:t>
              </a:r>
              <a:r>
                <a:rPr lang="nl-NL" sz="1400" dirty="0" err="1"/>
                <a:t>sharing</a:t>
              </a:r>
              <a:r>
                <a:rPr lang="nl-NL" sz="1400" dirty="0"/>
                <a:t> of Indicators of </a:t>
              </a:r>
              <a:r>
                <a:rPr lang="nl-NL" sz="1400" dirty="0" err="1"/>
                <a:t>Compromise</a:t>
              </a:r>
              <a:r>
                <a:rPr lang="nl-NL" sz="1400" dirty="0"/>
                <a:t> (</a:t>
              </a:r>
              <a:r>
                <a:rPr lang="nl-NL" sz="1400" dirty="0" err="1"/>
                <a:t>IoC</a:t>
              </a:r>
              <a:r>
                <a:rPr lang="nl-NL" sz="1400" dirty="0"/>
                <a:t>)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59C9F1F-B144-8596-3361-20D98749A2E4}"/>
              </a:ext>
            </a:extLst>
          </p:cNvPr>
          <p:cNvSpPr/>
          <p:nvPr/>
        </p:nvSpPr>
        <p:spPr>
          <a:xfrm>
            <a:off x="9744242" y="3613392"/>
            <a:ext cx="2158690" cy="2360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dist="381000" dir="12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99570D-ABF2-2E0F-9B3F-CD7F1B5FED82}"/>
              </a:ext>
            </a:extLst>
          </p:cNvPr>
          <p:cNvSpPr/>
          <p:nvPr/>
        </p:nvSpPr>
        <p:spPr>
          <a:xfrm>
            <a:off x="489066" y="1132233"/>
            <a:ext cx="2103120" cy="2286000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381000" dist="381000" dir="12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BA5BC-86CC-9E7A-7AAE-32528250F445}"/>
              </a:ext>
            </a:extLst>
          </p:cNvPr>
          <p:cNvSpPr/>
          <p:nvPr/>
        </p:nvSpPr>
        <p:spPr>
          <a:xfrm>
            <a:off x="2861799" y="1132233"/>
            <a:ext cx="210312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dist="381000" dir="12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72DCD5-47CD-139A-5B68-2FD6BE826B6C}"/>
              </a:ext>
            </a:extLst>
          </p:cNvPr>
          <p:cNvSpPr/>
          <p:nvPr/>
        </p:nvSpPr>
        <p:spPr>
          <a:xfrm>
            <a:off x="5158160" y="1132233"/>
            <a:ext cx="2103120" cy="2286000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381000" dist="381000" dir="12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0A786B-C445-B903-C6F0-EC0CCE6CA6B8}"/>
              </a:ext>
            </a:extLst>
          </p:cNvPr>
          <p:cNvSpPr/>
          <p:nvPr/>
        </p:nvSpPr>
        <p:spPr>
          <a:xfrm>
            <a:off x="7480652" y="1132233"/>
            <a:ext cx="210312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dist="381000" dir="12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0CDB18-CC0A-25DD-9FC6-28D8DE9019C0}"/>
              </a:ext>
            </a:extLst>
          </p:cNvPr>
          <p:cNvSpPr/>
          <p:nvPr/>
        </p:nvSpPr>
        <p:spPr>
          <a:xfrm>
            <a:off x="489066" y="3688312"/>
            <a:ext cx="210312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dist="381000" dir="12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FAADA5-09EF-9B9F-C5D8-F8022CC6DADF}"/>
              </a:ext>
            </a:extLst>
          </p:cNvPr>
          <p:cNvSpPr/>
          <p:nvPr/>
        </p:nvSpPr>
        <p:spPr>
          <a:xfrm>
            <a:off x="9672150" y="1086441"/>
            <a:ext cx="2103120" cy="2286000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381000" dist="381000" dir="12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38232E-5605-A9B6-DBC2-5D7DF06A9A88}"/>
              </a:ext>
            </a:extLst>
          </p:cNvPr>
          <p:cNvSpPr/>
          <p:nvPr/>
        </p:nvSpPr>
        <p:spPr>
          <a:xfrm>
            <a:off x="491602" y="1333054"/>
            <a:ext cx="210058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nl-NL" b="1" dirty="0"/>
            </a:br>
            <a:br>
              <a:rPr lang="nl-NL" b="1" dirty="0"/>
            </a:br>
            <a:endParaRPr lang="nl-NL" b="1" dirty="0"/>
          </a:p>
          <a:p>
            <a:r>
              <a:rPr lang="nl-NL" sz="1400" dirty="0"/>
              <a:t>Safe internet </a:t>
            </a:r>
            <a:r>
              <a:rPr lang="nl-NL" sz="1400" dirty="0" err="1"/>
              <a:t>everywhere</a:t>
            </a:r>
            <a:endParaRPr lang="nl-NL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63A511-AEA9-0D84-C2CC-8669791535E5}"/>
              </a:ext>
            </a:extLst>
          </p:cNvPr>
          <p:cNvSpPr/>
          <p:nvPr/>
        </p:nvSpPr>
        <p:spPr>
          <a:xfrm>
            <a:off x="2883370" y="1305736"/>
            <a:ext cx="168668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br>
              <a:rPr lang="nl-NL" sz="1400" dirty="0">
                <a:solidFill>
                  <a:schemeClr val="bg1"/>
                </a:solidFill>
              </a:rPr>
            </a:br>
            <a:br>
              <a:rPr lang="nl-NL" sz="1400" dirty="0">
                <a:solidFill>
                  <a:schemeClr val="bg1"/>
                </a:solidFill>
              </a:rPr>
            </a:br>
            <a:endParaRPr lang="nl-NL" sz="1400" dirty="0">
              <a:solidFill>
                <a:schemeClr val="bg1"/>
              </a:solidFill>
            </a:endParaRPr>
          </a:p>
          <a:p>
            <a:endParaRPr lang="nl-NL" sz="1400" dirty="0">
              <a:solidFill>
                <a:schemeClr val="bg1"/>
              </a:solidFill>
            </a:endParaRPr>
          </a:p>
          <a:p>
            <a:r>
              <a:rPr lang="nl-NL" sz="1400" dirty="0" err="1"/>
              <a:t>Protect</a:t>
            </a:r>
            <a:r>
              <a:rPr lang="nl-NL" sz="1400" dirty="0"/>
              <a:t> </a:t>
            </a:r>
            <a:r>
              <a:rPr lang="nl-NL" sz="1400" dirty="0" err="1"/>
              <a:t>your</a:t>
            </a:r>
            <a:r>
              <a:rPr lang="nl-NL" sz="1400" dirty="0"/>
              <a:t> e-mail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57338D-07DC-590C-9CCD-EB491C6F1504}"/>
              </a:ext>
            </a:extLst>
          </p:cNvPr>
          <p:cNvSpPr/>
          <p:nvPr/>
        </p:nvSpPr>
        <p:spPr>
          <a:xfrm>
            <a:off x="5163278" y="1305736"/>
            <a:ext cx="2084225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/>
              <a:t>Cyber crisis </a:t>
            </a:r>
          </a:p>
          <a:p>
            <a:r>
              <a:rPr lang="nl-NL" b="1" dirty="0" err="1"/>
              <a:t>exercises</a:t>
            </a:r>
            <a:r>
              <a:rPr lang="nl-NL" b="1" dirty="0"/>
              <a:t> </a:t>
            </a:r>
            <a:br>
              <a:rPr lang="nl-NL" b="1" dirty="0"/>
            </a:br>
            <a:r>
              <a:rPr lang="nl-NL" b="1" dirty="0"/>
              <a:t>(N)OZON</a:t>
            </a:r>
            <a:br>
              <a:rPr lang="nl-NL" b="1" dirty="0"/>
            </a:br>
            <a:r>
              <a:rPr lang="nl-NL" sz="1400" dirty="0" err="1"/>
              <a:t>Prepare</a:t>
            </a:r>
            <a:r>
              <a:rPr lang="nl-NL" sz="1400" dirty="0"/>
              <a:t> </a:t>
            </a:r>
            <a:r>
              <a:rPr lang="nl-NL" sz="1400" dirty="0" err="1"/>
              <a:t>for</a:t>
            </a:r>
            <a:r>
              <a:rPr lang="nl-NL" sz="1400" dirty="0"/>
              <a:t> cyber crises</a:t>
            </a:r>
            <a:br>
              <a:rPr lang="nl-NL" sz="1400" dirty="0"/>
            </a:br>
            <a:endParaRPr lang="nl-NL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CEDE1D-8FAB-11FC-14CF-C44DEEAA37C5}"/>
              </a:ext>
            </a:extLst>
          </p:cNvPr>
          <p:cNvSpPr/>
          <p:nvPr/>
        </p:nvSpPr>
        <p:spPr>
          <a:xfrm>
            <a:off x="7475531" y="1287635"/>
            <a:ext cx="210312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err="1"/>
              <a:t>SURFaudit</a:t>
            </a:r>
            <a:br>
              <a:rPr lang="nl-NL" sz="1400" dirty="0"/>
            </a:br>
            <a:br>
              <a:rPr lang="nl-NL" sz="1400" dirty="0"/>
            </a:br>
            <a:endParaRPr lang="nl-NL" sz="1400" dirty="0"/>
          </a:p>
          <a:p>
            <a:r>
              <a:rPr lang="nl-NL" sz="1400" dirty="0"/>
              <a:t>How well is </a:t>
            </a:r>
            <a:r>
              <a:rPr lang="nl-NL" sz="1400" dirty="0" err="1"/>
              <a:t>my</a:t>
            </a:r>
            <a:r>
              <a:rPr lang="nl-NL" sz="1400" dirty="0"/>
              <a:t> </a:t>
            </a:r>
            <a:r>
              <a:rPr lang="nl-NL" sz="1400" dirty="0" err="1"/>
              <a:t>institute</a:t>
            </a:r>
            <a:r>
              <a:rPr lang="nl-NL" sz="1400" dirty="0"/>
              <a:t> </a:t>
            </a:r>
            <a:r>
              <a:rPr lang="nl-NL" sz="1400" dirty="0" err="1"/>
              <a:t>doing</a:t>
            </a:r>
            <a:r>
              <a:rPr lang="nl-NL" sz="1400" dirty="0"/>
              <a:t> on Information Security?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B871E0-0D3B-06EC-0D21-4D42884E5C1E}"/>
              </a:ext>
            </a:extLst>
          </p:cNvPr>
          <p:cNvSpPr/>
          <p:nvPr/>
        </p:nvSpPr>
        <p:spPr>
          <a:xfrm>
            <a:off x="495461" y="3830428"/>
            <a:ext cx="209386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err="1"/>
              <a:t>SURFcertificates</a:t>
            </a:r>
            <a:br>
              <a:rPr lang="nl-NL" sz="1400" dirty="0"/>
            </a:br>
            <a:br>
              <a:rPr lang="nl-NL" sz="1400" dirty="0"/>
            </a:br>
            <a:endParaRPr lang="nl-NL" sz="1400" dirty="0"/>
          </a:p>
          <a:p>
            <a:r>
              <a:rPr lang="nl-NL" sz="1400" dirty="0" err="1"/>
              <a:t>Certificates</a:t>
            </a:r>
            <a:r>
              <a:rPr lang="nl-NL" sz="1400" dirty="0"/>
              <a:t>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encrypted</a:t>
            </a:r>
            <a:r>
              <a:rPr lang="nl-NL" sz="1400" dirty="0"/>
              <a:t> </a:t>
            </a:r>
            <a:r>
              <a:rPr lang="nl-NL" sz="1400" dirty="0" err="1"/>
              <a:t>connections</a:t>
            </a:r>
            <a:r>
              <a:rPr lang="nl-NL" sz="1400" dirty="0"/>
              <a:t>, code-</a:t>
            </a:r>
            <a:r>
              <a:rPr lang="nl-NL" sz="1400" dirty="0" err="1"/>
              <a:t>signing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personal </a:t>
            </a:r>
            <a:r>
              <a:rPr lang="nl-NL" sz="1400" dirty="0" err="1"/>
              <a:t>certificates</a:t>
            </a:r>
            <a:endParaRPr lang="nl-NL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876997-4340-E7C2-ACCC-79DFAE88A6BC}"/>
              </a:ext>
            </a:extLst>
          </p:cNvPr>
          <p:cNvSpPr/>
          <p:nvPr/>
        </p:nvSpPr>
        <p:spPr>
          <a:xfrm>
            <a:off x="9690835" y="1136188"/>
            <a:ext cx="21005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err="1"/>
              <a:t>Cybersave</a:t>
            </a:r>
            <a:r>
              <a:rPr lang="nl-NL" b="1" dirty="0"/>
              <a:t> </a:t>
            </a:r>
            <a:r>
              <a:rPr lang="nl-NL" b="1" dirty="0" err="1"/>
              <a:t>Yourself</a:t>
            </a:r>
            <a:r>
              <a:rPr lang="nl-NL" b="1" dirty="0"/>
              <a:t> </a:t>
            </a:r>
            <a:br>
              <a:rPr lang="nl-NL" b="1" dirty="0"/>
            </a:br>
            <a:br>
              <a:rPr lang="nl-NL" b="1" dirty="0"/>
            </a:br>
            <a:r>
              <a:rPr lang="nl-NL" sz="1400" dirty="0" err="1"/>
              <a:t>Prepare</a:t>
            </a:r>
            <a:r>
              <a:rPr lang="nl-NL" sz="1400" dirty="0"/>
              <a:t> </a:t>
            </a:r>
            <a:r>
              <a:rPr lang="nl-NL" sz="1400" dirty="0" err="1"/>
              <a:t>your</a:t>
            </a:r>
            <a:r>
              <a:rPr lang="nl-NL" sz="1400" dirty="0"/>
              <a:t> </a:t>
            </a:r>
            <a:r>
              <a:rPr lang="nl-NL" sz="1400" dirty="0" err="1"/>
              <a:t>own</a:t>
            </a:r>
            <a:r>
              <a:rPr lang="nl-NL" sz="1400" dirty="0"/>
              <a:t> awareness </a:t>
            </a:r>
            <a:r>
              <a:rPr lang="nl-NL" sz="1400" dirty="0" err="1"/>
              <a:t>campaigns</a:t>
            </a:r>
            <a:endParaRPr lang="nl-NL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B3C09C-9CC3-23CC-A611-10323FC82BA4}"/>
              </a:ext>
            </a:extLst>
          </p:cNvPr>
          <p:cNvSpPr/>
          <p:nvPr/>
        </p:nvSpPr>
        <p:spPr>
          <a:xfrm>
            <a:off x="2861799" y="3688312"/>
            <a:ext cx="2103120" cy="2286000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381000" dist="381000" dir="12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27" name="Picture 8" descr="SURFmailfilter - Please Log In">
            <a:extLst>
              <a:ext uri="{FF2B5EF4-FFF2-40B4-BE49-F238E27FC236}">
                <a16:creationId xmlns:a16="http://schemas.microsoft.com/office/drawing/2014/main" id="{E6ABD8C3-DFF7-DC30-43F4-ADF99D951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75" y="1263350"/>
            <a:ext cx="141922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3B297A-ABED-9CC9-040A-BA3AC361D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287" y="3324311"/>
            <a:ext cx="1736154" cy="17361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EA18D9-2080-1386-ED7C-F327205E658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506" y="2278001"/>
            <a:ext cx="2146205" cy="1099866"/>
          </a:xfrm>
          <a:prstGeom prst="rect">
            <a:avLst/>
          </a:prstGeom>
        </p:spPr>
      </p:pic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id="{06CD0E36-BC1A-CBEA-9019-C42637FDF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>
            <a:fillRect/>
          </a:stretch>
        </p:blipFill>
        <p:spPr>
          <a:xfrm>
            <a:off x="5348292" y="2610300"/>
            <a:ext cx="1265159" cy="687710"/>
          </a:xfrm>
          <a:prstGeom prst="roundRect">
            <a:avLst>
              <a:gd name="adj" fmla="val 2210"/>
            </a:avLst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C79E511-8360-62D5-20A8-FC1DD8ED5101}"/>
              </a:ext>
            </a:extLst>
          </p:cNvPr>
          <p:cNvSpPr/>
          <p:nvPr/>
        </p:nvSpPr>
        <p:spPr>
          <a:xfrm>
            <a:off x="9815225" y="3718402"/>
            <a:ext cx="2119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err="1"/>
              <a:t>SURFdomains</a:t>
            </a:r>
            <a:br>
              <a:rPr lang="nl-NL" sz="1400" dirty="0"/>
            </a:br>
            <a:br>
              <a:rPr lang="nl-NL" sz="800" dirty="0"/>
            </a:br>
            <a:r>
              <a:rPr lang="nl-NL" sz="1400" dirty="0" err="1"/>
              <a:t>Better</a:t>
            </a:r>
            <a:r>
              <a:rPr lang="nl-NL" sz="1400" dirty="0"/>
              <a:t> security </a:t>
            </a:r>
            <a:r>
              <a:rPr lang="nl-NL" sz="1400" dirty="0" err="1"/>
              <a:t>through</a:t>
            </a:r>
            <a:r>
              <a:rPr lang="nl-NL" sz="1400" dirty="0"/>
              <a:t> DNS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4A79C3-1CD1-EC79-4521-ED8BF550FB5C}"/>
              </a:ext>
            </a:extLst>
          </p:cNvPr>
          <p:cNvSpPr/>
          <p:nvPr/>
        </p:nvSpPr>
        <p:spPr>
          <a:xfrm>
            <a:off x="2872038" y="3807860"/>
            <a:ext cx="207562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nl-NL" b="1" dirty="0"/>
            </a:br>
            <a:br>
              <a:rPr lang="nl-NL" b="1" dirty="0"/>
            </a:br>
            <a:endParaRPr lang="nl-NL" b="1" dirty="0"/>
          </a:p>
          <a:p>
            <a:r>
              <a:rPr lang="nl-NL" sz="1400" dirty="0"/>
              <a:t>24/7 support in case of  security </a:t>
            </a:r>
            <a:r>
              <a:rPr lang="nl-NL" sz="1400" dirty="0" err="1"/>
              <a:t>incidents</a:t>
            </a:r>
            <a:endParaRPr lang="nl-NL" sz="1400" dirty="0"/>
          </a:p>
        </p:txBody>
      </p:sp>
      <p:pic>
        <p:nvPicPr>
          <p:cNvPr id="34" name="Picture 4" descr="eduVPN, ACCÈS SÉCURISÉ À INTERNET [Portail des services RENATER]">
            <a:extLst>
              <a:ext uri="{FF2B5EF4-FFF2-40B4-BE49-F238E27FC236}">
                <a16:creationId xmlns:a16="http://schemas.microsoft.com/office/drawing/2014/main" id="{8C08A5D3-7C12-9783-534E-D8D0EDB0B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50" y="1163517"/>
            <a:ext cx="1926458" cy="100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F60AEFF-6B52-2E48-1FE1-290770186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49" y="3472084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98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99AED1-17B7-DDF8-656D-7EC91B335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Firewall as a Service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BEAFBC-E0CD-462C-37E5-DF64406BDA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5613" y="2292698"/>
            <a:ext cx="5564187" cy="3129855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7621B7F-CC88-9053-717B-BF63CEC9CA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5911"/>
            <a:ext cx="5564188" cy="31634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E39A8-A668-AD28-6ADD-C2F6F86F0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B2D02-0695-CBA5-C1AA-214896174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025" y="3534164"/>
            <a:ext cx="820098" cy="44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31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AD157DF-2F23-14DF-9700-3E625A77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Offer additional protection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AC7BFF3-D826-5E5C-F813-B4ABF17CE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6867" y="1443038"/>
            <a:ext cx="7858266" cy="47069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9FFDAB-249D-FCFC-71B1-261F04861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0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AA185-CE45-D578-6E7E-0E6D02D0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Idea: Hands-off SOC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9E82DD-B16A-9485-2B9F-13990D16F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195" y="1443038"/>
            <a:ext cx="9979611" cy="47069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BB509-8D34-87C9-A7DF-79789A1ED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67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A1F1D-6027-CD09-842C-205682219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Pilot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F2C47D-84B7-1C81-431F-1376221A2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785" y="1443038"/>
            <a:ext cx="9074431" cy="47069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A09E1-E32A-DF60-DD92-16CF303F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22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E8DA037-AA2C-F649-EF83-52A2C6C2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8596E6D-60F6-1A3B-3BBD-94BC4047F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Collaboration on cybersecurity has a lot of angles and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You have to work on all of them to be successful, such as</a:t>
            </a:r>
          </a:p>
          <a:p>
            <a:pPr marL="704850" lvl="1" indent="-342900"/>
            <a:r>
              <a:rPr lang="en-US" sz="1600" dirty="0"/>
              <a:t>national and international collaboration between experts</a:t>
            </a:r>
          </a:p>
          <a:p>
            <a:pPr marL="704850" lvl="1" indent="-342900"/>
            <a:r>
              <a:rPr lang="en-US" sz="1600" dirty="0"/>
              <a:t>coordination in governance</a:t>
            </a:r>
          </a:p>
          <a:p>
            <a:pPr marL="704850" lvl="1" indent="-342900"/>
            <a:r>
              <a:rPr lang="en-US" sz="1600" dirty="0"/>
              <a:t>Integrated security services / secure services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Choose the right people for the job</a:t>
            </a:r>
          </a:p>
          <a:p>
            <a:pPr marL="704850" lvl="1" indent="-342900"/>
            <a:r>
              <a:rPr lang="en-US" sz="1600" dirty="0"/>
              <a:t>not everyone will be a tech expert</a:t>
            </a:r>
          </a:p>
          <a:p>
            <a:pPr marL="704850" lvl="1" indent="-342900"/>
            <a:r>
              <a:rPr lang="en-US" sz="1600" dirty="0"/>
              <a:t>not everyone likes organization politics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Bridge the gap</a:t>
            </a:r>
          </a:p>
          <a:p>
            <a:pPr marL="342900" indent="-342900"/>
            <a:endParaRPr lang="en-US" sz="2000" dirty="0"/>
          </a:p>
          <a:p>
            <a:pPr marL="704850" lvl="1" indent="-342900"/>
            <a:endParaRPr lang="en-US" sz="1600" dirty="0"/>
          </a:p>
          <a:p>
            <a:pPr lvl="1" indent="0">
              <a:buNone/>
            </a:pPr>
            <a:endParaRPr lang="en-US" sz="1600" dirty="0"/>
          </a:p>
          <a:p>
            <a:pPr lvl="1" indent="0">
              <a:buNone/>
            </a:pPr>
            <a:endParaRPr lang="en-US" sz="1600" dirty="0"/>
          </a:p>
          <a:p>
            <a:pPr marL="704850" lvl="1" indent="-342900"/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3A594-886C-9192-D8C2-D61CE955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34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495B17-C855-65B3-D51D-AE174F3114EE}"/>
              </a:ext>
            </a:extLst>
          </p:cNvPr>
          <p:cNvGrpSpPr/>
          <p:nvPr/>
        </p:nvGrpSpPr>
        <p:grpSpPr>
          <a:xfrm rot="10402677">
            <a:off x="6736288" y="3351025"/>
            <a:ext cx="4032404" cy="2924157"/>
            <a:chOff x="217346" y="1118978"/>
            <a:chExt cx="7184239" cy="5459111"/>
          </a:xfrm>
        </p:grpSpPr>
        <p:grpSp>
          <p:nvGrpSpPr>
            <p:cNvPr id="3" name="Groep 78">
              <a:extLst>
                <a:ext uri="{FF2B5EF4-FFF2-40B4-BE49-F238E27FC236}">
                  <a16:creationId xmlns:a16="http://schemas.microsoft.com/office/drawing/2014/main" id="{0898157B-BDC3-ECF2-7034-024138E01AFA}"/>
                </a:ext>
              </a:extLst>
            </p:cNvPr>
            <p:cNvGrpSpPr/>
            <p:nvPr/>
          </p:nvGrpSpPr>
          <p:grpSpPr>
            <a:xfrm rot="4719196">
              <a:off x="6933348" y="94516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33" name="Vrije vorm: vorm 79">
                <a:extLst>
                  <a:ext uri="{FF2B5EF4-FFF2-40B4-BE49-F238E27FC236}">
                    <a16:creationId xmlns:a16="http://schemas.microsoft.com/office/drawing/2014/main" id="{47E8F61C-E05B-56FB-DA31-BD6C8FFDD53D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34" name="Vrije vorm: vorm 80">
                <a:extLst>
                  <a:ext uri="{FF2B5EF4-FFF2-40B4-BE49-F238E27FC236}">
                    <a16:creationId xmlns:a16="http://schemas.microsoft.com/office/drawing/2014/main" id="{574E8D05-0A9B-2C82-5D27-CBCDC752C320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35" name="Vrije vorm: vorm 81">
                <a:extLst>
                  <a:ext uri="{FF2B5EF4-FFF2-40B4-BE49-F238E27FC236}">
                    <a16:creationId xmlns:a16="http://schemas.microsoft.com/office/drawing/2014/main" id="{EB91363D-B920-D599-CF15-92C4D72D97F4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32" name="Vrije vorm: vorm 74">
              <a:extLst>
                <a:ext uri="{FF2B5EF4-FFF2-40B4-BE49-F238E27FC236}">
                  <a16:creationId xmlns:a16="http://schemas.microsoft.com/office/drawing/2014/main" id="{183B9A10-FDCC-CF75-B7A3-F9D8F71F7471}"/>
                </a:ext>
              </a:extLst>
            </p:cNvPr>
            <p:cNvSpPr/>
            <p:nvPr/>
          </p:nvSpPr>
          <p:spPr>
            <a:xfrm rot="18228759" flipH="1">
              <a:off x="6955684" y="4491625"/>
              <a:ext cx="194606" cy="194687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6" name="Vrije vorm: vorm 47">
              <a:extLst>
                <a:ext uri="{FF2B5EF4-FFF2-40B4-BE49-F238E27FC236}">
                  <a16:creationId xmlns:a16="http://schemas.microsoft.com/office/drawing/2014/main" id="{8CAC8948-EC89-5FE1-342E-7ACC9B3930E8}"/>
                </a:ext>
              </a:extLst>
            </p:cNvPr>
            <p:cNvSpPr/>
            <p:nvPr/>
          </p:nvSpPr>
          <p:spPr>
            <a:xfrm rot="14400000">
              <a:off x="216379" y="1166102"/>
              <a:ext cx="3459509" cy="3457576"/>
            </a:xfrm>
            <a:custGeom>
              <a:avLst/>
              <a:gdLst>
                <a:gd name="connsiteX0" fmla="*/ 3250853 w 3459509"/>
                <a:gd name="connsiteY0" fmla="*/ 2552831 h 3457576"/>
                <a:gd name="connsiteX1" fmla="*/ 1730721 w 3459509"/>
                <a:gd name="connsiteY1" fmla="*/ 3457576 h 3457576"/>
                <a:gd name="connsiteX2" fmla="*/ 1697384 w 3459509"/>
                <a:gd name="connsiteY2" fmla="*/ 3455893 h 3457576"/>
                <a:gd name="connsiteX3" fmla="*/ 1697384 w 3459509"/>
                <a:gd name="connsiteY3" fmla="*/ 3457576 h 3457576"/>
                <a:gd name="connsiteX4" fmla="*/ 0 w 3459509"/>
                <a:gd name="connsiteY4" fmla="*/ 3457576 h 3457576"/>
                <a:gd name="connsiteX5" fmla="*/ 47256 w 3459509"/>
                <a:gd name="connsiteY5" fmla="*/ 3352640 h 3457576"/>
                <a:gd name="connsiteX6" fmla="*/ 608086 w 3459509"/>
                <a:gd name="connsiteY6" fmla="*/ 2381252 h 3457576"/>
                <a:gd name="connsiteX7" fmla="*/ 1730721 w 3459509"/>
                <a:gd name="connsiteY7" fmla="*/ 2381251 h 3457576"/>
                <a:gd name="connsiteX8" fmla="*/ 2383184 w 3459509"/>
                <a:gd name="connsiteY8" fmla="*/ 1728788 h 3457576"/>
                <a:gd name="connsiteX9" fmla="*/ 1730721 w 3459509"/>
                <a:gd name="connsiteY9" fmla="*/ 1076325 h 3457576"/>
                <a:gd name="connsiteX10" fmla="*/ 1237363 w 3459509"/>
                <a:gd name="connsiteY10" fmla="*/ 1301800 h 3457576"/>
                <a:gd name="connsiteX11" fmla="*/ 1226671 w 3459509"/>
                <a:gd name="connsiteY11" fmla="*/ 1315747 h 3457576"/>
                <a:gd name="connsiteX12" fmla="*/ 978388 w 3459509"/>
                <a:gd name="connsiteY12" fmla="*/ 885707 h 3457576"/>
                <a:gd name="connsiteX13" fmla="*/ 976930 w 3459509"/>
                <a:gd name="connsiteY13" fmla="*/ 886549 h 3457576"/>
                <a:gd name="connsiteX14" fmla="*/ 961719 w 3459509"/>
                <a:gd name="connsiteY14" fmla="*/ 856837 h 3457576"/>
                <a:gd name="connsiteX15" fmla="*/ 683503 w 3459509"/>
                <a:gd name="connsiteY15" fmla="*/ 494715 h 3457576"/>
                <a:gd name="connsiteX16" fmla="*/ 602448 w 3459509"/>
                <a:gd name="connsiteY16" fmla="*/ 420769 h 3457576"/>
                <a:gd name="connsiteX17" fmla="*/ 631052 w 3459509"/>
                <a:gd name="connsiteY17" fmla="*/ 394771 h 3457576"/>
                <a:gd name="connsiteX18" fmla="*/ 1730721 w 3459509"/>
                <a:gd name="connsiteY18" fmla="*/ 0 h 3457576"/>
                <a:gd name="connsiteX19" fmla="*/ 3459509 w 3459509"/>
                <a:gd name="connsiteY19" fmla="*/ 1728788 h 3457576"/>
                <a:gd name="connsiteX20" fmla="*/ 3250853 w 3459509"/>
                <a:gd name="connsiteY20" fmla="*/ 2552831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59509" h="3457576">
                  <a:moveTo>
                    <a:pt x="3250853" y="2552831"/>
                  </a:moveTo>
                  <a:cubicBezTo>
                    <a:pt x="2958102" y="3091738"/>
                    <a:pt x="2387134" y="3457576"/>
                    <a:pt x="1730721" y="3457576"/>
                  </a:cubicBezTo>
                  <a:lnTo>
                    <a:pt x="1697384" y="3455893"/>
                  </a:lnTo>
                  <a:lnTo>
                    <a:pt x="1697384" y="3457576"/>
                  </a:lnTo>
                  <a:lnTo>
                    <a:pt x="0" y="3457576"/>
                  </a:lnTo>
                  <a:lnTo>
                    <a:pt x="47256" y="3352640"/>
                  </a:lnTo>
                  <a:lnTo>
                    <a:pt x="608086" y="2381252"/>
                  </a:lnTo>
                  <a:lnTo>
                    <a:pt x="1730721" y="2381251"/>
                  </a:lnTo>
                  <a:cubicBezTo>
                    <a:pt x="2091066" y="2381251"/>
                    <a:pt x="2383184" y="2089133"/>
                    <a:pt x="2383184" y="1728788"/>
                  </a:cubicBezTo>
                  <a:cubicBezTo>
                    <a:pt x="2383184" y="1368443"/>
                    <a:pt x="2091066" y="1076325"/>
                    <a:pt x="1730721" y="1076325"/>
                  </a:cubicBezTo>
                  <a:cubicBezTo>
                    <a:pt x="1533657" y="1076325"/>
                    <a:pt x="1356998" y="1163690"/>
                    <a:pt x="1237363" y="1301800"/>
                  </a:cubicBezTo>
                  <a:lnTo>
                    <a:pt x="1226671" y="1315747"/>
                  </a:lnTo>
                  <a:lnTo>
                    <a:pt x="978388" y="885707"/>
                  </a:lnTo>
                  <a:lnTo>
                    <a:pt x="976930" y="886549"/>
                  </a:lnTo>
                  <a:lnTo>
                    <a:pt x="961719" y="856837"/>
                  </a:lnTo>
                  <a:cubicBezTo>
                    <a:pt x="883397" y="721179"/>
                    <a:pt x="789466" y="600152"/>
                    <a:pt x="683503" y="494715"/>
                  </a:cubicBezTo>
                  <a:lnTo>
                    <a:pt x="602448" y="420769"/>
                  </a:lnTo>
                  <a:lnTo>
                    <a:pt x="631052" y="394771"/>
                  </a:lnTo>
                  <a:cubicBezTo>
                    <a:pt x="929888" y="148149"/>
                    <a:pt x="1313003" y="0"/>
                    <a:pt x="1730721" y="0"/>
                  </a:cubicBezTo>
                  <a:cubicBezTo>
                    <a:pt x="2685504" y="0"/>
                    <a:pt x="3459509" y="774005"/>
                    <a:pt x="3459509" y="1728788"/>
                  </a:cubicBezTo>
                  <a:cubicBezTo>
                    <a:pt x="3459509" y="2027158"/>
                    <a:pt x="3383922" y="2307873"/>
                    <a:pt x="3250853" y="25528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8" name="Tijdelijke aanduiding voor verticale tekst 1">
              <a:extLst>
                <a:ext uri="{FF2B5EF4-FFF2-40B4-BE49-F238E27FC236}">
                  <a16:creationId xmlns:a16="http://schemas.microsoft.com/office/drawing/2014/main" id="{45EC7485-A161-876B-4DF3-00149D82C7E4}"/>
                </a:ext>
              </a:extLst>
            </p:cNvPr>
            <p:cNvSpPr txBox="1">
              <a:spLocks/>
            </p:cNvSpPr>
            <p:nvPr/>
          </p:nvSpPr>
          <p:spPr>
            <a:xfrm rot="-4500000">
              <a:off x="880451" y="1654962"/>
              <a:ext cx="2288182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SURFcert</a:t>
              </a:r>
              <a:r>
                <a:rPr lang="nl-NL" sz="2800" dirty="0">
                  <a:solidFill>
                    <a:schemeClr val="bg1"/>
                  </a:solidFill>
                </a:rPr>
                <a:t> 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Groep 78">
              <a:extLst>
                <a:ext uri="{FF2B5EF4-FFF2-40B4-BE49-F238E27FC236}">
                  <a16:creationId xmlns:a16="http://schemas.microsoft.com/office/drawing/2014/main" id="{7011E2B4-B52A-E056-9177-207A87C33580}"/>
                </a:ext>
              </a:extLst>
            </p:cNvPr>
            <p:cNvGrpSpPr/>
            <p:nvPr/>
          </p:nvGrpSpPr>
          <p:grpSpPr>
            <a:xfrm rot="4719196">
              <a:off x="1794910" y="1402628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25" name="Vrije vorm: vorm 79">
                <a:extLst>
                  <a:ext uri="{FF2B5EF4-FFF2-40B4-BE49-F238E27FC236}">
                    <a16:creationId xmlns:a16="http://schemas.microsoft.com/office/drawing/2014/main" id="{93315DD9-1984-054C-D5F9-950FF9E4F2A8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6" name="Vrije vorm: vorm 80">
                <a:extLst>
                  <a:ext uri="{FF2B5EF4-FFF2-40B4-BE49-F238E27FC236}">
                    <a16:creationId xmlns:a16="http://schemas.microsoft.com/office/drawing/2014/main" id="{5408C3B7-B94B-D315-5776-7ACE09C549DA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7" name="Vrije vorm: vorm 81">
                <a:extLst>
                  <a:ext uri="{FF2B5EF4-FFF2-40B4-BE49-F238E27FC236}">
                    <a16:creationId xmlns:a16="http://schemas.microsoft.com/office/drawing/2014/main" id="{FDB37953-17BB-A3F2-3B75-741217586F75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10" name="Vrije vorm: vorm 56">
              <a:extLst>
                <a:ext uri="{FF2B5EF4-FFF2-40B4-BE49-F238E27FC236}">
                  <a16:creationId xmlns:a16="http://schemas.microsoft.com/office/drawing/2014/main" id="{4E74819F-D711-6735-D087-7F986FAA02D5}"/>
                </a:ext>
              </a:extLst>
            </p:cNvPr>
            <p:cNvSpPr/>
            <p:nvPr/>
          </p:nvSpPr>
          <p:spPr>
            <a:xfrm>
              <a:off x="1366527" y="1154037"/>
              <a:ext cx="4542447" cy="3463926"/>
            </a:xfrm>
            <a:custGeom>
              <a:avLst/>
              <a:gdLst>
                <a:gd name="connsiteX0" fmla="*/ 1723556 w 3452344"/>
                <a:gd name="connsiteY0" fmla="*/ 0 h 3457576"/>
                <a:gd name="connsiteX1" fmla="*/ 3452344 w 3452344"/>
                <a:gd name="connsiteY1" fmla="*/ 1728788 h 3457576"/>
                <a:gd name="connsiteX2" fmla="*/ 1723556 w 3452344"/>
                <a:gd name="connsiteY2" fmla="*/ 3457576 h 3457576"/>
                <a:gd name="connsiteX3" fmla="*/ 1690219 w 3452344"/>
                <a:gd name="connsiteY3" fmla="*/ 3455893 h 3457576"/>
                <a:gd name="connsiteX4" fmla="*/ 1690219 w 3452344"/>
                <a:gd name="connsiteY4" fmla="*/ 3457576 h 3457576"/>
                <a:gd name="connsiteX5" fmla="*/ 0 w 3452344"/>
                <a:gd name="connsiteY5" fmla="*/ 3457576 h 3457576"/>
                <a:gd name="connsiteX6" fmla="*/ 37022 w 3452344"/>
                <a:gd name="connsiteY6" fmla="*/ 3375365 h 3457576"/>
                <a:gd name="connsiteX7" fmla="*/ 606434 w 3452344"/>
                <a:gd name="connsiteY7" fmla="*/ 2389113 h 3457576"/>
                <a:gd name="connsiteX8" fmla="*/ 601895 w 3452344"/>
                <a:gd name="connsiteY8" fmla="*/ 2381252 h 3457576"/>
                <a:gd name="connsiteX9" fmla="*/ 1723556 w 3452344"/>
                <a:gd name="connsiteY9" fmla="*/ 2381251 h 3457576"/>
                <a:gd name="connsiteX10" fmla="*/ 2376019 w 3452344"/>
                <a:gd name="connsiteY10" fmla="*/ 1728788 h 3457576"/>
                <a:gd name="connsiteX11" fmla="*/ 1723556 w 3452344"/>
                <a:gd name="connsiteY11" fmla="*/ 1076325 h 3457576"/>
                <a:gd name="connsiteX12" fmla="*/ 1284855 w 3452344"/>
                <a:gd name="connsiteY12" fmla="*/ 1245823 h 3457576"/>
                <a:gd name="connsiteX13" fmla="*/ 1227456 w 3452344"/>
                <a:gd name="connsiteY13" fmla="*/ 1312105 h 3457576"/>
                <a:gd name="connsiteX14" fmla="*/ 989370 w 3452344"/>
                <a:gd name="connsiteY14" fmla="*/ 899729 h 3457576"/>
                <a:gd name="connsiteX15" fmla="*/ 987912 w 3452344"/>
                <a:gd name="connsiteY15" fmla="*/ 900571 h 3457576"/>
                <a:gd name="connsiteX16" fmla="*/ 972701 w 3452344"/>
                <a:gd name="connsiteY16" fmla="*/ 870858 h 3457576"/>
                <a:gd name="connsiteX17" fmla="*/ 679267 w 3452344"/>
                <a:gd name="connsiteY17" fmla="*/ 493780 h 3457576"/>
                <a:gd name="connsiteX18" fmla="*/ 594203 w 3452344"/>
                <a:gd name="connsiteY18" fmla="*/ 421750 h 3457576"/>
                <a:gd name="connsiteX19" fmla="*/ 623887 w 3452344"/>
                <a:gd name="connsiteY19" fmla="*/ 394771 h 3457576"/>
                <a:gd name="connsiteX20" fmla="*/ 1723556 w 3452344"/>
                <a:gd name="connsiteY20" fmla="*/ 0 h 3457576"/>
                <a:gd name="connsiteX0" fmla="*/ 2409356 w 4138144"/>
                <a:gd name="connsiteY0" fmla="*/ 0 h 3463926"/>
                <a:gd name="connsiteX1" fmla="*/ 4138144 w 4138144"/>
                <a:gd name="connsiteY1" fmla="*/ 1728788 h 3463926"/>
                <a:gd name="connsiteX2" fmla="*/ 2409356 w 4138144"/>
                <a:gd name="connsiteY2" fmla="*/ 3457576 h 3463926"/>
                <a:gd name="connsiteX3" fmla="*/ 2376019 w 4138144"/>
                <a:gd name="connsiteY3" fmla="*/ 3455893 h 3463926"/>
                <a:gd name="connsiteX4" fmla="*/ 2376019 w 4138144"/>
                <a:gd name="connsiteY4" fmla="*/ 3457576 h 3463926"/>
                <a:gd name="connsiteX5" fmla="*/ 0 w 4138144"/>
                <a:gd name="connsiteY5" fmla="*/ 3463926 h 3463926"/>
                <a:gd name="connsiteX6" fmla="*/ 722822 w 4138144"/>
                <a:gd name="connsiteY6" fmla="*/ 3375365 h 3463926"/>
                <a:gd name="connsiteX7" fmla="*/ 1292234 w 4138144"/>
                <a:gd name="connsiteY7" fmla="*/ 2389113 h 3463926"/>
                <a:gd name="connsiteX8" fmla="*/ 1287695 w 4138144"/>
                <a:gd name="connsiteY8" fmla="*/ 2381252 h 3463926"/>
                <a:gd name="connsiteX9" fmla="*/ 2409356 w 4138144"/>
                <a:gd name="connsiteY9" fmla="*/ 2381251 h 3463926"/>
                <a:gd name="connsiteX10" fmla="*/ 3061819 w 4138144"/>
                <a:gd name="connsiteY10" fmla="*/ 1728788 h 3463926"/>
                <a:gd name="connsiteX11" fmla="*/ 2409356 w 4138144"/>
                <a:gd name="connsiteY11" fmla="*/ 1076325 h 3463926"/>
                <a:gd name="connsiteX12" fmla="*/ 1970655 w 4138144"/>
                <a:gd name="connsiteY12" fmla="*/ 1245823 h 3463926"/>
                <a:gd name="connsiteX13" fmla="*/ 1913256 w 4138144"/>
                <a:gd name="connsiteY13" fmla="*/ 1312105 h 3463926"/>
                <a:gd name="connsiteX14" fmla="*/ 1675170 w 4138144"/>
                <a:gd name="connsiteY14" fmla="*/ 899729 h 3463926"/>
                <a:gd name="connsiteX15" fmla="*/ 1673712 w 4138144"/>
                <a:gd name="connsiteY15" fmla="*/ 900571 h 3463926"/>
                <a:gd name="connsiteX16" fmla="*/ 1658501 w 4138144"/>
                <a:gd name="connsiteY16" fmla="*/ 870858 h 3463926"/>
                <a:gd name="connsiteX17" fmla="*/ 1365067 w 4138144"/>
                <a:gd name="connsiteY17" fmla="*/ 493780 h 3463926"/>
                <a:gd name="connsiteX18" fmla="*/ 1280003 w 4138144"/>
                <a:gd name="connsiteY18" fmla="*/ 421750 h 3463926"/>
                <a:gd name="connsiteX19" fmla="*/ 1309687 w 4138144"/>
                <a:gd name="connsiteY19" fmla="*/ 394771 h 3463926"/>
                <a:gd name="connsiteX20" fmla="*/ 2409356 w 4138144"/>
                <a:gd name="connsiteY20" fmla="*/ 0 h 3463926"/>
                <a:gd name="connsiteX0" fmla="*/ 2823184 w 4551972"/>
                <a:gd name="connsiteY0" fmla="*/ 0 h 3463926"/>
                <a:gd name="connsiteX1" fmla="*/ 4551972 w 4551972"/>
                <a:gd name="connsiteY1" fmla="*/ 1728788 h 3463926"/>
                <a:gd name="connsiteX2" fmla="*/ 2823184 w 4551972"/>
                <a:gd name="connsiteY2" fmla="*/ 3457576 h 3463926"/>
                <a:gd name="connsiteX3" fmla="*/ 2789847 w 4551972"/>
                <a:gd name="connsiteY3" fmla="*/ 3455893 h 3463926"/>
                <a:gd name="connsiteX4" fmla="*/ 2789847 w 4551972"/>
                <a:gd name="connsiteY4" fmla="*/ 3457576 h 3463926"/>
                <a:gd name="connsiteX5" fmla="*/ 413828 w 4551972"/>
                <a:gd name="connsiteY5" fmla="*/ 3463926 h 3463926"/>
                <a:gd name="connsiteX6" fmla="*/ 0 w 4551972"/>
                <a:gd name="connsiteY6" fmla="*/ 3372190 h 3463926"/>
                <a:gd name="connsiteX7" fmla="*/ 1706062 w 4551972"/>
                <a:gd name="connsiteY7" fmla="*/ 2389113 h 3463926"/>
                <a:gd name="connsiteX8" fmla="*/ 1701523 w 4551972"/>
                <a:gd name="connsiteY8" fmla="*/ 2381252 h 3463926"/>
                <a:gd name="connsiteX9" fmla="*/ 2823184 w 4551972"/>
                <a:gd name="connsiteY9" fmla="*/ 2381251 h 3463926"/>
                <a:gd name="connsiteX10" fmla="*/ 3475647 w 4551972"/>
                <a:gd name="connsiteY10" fmla="*/ 1728788 h 3463926"/>
                <a:gd name="connsiteX11" fmla="*/ 2823184 w 4551972"/>
                <a:gd name="connsiteY11" fmla="*/ 1076325 h 3463926"/>
                <a:gd name="connsiteX12" fmla="*/ 2384483 w 4551972"/>
                <a:gd name="connsiteY12" fmla="*/ 1245823 h 3463926"/>
                <a:gd name="connsiteX13" fmla="*/ 2327084 w 4551972"/>
                <a:gd name="connsiteY13" fmla="*/ 1312105 h 3463926"/>
                <a:gd name="connsiteX14" fmla="*/ 2088998 w 4551972"/>
                <a:gd name="connsiteY14" fmla="*/ 899729 h 3463926"/>
                <a:gd name="connsiteX15" fmla="*/ 2087540 w 4551972"/>
                <a:gd name="connsiteY15" fmla="*/ 900571 h 3463926"/>
                <a:gd name="connsiteX16" fmla="*/ 2072329 w 4551972"/>
                <a:gd name="connsiteY16" fmla="*/ 870858 h 3463926"/>
                <a:gd name="connsiteX17" fmla="*/ 1778895 w 4551972"/>
                <a:gd name="connsiteY17" fmla="*/ 493780 h 3463926"/>
                <a:gd name="connsiteX18" fmla="*/ 1693831 w 4551972"/>
                <a:gd name="connsiteY18" fmla="*/ 421750 h 3463926"/>
                <a:gd name="connsiteX19" fmla="*/ 1723515 w 4551972"/>
                <a:gd name="connsiteY19" fmla="*/ 394771 h 3463926"/>
                <a:gd name="connsiteX20" fmla="*/ 2823184 w 4551972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1696537 w 4542447"/>
                <a:gd name="connsiteY7" fmla="*/ 2389113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2447" h="3463926">
                  <a:moveTo>
                    <a:pt x="2813659" y="0"/>
                  </a:moveTo>
                  <a:cubicBezTo>
                    <a:pt x="3768442" y="0"/>
                    <a:pt x="4542447" y="774005"/>
                    <a:pt x="4542447" y="1728788"/>
                  </a:cubicBezTo>
                  <a:cubicBezTo>
                    <a:pt x="4542447" y="2683571"/>
                    <a:pt x="3768442" y="3457576"/>
                    <a:pt x="2813659" y="3457576"/>
                  </a:cubicBezTo>
                  <a:lnTo>
                    <a:pt x="2780322" y="3455893"/>
                  </a:lnTo>
                  <a:lnTo>
                    <a:pt x="2780322" y="3457576"/>
                  </a:lnTo>
                  <a:lnTo>
                    <a:pt x="404303" y="3463926"/>
                  </a:lnTo>
                  <a:cubicBezTo>
                    <a:pt x="290967" y="3459806"/>
                    <a:pt x="110956" y="3419966"/>
                    <a:pt x="0" y="3365840"/>
                  </a:cubicBezTo>
                  <a:cubicBezTo>
                    <a:pt x="31054" y="3074131"/>
                    <a:pt x="36708" y="2995147"/>
                    <a:pt x="445587" y="2385938"/>
                  </a:cubicBezTo>
                  <a:lnTo>
                    <a:pt x="1691998" y="2381252"/>
                  </a:lnTo>
                  <a:lnTo>
                    <a:pt x="2813659" y="2381251"/>
                  </a:lnTo>
                  <a:cubicBezTo>
                    <a:pt x="3174004" y="2381251"/>
                    <a:pt x="3466122" y="2089133"/>
                    <a:pt x="3466122" y="1728788"/>
                  </a:cubicBezTo>
                  <a:cubicBezTo>
                    <a:pt x="3466122" y="1368443"/>
                    <a:pt x="3174004" y="1076325"/>
                    <a:pt x="2813659" y="1076325"/>
                  </a:cubicBezTo>
                  <a:cubicBezTo>
                    <a:pt x="2644747" y="1076325"/>
                    <a:pt x="2490827" y="1140511"/>
                    <a:pt x="2374958" y="1245823"/>
                  </a:cubicBezTo>
                  <a:lnTo>
                    <a:pt x="2317559" y="1312105"/>
                  </a:lnTo>
                  <a:lnTo>
                    <a:pt x="2079473" y="899729"/>
                  </a:lnTo>
                  <a:lnTo>
                    <a:pt x="2078015" y="900571"/>
                  </a:lnTo>
                  <a:lnTo>
                    <a:pt x="2062804" y="870858"/>
                  </a:lnTo>
                  <a:cubicBezTo>
                    <a:pt x="1980752" y="728741"/>
                    <a:pt x="1881569" y="602681"/>
                    <a:pt x="1769370" y="493780"/>
                  </a:cubicBezTo>
                  <a:lnTo>
                    <a:pt x="1684306" y="421750"/>
                  </a:lnTo>
                  <a:lnTo>
                    <a:pt x="1713990" y="394771"/>
                  </a:lnTo>
                  <a:cubicBezTo>
                    <a:pt x="2012826" y="148149"/>
                    <a:pt x="2395941" y="0"/>
                    <a:pt x="2813659" y="0"/>
                  </a:cubicBezTo>
                  <a:close/>
                </a:path>
              </a:pathLst>
            </a:custGeom>
            <a:gradFill>
              <a:gsLst>
                <a:gs pos="10192">
                  <a:schemeClr val="accent3"/>
                </a:gs>
                <a:gs pos="0">
                  <a:schemeClr val="accent3"/>
                </a:gs>
                <a:gs pos="26000">
                  <a:schemeClr val="accent1"/>
                </a:gs>
                <a:gs pos="100000">
                  <a:schemeClr val="accent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1" name="Vrije vorm: vorm 59">
              <a:extLst>
                <a:ext uri="{FF2B5EF4-FFF2-40B4-BE49-F238E27FC236}">
                  <a16:creationId xmlns:a16="http://schemas.microsoft.com/office/drawing/2014/main" id="{7312E37C-C78F-A58A-9C0C-0437C3D67755}"/>
                </a:ext>
              </a:extLst>
            </p:cNvPr>
            <p:cNvSpPr/>
            <p:nvPr/>
          </p:nvSpPr>
          <p:spPr>
            <a:xfrm rot="7200000">
              <a:off x="1336219" y="3110899"/>
              <a:ext cx="3476805" cy="3457576"/>
            </a:xfrm>
            <a:custGeom>
              <a:avLst/>
              <a:gdLst>
                <a:gd name="connsiteX0" fmla="*/ 0 w 3476805"/>
                <a:gd name="connsiteY0" fmla="*/ 3457576 h 3457576"/>
                <a:gd name="connsiteX1" fmla="*/ 43336 w 3476805"/>
                <a:gd name="connsiteY1" fmla="*/ 3361344 h 3457576"/>
                <a:gd name="connsiteX2" fmla="*/ 609192 w 3476805"/>
                <a:gd name="connsiteY2" fmla="*/ 2381252 h 3457576"/>
                <a:gd name="connsiteX3" fmla="*/ 1748017 w 3476805"/>
                <a:gd name="connsiteY3" fmla="*/ 2381251 h 3457576"/>
                <a:gd name="connsiteX4" fmla="*/ 2400480 w 3476805"/>
                <a:gd name="connsiteY4" fmla="*/ 1728788 h 3457576"/>
                <a:gd name="connsiteX5" fmla="*/ 1748017 w 3476805"/>
                <a:gd name="connsiteY5" fmla="*/ 1076325 h 3457576"/>
                <a:gd name="connsiteX6" fmla="*/ 1254659 w 3476805"/>
                <a:gd name="connsiteY6" fmla="*/ 1301800 h 3457576"/>
                <a:gd name="connsiteX7" fmla="*/ 1234732 w 3476805"/>
                <a:gd name="connsiteY7" fmla="*/ 1327794 h 3457576"/>
                <a:gd name="connsiteX8" fmla="*/ 992615 w 3476805"/>
                <a:gd name="connsiteY8" fmla="*/ 908435 h 3457576"/>
                <a:gd name="connsiteX9" fmla="*/ 991158 w 3476805"/>
                <a:gd name="connsiteY9" fmla="*/ 909276 h 3457576"/>
                <a:gd name="connsiteX10" fmla="*/ 975947 w 3476805"/>
                <a:gd name="connsiteY10" fmla="*/ 879564 h 3457576"/>
                <a:gd name="connsiteX11" fmla="*/ 651592 w 3476805"/>
                <a:gd name="connsiteY11" fmla="*/ 473211 h 3457576"/>
                <a:gd name="connsiteX12" fmla="*/ 604949 w 3476805"/>
                <a:gd name="connsiteY12" fmla="*/ 434216 h 3457576"/>
                <a:gd name="connsiteX13" fmla="*/ 648348 w 3476805"/>
                <a:gd name="connsiteY13" fmla="*/ 394771 h 3457576"/>
                <a:gd name="connsiteX14" fmla="*/ 1748017 w 3476805"/>
                <a:gd name="connsiteY14" fmla="*/ 0 h 3457576"/>
                <a:gd name="connsiteX15" fmla="*/ 3476805 w 3476805"/>
                <a:gd name="connsiteY15" fmla="*/ 1728788 h 3457576"/>
                <a:gd name="connsiteX16" fmla="*/ 2420939 w 3476805"/>
                <a:gd name="connsiteY16" fmla="*/ 3321719 h 3457576"/>
                <a:gd name="connsiteX17" fmla="*/ 2296443 w 3476805"/>
                <a:gd name="connsiteY17" fmla="*/ 3367285 h 3457576"/>
                <a:gd name="connsiteX18" fmla="*/ 2234742 w 3476805"/>
                <a:gd name="connsiteY18" fmla="*/ 3386889 h 3457576"/>
                <a:gd name="connsiteX19" fmla="*/ 2163968 w 3476805"/>
                <a:gd name="connsiteY19" fmla="*/ 3405087 h 3457576"/>
                <a:gd name="connsiteX20" fmla="*/ 2018305 w 3476805"/>
                <a:gd name="connsiteY20" fmla="*/ 3434376 h 3457576"/>
                <a:gd name="connsiteX21" fmla="*/ 1942900 w 3476805"/>
                <a:gd name="connsiteY21" fmla="*/ 3445884 h 3457576"/>
                <a:gd name="connsiteX22" fmla="*/ 1905420 w 3476805"/>
                <a:gd name="connsiteY22" fmla="*/ 3449628 h 3457576"/>
                <a:gd name="connsiteX23" fmla="*/ 1748065 w 3476805"/>
                <a:gd name="connsiteY23" fmla="*/ 3457574 h 3457576"/>
                <a:gd name="connsiteX24" fmla="*/ 1748019 w 3476805"/>
                <a:gd name="connsiteY24" fmla="*/ 3457575 h 3457576"/>
                <a:gd name="connsiteX25" fmla="*/ 1714682 w 3476805"/>
                <a:gd name="connsiteY25" fmla="*/ 3455893 h 3457576"/>
                <a:gd name="connsiteX26" fmla="*/ 1714681 w 3476805"/>
                <a:gd name="connsiteY26" fmla="*/ 3455893 h 3457576"/>
                <a:gd name="connsiteX27" fmla="*/ 1714680 w 3476805"/>
                <a:gd name="connsiteY27" fmla="*/ 3455893 h 3457576"/>
                <a:gd name="connsiteX28" fmla="*/ 1714680 w 3476805"/>
                <a:gd name="connsiteY28" fmla="*/ 3457576 h 3457576"/>
                <a:gd name="connsiteX29" fmla="*/ 1606038 w 3476805"/>
                <a:gd name="connsiteY29" fmla="*/ 3457576 h 3457576"/>
                <a:gd name="connsiteX30" fmla="*/ 1218115 w 3476805"/>
                <a:gd name="connsiteY30" fmla="*/ 3457576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76805" h="3457576">
                  <a:moveTo>
                    <a:pt x="0" y="3457576"/>
                  </a:moveTo>
                  <a:lnTo>
                    <a:pt x="43336" y="3361344"/>
                  </a:lnTo>
                  <a:lnTo>
                    <a:pt x="609192" y="2381252"/>
                  </a:lnTo>
                  <a:lnTo>
                    <a:pt x="1748017" y="2381251"/>
                  </a:lnTo>
                  <a:cubicBezTo>
                    <a:pt x="2108362" y="2381251"/>
                    <a:pt x="2400480" y="2089133"/>
                    <a:pt x="2400480" y="1728788"/>
                  </a:cubicBezTo>
                  <a:cubicBezTo>
                    <a:pt x="2400480" y="1368443"/>
                    <a:pt x="2108362" y="1076325"/>
                    <a:pt x="1748017" y="1076325"/>
                  </a:cubicBezTo>
                  <a:cubicBezTo>
                    <a:pt x="1550953" y="1076325"/>
                    <a:pt x="1374294" y="1163690"/>
                    <a:pt x="1254659" y="1301800"/>
                  </a:cubicBezTo>
                  <a:lnTo>
                    <a:pt x="1234732" y="1327794"/>
                  </a:lnTo>
                  <a:lnTo>
                    <a:pt x="992615" y="908435"/>
                  </a:lnTo>
                  <a:lnTo>
                    <a:pt x="991158" y="909276"/>
                  </a:lnTo>
                  <a:lnTo>
                    <a:pt x="975947" y="879564"/>
                  </a:lnTo>
                  <a:cubicBezTo>
                    <a:pt x="886436" y="724526"/>
                    <a:pt x="776537" y="588599"/>
                    <a:pt x="651592" y="473211"/>
                  </a:cubicBezTo>
                  <a:lnTo>
                    <a:pt x="604949" y="434216"/>
                  </a:lnTo>
                  <a:lnTo>
                    <a:pt x="648348" y="394771"/>
                  </a:lnTo>
                  <a:cubicBezTo>
                    <a:pt x="947184" y="148149"/>
                    <a:pt x="1330299" y="0"/>
                    <a:pt x="1748017" y="0"/>
                  </a:cubicBezTo>
                  <a:cubicBezTo>
                    <a:pt x="2702800" y="0"/>
                    <a:pt x="3476805" y="774005"/>
                    <a:pt x="3476805" y="1728788"/>
                  </a:cubicBezTo>
                  <a:cubicBezTo>
                    <a:pt x="3476805" y="2444875"/>
                    <a:pt x="3041427" y="3059275"/>
                    <a:pt x="2420939" y="3321719"/>
                  </a:cubicBezTo>
                  <a:lnTo>
                    <a:pt x="2296443" y="3367285"/>
                  </a:lnTo>
                  <a:lnTo>
                    <a:pt x="2234742" y="3386889"/>
                  </a:lnTo>
                  <a:lnTo>
                    <a:pt x="2163968" y="3405087"/>
                  </a:lnTo>
                  <a:lnTo>
                    <a:pt x="2018305" y="3434376"/>
                  </a:lnTo>
                  <a:lnTo>
                    <a:pt x="1942900" y="3445884"/>
                  </a:lnTo>
                  <a:lnTo>
                    <a:pt x="1905420" y="3449628"/>
                  </a:lnTo>
                  <a:lnTo>
                    <a:pt x="1748065" y="3457574"/>
                  </a:lnTo>
                  <a:lnTo>
                    <a:pt x="1748019" y="3457575"/>
                  </a:lnTo>
                  <a:lnTo>
                    <a:pt x="1714682" y="3455893"/>
                  </a:lnTo>
                  <a:lnTo>
                    <a:pt x="1714681" y="3455893"/>
                  </a:lnTo>
                  <a:lnTo>
                    <a:pt x="1714680" y="3455893"/>
                  </a:lnTo>
                  <a:lnTo>
                    <a:pt x="1714680" y="3457576"/>
                  </a:lnTo>
                  <a:lnTo>
                    <a:pt x="1606038" y="3457576"/>
                  </a:lnTo>
                  <a:lnTo>
                    <a:pt x="1218115" y="34575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2" name="Tijdelijke aanduiding voor verticale tekst 1">
              <a:extLst>
                <a:ext uri="{FF2B5EF4-FFF2-40B4-BE49-F238E27FC236}">
                  <a16:creationId xmlns:a16="http://schemas.microsoft.com/office/drawing/2014/main" id="{03ADB99D-5F33-86C2-B04F-927E561A9B7A}"/>
                </a:ext>
              </a:extLst>
            </p:cNvPr>
            <p:cNvSpPr txBox="1">
              <a:spLocks/>
            </p:cNvSpPr>
            <p:nvPr/>
          </p:nvSpPr>
          <p:spPr>
            <a:xfrm>
              <a:off x="1805287" y="3657860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Down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>
                  <a:solidFill>
                    <a:schemeClr val="bg1"/>
                  </a:solidFill>
                </a:rPr>
                <a:t>SCIRT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Groep 76">
              <a:extLst>
                <a:ext uri="{FF2B5EF4-FFF2-40B4-BE49-F238E27FC236}">
                  <a16:creationId xmlns:a16="http://schemas.microsoft.com/office/drawing/2014/main" id="{5AC9EFA2-2894-FEF9-145C-0A4DC9CE1D06}"/>
                </a:ext>
              </a:extLst>
            </p:cNvPr>
            <p:cNvGrpSpPr/>
            <p:nvPr/>
          </p:nvGrpSpPr>
          <p:grpSpPr>
            <a:xfrm rot="20928759">
              <a:off x="1772048" y="4496350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22" name="Vrije vorm: vorm 72">
                <a:extLst>
                  <a:ext uri="{FF2B5EF4-FFF2-40B4-BE49-F238E27FC236}">
                    <a16:creationId xmlns:a16="http://schemas.microsoft.com/office/drawing/2014/main" id="{C9375BB3-DD40-25BB-56F4-09B60CEBCBD1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3" name="Vrije vorm: vorm 73">
                <a:extLst>
                  <a:ext uri="{FF2B5EF4-FFF2-40B4-BE49-F238E27FC236}">
                    <a16:creationId xmlns:a16="http://schemas.microsoft.com/office/drawing/2014/main" id="{7555EBD7-354F-4A00-197D-9BE7F25C3C68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4" name="Vrije vorm: vorm 74">
                <a:extLst>
                  <a:ext uri="{FF2B5EF4-FFF2-40B4-BE49-F238E27FC236}">
                    <a16:creationId xmlns:a16="http://schemas.microsoft.com/office/drawing/2014/main" id="{B32F57D7-ABC5-C428-6B5E-AB51C8CF7C3A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14" name="Tijdelijke aanduiding voor verticale tekst 1">
              <a:extLst>
                <a:ext uri="{FF2B5EF4-FFF2-40B4-BE49-F238E27FC236}">
                  <a16:creationId xmlns:a16="http://schemas.microsoft.com/office/drawing/2014/main" id="{6B15DA04-646D-4E34-AFB2-0A61AFA2026A}"/>
                </a:ext>
              </a:extLst>
            </p:cNvPr>
            <p:cNvSpPr txBox="1">
              <a:spLocks/>
            </p:cNvSpPr>
            <p:nvPr/>
          </p:nvSpPr>
          <p:spPr>
            <a:xfrm rot="4500000">
              <a:off x="2751933" y="1654962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en-GB" sz="2800" dirty="0">
                  <a:solidFill>
                    <a:schemeClr val="bg1"/>
                  </a:solidFill>
                </a:rPr>
                <a:t>GEANT</a:t>
              </a:r>
            </a:p>
          </p:txBody>
        </p:sp>
        <p:grpSp>
          <p:nvGrpSpPr>
            <p:cNvPr id="18" name="Groep 82">
              <a:extLst>
                <a:ext uri="{FF2B5EF4-FFF2-40B4-BE49-F238E27FC236}">
                  <a16:creationId xmlns:a16="http://schemas.microsoft.com/office/drawing/2014/main" id="{142FAC67-9E89-4DF1-4EF3-57DA939D88D4}"/>
                </a:ext>
              </a:extLst>
            </p:cNvPr>
            <p:cNvGrpSpPr/>
            <p:nvPr/>
          </p:nvGrpSpPr>
          <p:grpSpPr>
            <a:xfrm rot="12600000">
              <a:off x="4842910" y="336858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19" name="Vrije vorm: vorm 83">
                <a:extLst>
                  <a:ext uri="{FF2B5EF4-FFF2-40B4-BE49-F238E27FC236}">
                    <a16:creationId xmlns:a16="http://schemas.microsoft.com/office/drawing/2014/main" id="{F25786D1-C3E5-9102-7A0B-C74AB759DE92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0" name="Vrije vorm: vorm 84">
                <a:extLst>
                  <a:ext uri="{FF2B5EF4-FFF2-40B4-BE49-F238E27FC236}">
                    <a16:creationId xmlns:a16="http://schemas.microsoft.com/office/drawing/2014/main" id="{BCBF98D9-2364-9B54-548C-62322B29B9F5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1" name="Vrije vorm: vorm 85">
                <a:extLst>
                  <a:ext uri="{FF2B5EF4-FFF2-40B4-BE49-F238E27FC236}">
                    <a16:creationId xmlns:a16="http://schemas.microsoft.com/office/drawing/2014/main" id="{43C52290-E390-B859-B524-1784E4068057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732E80-966A-EEC7-9676-73603C07B624}"/>
              </a:ext>
            </a:extLst>
          </p:cNvPr>
          <p:cNvGrpSpPr/>
          <p:nvPr/>
        </p:nvGrpSpPr>
        <p:grpSpPr>
          <a:xfrm rot="4885991">
            <a:off x="8427240" y="1321622"/>
            <a:ext cx="4302305" cy="3177156"/>
            <a:chOff x="217346" y="1118978"/>
            <a:chExt cx="7184239" cy="5459111"/>
          </a:xfrm>
        </p:grpSpPr>
        <p:grpSp>
          <p:nvGrpSpPr>
            <p:cNvPr id="37" name="Groep 78">
              <a:extLst>
                <a:ext uri="{FF2B5EF4-FFF2-40B4-BE49-F238E27FC236}">
                  <a16:creationId xmlns:a16="http://schemas.microsoft.com/office/drawing/2014/main" id="{1B25EBB7-A150-CC5A-CB72-1C431006835B}"/>
                </a:ext>
              </a:extLst>
            </p:cNvPr>
            <p:cNvGrpSpPr/>
            <p:nvPr/>
          </p:nvGrpSpPr>
          <p:grpSpPr>
            <a:xfrm rot="4719196">
              <a:off x="6933348" y="94516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64" name="Vrije vorm: vorm 79">
                <a:extLst>
                  <a:ext uri="{FF2B5EF4-FFF2-40B4-BE49-F238E27FC236}">
                    <a16:creationId xmlns:a16="http://schemas.microsoft.com/office/drawing/2014/main" id="{51DBA268-D058-1FAA-DEB1-2D0944A6BE6B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65" name="Vrije vorm: vorm 80">
                <a:extLst>
                  <a:ext uri="{FF2B5EF4-FFF2-40B4-BE49-F238E27FC236}">
                    <a16:creationId xmlns:a16="http://schemas.microsoft.com/office/drawing/2014/main" id="{CE440D27-9AB7-26D9-005A-42D587C679DB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66" name="Vrije vorm: vorm 81">
                <a:extLst>
                  <a:ext uri="{FF2B5EF4-FFF2-40B4-BE49-F238E27FC236}">
                    <a16:creationId xmlns:a16="http://schemas.microsoft.com/office/drawing/2014/main" id="{8BD3737D-4F4D-3224-7B4B-18FA0B318783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38" name="Groep 76">
              <a:extLst>
                <a:ext uri="{FF2B5EF4-FFF2-40B4-BE49-F238E27FC236}">
                  <a16:creationId xmlns:a16="http://schemas.microsoft.com/office/drawing/2014/main" id="{D4B09F84-C95D-BF21-A475-8616A7C0F999}"/>
                </a:ext>
              </a:extLst>
            </p:cNvPr>
            <p:cNvGrpSpPr/>
            <p:nvPr/>
          </p:nvGrpSpPr>
          <p:grpSpPr>
            <a:xfrm rot="20928759">
              <a:off x="6910486" y="40388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61" name="Vrije vorm: vorm 72">
                <a:extLst>
                  <a:ext uri="{FF2B5EF4-FFF2-40B4-BE49-F238E27FC236}">
                    <a16:creationId xmlns:a16="http://schemas.microsoft.com/office/drawing/2014/main" id="{6B8B94ED-756C-1AAB-38A2-6165803C7E68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62" name="Vrije vorm: vorm 73">
                <a:extLst>
                  <a:ext uri="{FF2B5EF4-FFF2-40B4-BE49-F238E27FC236}">
                    <a16:creationId xmlns:a16="http://schemas.microsoft.com/office/drawing/2014/main" id="{E8ED3056-C1F8-F3B3-6902-38A6447407B8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63" name="Vrije vorm: vorm 74">
                <a:extLst>
                  <a:ext uri="{FF2B5EF4-FFF2-40B4-BE49-F238E27FC236}">
                    <a16:creationId xmlns:a16="http://schemas.microsoft.com/office/drawing/2014/main" id="{B9D34505-4FA9-B31B-2C64-68E4B6AC8FEE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39" name="Groep 76">
              <a:extLst>
                <a:ext uri="{FF2B5EF4-FFF2-40B4-BE49-F238E27FC236}">
                  <a16:creationId xmlns:a16="http://schemas.microsoft.com/office/drawing/2014/main" id="{BFBD4C86-043A-BAD4-999B-321251211973}"/>
                </a:ext>
              </a:extLst>
            </p:cNvPr>
            <p:cNvGrpSpPr/>
            <p:nvPr/>
          </p:nvGrpSpPr>
          <p:grpSpPr>
            <a:xfrm rot="20928759">
              <a:off x="7062886" y="41912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58" name="Vrije vorm: vorm 72">
                <a:extLst>
                  <a:ext uri="{FF2B5EF4-FFF2-40B4-BE49-F238E27FC236}">
                    <a16:creationId xmlns:a16="http://schemas.microsoft.com/office/drawing/2014/main" id="{8DDBF635-B5D8-F17D-91ED-F9D741C09DAD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59" name="Vrije vorm: vorm 73">
                <a:extLst>
                  <a:ext uri="{FF2B5EF4-FFF2-40B4-BE49-F238E27FC236}">
                    <a16:creationId xmlns:a16="http://schemas.microsoft.com/office/drawing/2014/main" id="{3C2451A9-953B-5240-AD02-641D1F0111AE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60" name="Vrije vorm: vorm 74">
                <a:extLst>
                  <a:ext uri="{FF2B5EF4-FFF2-40B4-BE49-F238E27FC236}">
                    <a16:creationId xmlns:a16="http://schemas.microsoft.com/office/drawing/2014/main" id="{99200001-C73B-E240-DA00-44FB78818CC4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40" name="Vrije vorm: vorm 47">
              <a:extLst>
                <a:ext uri="{FF2B5EF4-FFF2-40B4-BE49-F238E27FC236}">
                  <a16:creationId xmlns:a16="http://schemas.microsoft.com/office/drawing/2014/main" id="{D5D14FAC-0B4D-77CC-5F96-92814B0F12BC}"/>
                </a:ext>
              </a:extLst>
            </p:cNvPr>
            <p:cNvSpPr/>
            <p:nvPr/>
          </p:nvSpPr>
          <p:spPr>
            <a:xfrm rot="14400000">
              <a:off x="216379" y="1166102"/>
              <a:ext cx="3459509" cy="3457576"/>
            </a:xfrm>
            <a:custGeom>
              <a:avLst/>
              <a:gdLst>
                <a:gd name="connsiteX0" fmla="*/ 3250853 w 3459509"/>
                <a:gd name="connsiteY0" fmla="*/ 2552831 h 3457576"/>
                <a:gd name="connsiteX1" fmla="*/ 1730721 w 3459509"/>
                <a:gd name="connsiteY1" fmla="*/ 3457576 h 3457576"/>
                <a:gd name="connsiteX2" fmla="*/ 1697384 w 3459509"/>
                <a:gd name="connsiteY2" fmla="*/ 3455893 h 3457576"/>
                <a:gd name="connsiteX3" fmla="*/ 1697384 w 3459509"/>
                <a:gd name="connsiteY3" fmla="*/ 3457576 h 3457576"/>
                <a:gd name="connsiteX4" fmla="*/ 0 w 3459509"/>
                <a:gd name="connsiteY4" fmla="*/ 3457576 h 3457576"/>
                <a:gd name="connsiteX5" fmla="*/ 47256 w 3459509"/>
                <a:gd name="connsiteY5" fmla="*/ 3352640 h 3457576"/>
                <a:gd name="connsiteX6" fmla="*/ 608086 w 3459509"/>
                <a:gd name="connsiteY6" fmla="*/ 2381252 h 3457576"/>
                <a:gd name="connsiteX7" fmla="*/ 1730721 w 3459509"/>
                <a:gd name="connsiteY7" fmla="*/ 2381251 h 3457576"/>
                <a:gd name="connsiteX8" fmla="*/ 2383184 w 3459509"/>
                <a:gd name="connsiteY8" fmla="*/ 1728788 h 3457576"/>
                <a:gd name="connsiteX9" fmla="*/ 1730721 w 3459509"/>
                <a:gd name="connsiteY9" fmla="*/ 1076325 h 3457576"/>
                <a:gd name="connsiteX10" fmla="*/ 1237363 w 3459509"/>
                <a:gd name="connsiteY10" fmla="*/ 1301800 h 3457576"/>
                <a:gd name="connsiteX11" fmla="*/ 1226671 w 3459509"/>
                <a:gd name="connsiteY11" fmla="*/ 1315747 h 3457576"/>
                <a:gd name="connsiteX12" fmla="*/ 978388 w 3459509"/>
                <a:gd name="connsiteY12" fmla="*/ 885707 h 3457576"/>
                <a:gd name="connsiteX13" fmla="*/ 976930 w 3459509"/>
                <a:gd name="connsiteY13" fmla="*/ 886549 h 3457576"/>
                <a:gd name="connsiteX14" fmla="*/ 961719 w 3459509"/>
                <a:gd name="connsiteY14" fmla="*/ 856837 h 3457576"/>
                <a:gd name="connsiteX15" fmla="*/ 683503 w 3459509"/>
                <a:gd name="connsiteY15" fmla="*/ 494715 h 3457576"/>
                <a:gd name="connsiteX16" fmla="*/ 602448 w 3459509"/>
                <a:gd name="connsiteY16" fmla="*/ 420769 h 3457576"/>
                <a:gd name="connsiteX17" fmla="*/ 631052 w 3459509"/>
                <a:gd name="connsiteY17" fmla="*/ 394771 h 3457576"/>
                <a:gd name="connsiteX18" fmla="*/ 1730721 w 3459509"/>
                <a:gd name="connsiteY18" fmla="*/ 0 h 3457576"/>
                <a:gd name="connsiteX19" fmla="*/ 3459509 w 3459509"/>
                <a:gd name="connsiteY19" fmla="*/ 1728788 h 3457576"/>
                <a:gd name="connsiteX20" fmla="*/ 3250853 w 3459509"/>
                <a:gd name="connsiteY20" fmla="*/ 2552831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59509" h="3457576">
                  <a:moveTo>
                    <a:pt x="3250853" y="2552831"/>
                  </a:moveTo>
                  <a:cubicBezTo>
                    <a:pt x="2958102" y="3091738"/>
                    <a:pt x="2387134" y="3457576"/>
                    <a:pt x="1730721" y="3457576"/>
                  </a:cubicBezTo>
                  <a:lnTo>
                    <a:pt x="1697384" y="3455893"/>
                  </a:lnTo>
                  <a:lnTo>
                    <a:pt x="1697384" y="3457576"/>
                  </a:lnTo>
                  <a:lnTo>
                    <a:pt x="0" y="3457576"/>
                  </a:lnTo>
                  <a:lnTo>
                    <a:pt x="47256" y="3352640"/>
                  </a:lnTo>
                  <a:lnTo>
                    <a:pt x="608086" y="2381252"/>
                  </a:lnTo>
                  <a:lnTo>
                    <a:pt x="1730721" y="2381251"/>
                  </a:lnTo>
                  <a:cubicBezTo>
                    <a:pt x="2091066" y="2381251"/>
                    <a:pt x="2383184" y="2089133"/>
                    <a:pt x="2383184" y="1728788"/>
                  </a:cubicBezTo>
                  <a:cubicBezTo>
                    <a:pt x="2383184" y="1368443"/>
                    <a:pt x="2091066" y="1076325"/>
                    <a:pt x="1730721" y="1076325"/>
                  </a:cubicBezTo>
                  <a:cubicBezTo>
                    <a:pt x="1533657" y="1076325"/>
                    <a:pt x="1356998" y="1163690"/>
                    <a:pt x="1237363" y="1301800"/>
                  </a:cubicBezTo>
                  <a:lnTo>
                    <a:pt x="1226671" y="1315747"/>
                  </a:lnTo>
                  <a:lnTo>
                    <a:pt x="978388" y="885707"/>
                  </a:lnTo>
                  <a:lnTo>
                    <a:pt x="976930" y="886549"/>
                  </a:lnTo>
                  <a:lnTo>
                    <a:pt x="961719" y="856837"/>
                  </a:lnTo>
                  <a:cubicBezTo>
                    <a:pt x="883397" y="721179"/>
                    <a:pt x="789466" y="600152"/>
                    <a:pt x="683503" y="494715"/>
                  </a:cubicBezTo>
                  <a:lnTo>
                    <a:pt x="602448" y="420769"/>
                  </a:lnTo>
                  <a:lnTo>
                    <a:pt x="631052" y="394771"/>
                  </a:lnTo>
                  <a:cubicBezTo>
                    <a:pt x="929888" y="148149"/>
                    <a:pt x="1313003" y="0"/>
                    <a:pt x="1730721" y="0"/>
                  </a:cubicBezTo>
                  <a:cubicBezTo>
                    <a:pt x="2685504" y="0"/>
                    <a:pt x="3459509" y="774005"/>
                    <a:pt x="3459509" y="1728788"/>
                  </a:cubicBezTo>
                  <a:cubicBezTo>
                    <a:pt x="3459509" y="2027158"/>
                    <a:pt x="3383922" y="2307873"/>
                    <a:pt x="3250853" y="25528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41" name="Tijdelijke aanduiding voor verticale tekst 1">
              <a:extLst>
                <a:ext uri="{FF2B5EF4-FFF2-40B4-BE49-F238E27FC236}">
                  <a16:creationId xmlns:a16="http://schemas.microsoft.com/office/drawing/2014/main" id="{536CC827-F8AA-E6B4-AA67-CDC06738193D}"/>
                </a:ext>
              </a:extLst>
            </p:cNvPr>
            <p:cNvSpPr txBox="1">
              <a:spLocks/>
            </p:cNvSpPr>
            <p:nvPr/>
          </p:nvSpPr>
          <p:spPr>
            <a:xfrm rot="-4500000">
              <a:off x="880451" y="1654962"/>
              <a:ext cx="2288182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Strategical</a:t>
              </a:r>
              <a:r>
                <a:rPr lang="nl-NL" sz="2800" dirty="0">
                  <a:solidFill>
                    <a:schemeClr val="bg1"/>
                  </a:solidFill>
                </a:rPr>
                <a:t> 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42" name="Groep 78">
              <a:extLst>
                <a:ext uri="{FF2B5EF4-FFF2-40B4-BE49-F238E27FC236}">
                  <a16:creationId xmlns:a16="http://schemas.microsoft.com/office/drawing/2014/main" id="{D81EEFEA-6621-3EFB-AF2A-738D4F57BD76}"/>
                </a:ext>
              </a:extLst>
            </p:cNvPr>
            <p:cNvGrpSpPr/>
            <p:nvPr/>
          </p:nvGrpSpPr>
          <p:grpSpPr>
            <a:xfrm rot="4719196">
              <a:off x="1794910" y="1402628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55" name="Vrije vorm: vorm 79">
                <a:extLst>
                  <a:ext uri="{FF2B5EF4-FFF2-40B4-BE49-F238E27FC236}">
                    <a16:creationId xmlns:a16="http://schemas.microsoft.com/office/drawing/2014/main" id="{35940CB3-2F5A-EE47-52E8-38638BF67CA2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56" name="Vrije vorm: vorm 80">
                <a:extLst>
                  <a:ext uri="{FF2B5EF4-FFF2-40B4-BE49-F238E27FC236}">
                    <a16:creationId xmlns:a16="http://schemas.microsoft.com/office/drawing/2014/main" id="{711EEBF2-365A-3FCA-A816-180FE7E091F4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57" name="Vrije vorm: vorm 81">
                <a:extLst>
                  <a:ext uri="{FF2B5EF4-FFF2-40B4-BE49-F238E27FC236}">
                    <a16:creationId xmlns:a16="http://schemas.microsoft.com/office/drawing/2014/main" id="{9ABA6807-1A7C-33CB-E48A-E58E41C5C8F0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43" name="Vrije vorm: vorm 56">
              <a:extLst>
                <a:ext uri="{FF2B5EF4-FFF2-40B4-BE49-F238E27FC236}">
                  <a16:creationId xmlns:a16="http://schemas.microsoft.com/office/drawing/2014/main" id="{A739F3E6-C62A-2CDE-6E08-00760D57C182}"/>
                </a:ext>
              </a:extLst>
            </p:cNvPr>
            <p:cNvSpPr/>
            <p:nvPr/>
          </p:nvSpPr>
          <p:spPr>
            <a:xfrm>
              <a:off x="1366527" y="1154037"/>
              <a:ext cx="4542447" cy="3463926"/>
            </a:xfrm>
            <a:custGeom>
              <a:avLst/>
              <a:gdLst>
                <a:gd name="connsiteX0" fmla="*/ 1723556 w 3452344"/>
                <a:gd name="connsiteY0" fmla="*/ 0 h 3457576"/>
                <a:gd name="connsiteX1" fmla="*/ 3452344 w 3452344"/>
                <a:gd name="connsiteY1" fmla="*/ 1728788 h 3457576"/>
                <a:gd name="connsiteX2" fmla="*/ 1723556 w 3452344"/>
                <a:gd name="connsiteY2" fmla="*/ 3457576 h 3457576"/>
                <a:gd name="connsiteX3" fmla="*/ 1690219 w 3452344"/>
                <a:gd name="connsiteY3" fmla="*/ 3455893 h 3457576"/>
                <a:gd name="connsiteX4" fmla="*/ 1690219 w 3452344"/>
                <a:gd name="connsiteY4" fmla="*/ 3457576 h 3457576"/>
                <a:gd name="connsiteX5" fmla="*/ 0 w 3452344"/>
                <a:gd name="connsiteY5" fmla="*/ 3457576 h 3457576"/>
                <a:gd name="connsiteX6" fmla="*/ 37022 w 3452344"/>
                <a:gd name="connsiteY6" fmla="*/ 3375365 h 3457576"/>
                <a:gd name="connsiteX7" fmla="*/ 606434 w 3452344"/>
                <a:gd name="connsiteY7" fmla="*/ 2389113 h 3457576"/>
                <a:gd name="connsiteX8" fmla="*/ 601895 w 3452344"/>
                <a:gd name="connsiteY8" fmla="*/ 2381252 h 3457576"/>
                <a:gd name="connsiteX9" fmla="*/ 1723556 w 3452344"/>
                <a:gd name="connsiteY9" fmla="*/ 2381251 h 3457576"/>
                <a:gd name="connsiteX10" fmla="*/ 2376019 w 3452344"/>
                <a:gd name="connsiteY10" fmla="*/ 1728788 h 3457576"/>
                <a:gd name="connsiteX11" fmla="*/ 1723556 w 3452344"/>
                <a:gd name="connsiteY11" fmla="*/ 1076325 h 3457576"/>
                <a:gd name="connsiteX12" fmla="*/ 1284855 w 3452344"/>
                <a:gd name="connsiteY12" fmla="*/ 1245823 h 3457576"/>
                <a:gd name="connsiteX13" fmla="*/ 1227456 w 3452344"/>
                <a:gd name="connsiteY13" fmla="*/ 1312105 h 3457576"/>
                <a:gd name="connsiteX14" fmla="*/ 989370 w 3452344"/>
                <a:gd name="connsiteY14" fmla="*/ 899729 h 3457576"/>
                <a:gd name="connsiteX15" fmla="*/ 987912 w 3452344"/>
                <a:gd name="connsiteY15" fmla="*/ 900571 h 3457576"/>
                <a:gd name="connsiteX16" fmla="*/ 972701 w 3452344"/>
                <a:gd name="connsiteY16" fmla="*/ 870858 h 3457576"/>
                <a:gd name="connsiteX17" fmla="*/ 679267 w 3452344"/>
                <a:gd name="connsiteY17" fmla="*/ 493780 h 3457576"/>
                <a:gd name="connsiteX18" fmla="*/ 594203 w 3452344"/>
                <a:gd name="connsiteY18" fmla="*/ 421750 h 3457576"/>
                <a:gd name="connsiteX19" fmla="*/ 623887 w 3452344"/>
                <a:gd name="connsiteY19" fmla="*/ 394771 h 3457576"/>
                <a:gd name="connsiteX20" fmla="*/ 1723556 w 3452344"/>
                <a:gd name="connsiteY20" fmla="*/ 0 h 3457576"/>
                <a:gd name="connsiteX0" fmla="*/ 2409356 w 4138144"/>
                <a:gd name="connsiteY0" fmla="*/ 0 h 3463926"/>
                <a:gd name="connsiteX1" fmla="*/ 4138144 w 4138144"/>
                <a:gd name="connsiteY1" fmla="*/ 1728788 h 3463926"/>
                <a:gd name="connsiteX2" fmla="*/ 2409356 w 4138144"/>
                <a:gd name="connsiteY2" fmla="*/ 3457576 h 3463926"/>
                <a:gd name="connsiteX3" fmla="*/ 2376019 w 4138144"/>
                <a:gd name="connsiteY3" fmla="*/ 3455893 h 3463926"/>
                <a:gd name="connsiteX4" fmla="*/ 2376019 w 4138144"/>
                <a:gd name="connsiteY4" fmla="*/ 3457576 h 3463926"/>
                <a:gd name="connsiteX5" fmla="*/ 0 w 4138144"/>
                <a:gd name="connsiteY5" fmla="*/ 3463926 h 3463926"/>
                <a:gd name="connsiteX6" fmla="*/ 722822 w 4138144"/>
                <a:gd name="connsiteY6" fmla="*/ 3375365 h 3463926"/>
                <a:gd name="connsiteX7" fmla="*/ 1292234 w 4138144"/>
                <a:gd name="connsiteY7" fmla="*/ 2389113 h 3463926"/>
                <a:gd name="connsiteX8" fmla="*/ 1287695 w 4138144"/>
                <a:gd name="connsiteY8" fmla="*/ 2381252 h 3463926"/>
                <a:gd name="connsiteX9" fmla="*/ 2409356 w 4138144"/>
                <a:gd name="connsiteY9" fmla="*/ 2381251 h 3463926"/>
                <a:gd name="connsiteX10" fmla="*/ 3061819 w 4138144"/>
                <a:gd name="connsiteY10" fmla="*/ 1728788 h 3463926"/>
                <a:gd name="connsiteX11" fmla="*/ 2409356 w 4138144"/>
                <a:gd name="connsiteY11" fmla="*/ 1076325 h 3463926"/>
                <a:gd name="connsiteX12" fmla="*/ 1970655 w 4138144"/>
                <a:gd name="connsiteY12" fmla="*/ 1245823 h 3463926"/>
                <a:gd name="connsiteX13" fmla="*/ 1913256 w 4138144"/>
                <a:gd name="connsiteY13" fmla="*/ 1312105 h 3463926"/>
                <a:gd name="connsiteX14" fmla="*/ 1675170 w 4138144"/>
                <a:gd name="connsiteY14" fmla="*/ 899729 h 3463926"/>
                <a:gd name="connsiteX15" fmla="*/ 1673712 w 4138144"/>
                <a:gd name="connsiteY15" fmla="*/ 900571 h 3463926"/>
                <a:gd name="connsiteX16" fmla="*/ 1658501 w 4138144"/>
                <a:gd name="connsiteY16" fmla="*/ 870858 h 3463926"/>
                <a:gd name="connsiteX17" fmla="*/ 1365067 w 4138144"/>
                <a:gd name="connsiteY17" fmla="*/ 493780 h 3463926"/>
                <a:gd name="connsiteX18" fmla="*/ 1280003 w 4138144"/>
                <a:gd name="connsiteY18" fmla="*/ 421750 h 3463926"/>
                <a:gd name="connsiteX19" fmla="*/ 1309687 w 4138144"/>
                <a:gd name="connsiteY19" fmla="*/ 394771 h 3463926"/>
                <a:gd name="connsiteX20" fmla="*/ 2409356 w 4138144"/>
                <a:gd name="connsiteY20" fmla="*/ 0 h 3463926"/>
                <a:gd name="connsiteX0" fmla="*/ 2823184 w 4551972"/>
                <a:gd name="connsiteY0" fmla="*/ 0 h 3463926"/>
                <a:gd name="connsiteX1" fmla="*/ 4551972 w 4551972"/>
                <a:gd name="connsiteY1" fmla="*/ 1728788 h 3463926"/>
                <a:gd name="connsiteX2" fmla="*/ 2823184 w 4551972"/>
                <a:gd name="connsiteY2" fmla="*/ 3457576 h 3463926"/>
                <a:gd name="connsiteX3" fmla="*/ 2789847 w 4551972"/>
                <a:gd name="connsiteY3" fmla="*/ 3455893 h 3463926"/>
                <a:gd name="connsiteX4" fmla="*/ 2789847 w 4551972"/>
                <a:gd name="connsiteY4" fmla="*/ 3457576 h 3463926"/>
                <a:gd name="connsiteX5" fmla="*/ 413828 w 4551972"/>
                <a:gd name="connsiteY5" fmla="*/ 3463926 h 3463926"/>
                <a:gd name="connsiteX6" fmla="*/ 0 w 4551972"/>
                <a:gd name="connsiteY6" fmla="*/ 3372190 h 3463926"/>
                <a:gd name="connsiteX7" fmla="*/ 1706062 w 4551972"/>
                <a:gd name="connsiteY7" fmla="*/ 2389113 h 3463926"/>
                <a:gd name="connsiteX8" fmla="*/ 1701523 w 4551972"/>
                <a:gd name="connsiteY8" fmla="*/ 2381252 h 3463926"/>
                <a:gd name="connsiteX9" fmla="*/ 2823184 w 4551972"/>
                <a:gd name="connsiteY9" fmla="*/ 2381251 h 3463926"/>
                <a:gd name="connsiteX10" fmla="*/ 3475647 w 4551972"/>
                <a:gd name="connsiteY10" fmla="*/ 1728788 h 3463926"/>
                <a:gd name="connsiteX11" fmla="*/ 2823184 w 4551972"/>
                <a:gd name="connsiteY11" fmla="*/ 1076325 h 3463926"/>
                <a:gd name="connsiteX12" fmla="*/ 2384483 w 4551972"/>
                <a:gd name="connsiteY12" fmla="*/ 1245823 h 3463926"/>
                <a:gd name="connsiteX13" fmla="*/ 2327084 w 4551972"/>
                <a:gd name="connsiteY13" fmla="*/ 1312105 h 3463926"/>
                <a:gd name="connsiteX14" fmla="*/ 2088998 w 4551972"/>
                <a:gd name="connsiteY14" fmla="*/ 899729 h 3463926"/>
                <a:gd name="connsiteX15" fmla="*/ 2087540 w 4551972"/>
                <a:gd name="connsiteY15" fmla="*/ 900571 h 3463926"/>
                <a:gd name="connsiteX16" fmla="*/ 2072329 w 4551972"/>
                <a:gd name="connsiteY16" fmla="*/ 870858 h 3463926"/>
                <a:gd name="connsiteX17" fmla="*/ 1778895 w 4551972"/>
                <a:gd name="connsiteY17" fmla="*/ 493780 h 3463926"/>
                <a:gd name="connsiteX18" fmla="*/ 1693831 w 4551972"/>
                <a:gd name="connsiteY18" fmla="*/ 421750 h 3463926"/>
                <a:gd name="connsiteX19" fmla="*/ 1723515 w 4551972"/>
                <a:gd name="connsiteY19" fmla="*/ 394771 h 3463926"/>
                <a:gd name="connsiteX20" fmla="*/ 2823184 w 4551972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1696537 w 4542447"/>
                <a:gd name="connsiteY7" fmla="*/ 2389113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2447" h="3463926">
                  <a:moveTo>
                    <a:pt x="2813659" y="0"/>
                  </a:moveTo>
                  <a:cubicBezTo>
                    <a:pt x="3768442" y="0"/>
                    <a:pt x="4542447" y="774005"/>
                    <a:pt x="4542447" y="1728788"/>
                  </a:cubicBezTo>
                  <a:cubicBezTo>
                    <a:pt x="4542447" y="2683571"/>
                    <a:pt x="3768442" y="3457576"/>
                    <a:pt x="2813659" y="3457576"/>
                  </a:cubicBezTo>
                  <a:lnTo>
                    <a:pt x="2780322" y="3455893"/>
                  </a:lnTo>
                  <a:lnTo>
                    <a:pt x="2780322" y="3457576"/>
                  </a:lnTo>
                  <a:lnTo>
                    <a:pt x="404303" y="3463926"/>
                  </a:lnTo>
                  <a:cubicBezTo>
                    <a:pt x="290967" y="3459806"/>
                    <a:pt x="110956" y="3419966"/>
                    <a:pt x="0" y="3365840"/>
                  </a:cubicBezTo>
                  <a:cubicBezTo>
                    <a:pt x="31054" y="3074131"/>
                    <a:pt x="36708" y="2995147"/>
                    <a:pt x="445587" y="2385938"/>
                  </a:cubicBezTo>
                  <a:lnTo>
                    <a:pt x="1691998" y="2381252"/>
                  </a:lnTo>
                  <a:lnTo>
                    <a:pt x="2813659" y="2381251"/>
                  </a:lnTo>
                  <a:cubicBezTo>
                    <a:pt x="3174004" y="2381251"/>
                    <a:pt x="3466122" y="2089133"/>
                    <a:pt x="3466122" y="1728788"/>
                  </a:cubicBezTo>
                  <a:cubicBezTo>
                    <a:pt x="3466122" y="1368443"/>
                    <a:pt x="3174004" y="1076325"/>
                    <a:pt x="2813659" y="1076325"/>
                  </a:cubicBezTo>
                  <a:cubicBezTo>
                    <a:pt x="2644747" y="1076325"/>
                    <a:pt x="2490827" y="1140511"/>
                    <a:pt x="2374958" y="1245823"/>
                  </a:cubicBezTo>
                  <a:lnTo>
                    <a:pt x="2317559" y="1312105"/>
                  </a:lnTo>
                  <a:lnTo>
                    <a:pt x="2079473" y="899729"/>
                  </a:lnTo>
                  <a:lnTo>
                    <a:pt x="2078015" y="900571"/>
                  </a:lnTo>
                  <a:lnTo>
                    <a:pt x="2062804" y="870858"/>
                  </a:lnTo>
                  <a:cubicBezTo>
                    <a:pt x="1980752" y="728741"/>
                    <a:pt x="1881569" y="602681"/>
                    <a:pt x="1769370" y="493780"/>
                  </a:cubicBezTo>
                  <a:lnTo>
                    <a:pt x="1684306" y="421750"/>
                  </a:lnTo>
                  <a:lnTo>
                    <a:pt x="1713990" y="394771"/>
                  </a:lnTo>
                  <a:cubicBezTo>
                    <a:pt x="2012826" y="148149"/>
                    <a:pt x="2395941" y="0"/>
                    <a:pt x="2813659" y="0"/>
                  </a:cubicBezTo>
                  <a:close/>
                </a:path>
              </a:pathLst>
            </a:custGeom>
            <a:gradFill>
              <a:gsLst>
                <a:gs pos="10192">
                  <a:schemeClr val="accent3"/>
                </a:gs>
                <a:gs pos="0">
                  <a:schemeClr val="accent3"/>
                </a:gs>
                <a:gs pos="26000">
                  <a:schemeClr val="accent1"/>
                </a:gs>
                <a:gs pos="100000">
                  <a:schemeClr val="accent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44" name="Vrije vorm: vorm 59">
              <a:extLst>
                <a:ext uri="{FF2B5EF4-FFF2-40B4-BE49-F238E27FC236}">
                  <a16:creationId xmlns:a16="http://schemas.microsoft.com/office/drawing/2014/main" id="{02C81A97-3DF8-7179-8065-C919336BBC60}"/>
                </a:ext>
              </a:extLst>
            </p:cNvPr>
            <p:cNvSpPr/>
            <p:nvPr/>
          </p:nvSpPr>
          <p:spPr>
            <a:xfrm rot="7200000">
              <a:off x="1336219" y="3110899"/>
              <a:ext cx="3476805" cy="3457576"/>
            </a:xfrm>
            <a:custGeom>
              <a:avLst/>
              <a:gdLst>
                <a:gd name="connsiteX0" fmla="*/ 0 w 3476805"/>
                <a:gd name="connsiteY0" fmla="*/ 3457576 h 3457576"/>
                <a:gd name="connsiteX1" fmla="*/ 43336 w 3476805"/>
                <a:gd name="connsiteY1" fmla="*/ 3361344 h 3457576"/>
                <a:gd name="connsiteX2" fmla="*/ 609192 w 3476805"/>
                <a:gd name="connsiteY2" fmla="*/ 2381252 h 3457576"/>
                <a:gd name="connsiteX3" fmla="*/ 1748017 w 3476805"/>
                <a:gd name="connsiteY3" fmla="*/ 2381251 h 3457576"/>
                <a:gd name="connsiteX4" fmla="*/ 2400480 w 3476805"/>
                <a:gd name="connsiteY4" fmla="*/ 1728788 h 3457576"/>
                <a:gd name="connsiteX5" fmla="*/ 1748017 w 3476805"/>
                <a:gd name="connsiteY5" fmla="*/ 1076325 h 3457576"/>
                <a:gd name="connsiteX6" fmla="*/ 1254659 w 3476805"/>
                <a:gd name="connsiteY6" fmla="*/ 1301800 h 3457576"/>
                <a:gd name="connsiteX7" fmla="*/ 1234732 w 3476805"/>
                <a:gd name="connsiteY7" fmla="*/ 1327794 h 3457576"/>
                <a:gd name="connsiteX8" fmla="*/ 992615 w 3476805"/>
                <a:gd name="connsiteY8" fmla="*/ 908435 h 3457576"/>
                <a:gd name="connsiteX9" fmla="*/ 991158 w 3476805"/>
                <a:gd name="connsiteY9" fmla="*/ 909276 h 3457576"/>
                <a:gd name="connsiteX10" fmla="*/ 975947 w 3476805"/>
                <a:gd name="connsiteY10" fmla="*/ 879564 h 3457576"/>
                <a:gd name="connsiteX11" fmla="*/ 651592 w 3476805"/>
                <a:gd name="connsiteY11" fmla="*/ 473211 h 3457576"/>
                <a:gd name="connsiteX12" fmla="*/ 604949 w 3476805"/>
                <a:gd name="connsiteY12" fmla="*/ 434216 h 3457576"/>
                <a:gd name="connsiteX13" fmla="*/ 648348 w 3476805"/>
                <a:gd name="connsiteY13" fmla="*/ 394771 h 3457576"/>
                <a:gd name="connsiteX14" fmla="*/ 1748017 w 3476805"/>
                <a:gd name="connsiteY14" fmla="*/ 0 h 3457576"/>
                <a:gd name="connsiteX15" fmla="*/ 3476805 w 3476805"/>
                <a:gd name="connsiteY15" fmla="*/ 1728788 h 3457576"/>
                <a:gd name="connsiteX16" fmla="*/ 2420939 w 3476805"/>
                <a:gd name="connsiteY16" fmla="*/ 3321719 h 3457576"/>
                <a:gd name="connsiteX17" fmla="*/ 2296443 w 3476805"/>
                <a:gd name="connsiteY17" fmla="*/ 3367285 h 3457576"/>
                <a:gd name="connsiteX18" fmla="*/ 2234742 w 3476805"/>
                <a:gd name="connsiteY18" fmla="*/ 3386889 h 3457576"/>
                <a:gd name="connsiteX19" fmla="*/ 2163968 w 3476805"/>
                <a:gd name="connsiteY19" fmla="*/ 3405087 h 3457576"/>
                <a:gd name="connsiteX20" fmla="*/ 2018305 w 3476805"/>
                <a:gd name="connsiteY20" fmla="*/ 3434376 h 3457576"/>
                <a:gd name="connsiteX21" fmla="*/ 1942900 w 3476805"/>
                <a:gd name="connsiteY21" fmla="*/ 3445884 h 3457576"/>
                <a:gd name="connsiteX22" fmla="*/ 1905420 w 3476805"/>
                <a:gd name="connsiteY22" fmla="*/ 3449628 h 3457576"/>
                <a:gd name="connsiteX23" fmla="*/ 1748065 w 3476805"/>
                <a:gd name="connsiteY23" fmla="*/ 3457574 h 3457576"/>
                <a:gd name="connsiteX24" fmla="*/ 1748019 w 3476805"/>
                <a:gd name="connsiteY24" fmla="*/ 3457575 h 3457576"/>
                <a:gd name="connsiteX25" fmla="*/ 1714682 w 3476805"/>
                <a:gd name="connsiteY25" fmla="*/ 3455893 h 3457576"/>
                <a:gd name="connsiteX26" fmla="*/ 1714681 w 3476805"/>
                <a:gd name="connsiteY26" fmla="*/ 3455893 h 3457576"/>
                <a:gd name="connsiteX27" fmla="*/ 1714680 w 3476805"/>
                <a:gd name="connsiteY27" fmla="*/ 3455893 h 3457576"/>
                <a:gd name="connsiteX28" fmla="*/ 1714680 w 3476805"/>
                <a:gd name="connsiteY28" fmla="*/ 3457576 h 3457576"/>
                <a:gd name="connsiteX29" fmla="*/ 1606038 w 3476805"/>
                <a:gd name="connsiteY29" fmla="*/ 3457576 h 3457576"/>
                <a:gd name="connsiteX30" fmla="*/ 1218115 w 3476805"/>
                <a:gd name="connsiteY30" fmla="*/ 3457576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76805" h="3457576">
                  <a:moveTo>
                    <a:pt x="0" y="3457576"/>
                  </a:moveTo>
                  <a:lnTo>
                    <a:pt x="43336" y="3361344"/>
                  </a:lnTo>
                  <a:lnTo>
                    <a:pt x="609192" y="2381252"/>
                  </a:lnTo>
                  <a:lnTo>
                    <a:pt x="1748017" y="2381251"/>
                  </a:lnTo>
                  <a:cubicBezTo>
                    <a:pt x="2108362" y="2381251"/>
                    <a:pt x="2400480" y="2089133"/>
                    <a:pt x="2400480" y="1728788"/>
                  </a:cubicBezTo>
                  <a:cubicBezTo>
                    <a:pt x="2400480" y="1368443"/>
                    <a:pt x="2108362" y="1076325"/>
                    <a:pt x="1748017" y="1076325"/>
                  </a:cubicBezTo>
                  <a:cubicBezTo>
                    <a:pt x="1550953" y="1076325"/>
                    <a:pt x="1374294" y="1163690"/>
                    <a:pt x="1254659" y="1301800"/>
                  </a:cubicBezTo>
                  <a:lnTo>
                    <a:pt x="1234732" y="1327794"/>
                  </a:lnTo>
                  <a:lnTo>
                    <a:pt x="992615" y="908435"/>
                  </a:lnTo>
                  <a:lnTo>
                    <a:pt x="991158" y="909276"/>
                  </a:lnTo>
                  <a:lnTo>
                    <a:pt x="975947" y="879564"/>
                  </a:lnTo>
                  <a:cubicBezTo>
                    <a:pt x="886436" y="724526"/>
                    <a:pt x="776537" y="588599"/>
                    <a:pt x="651592" y="473211"/>
                  </a:cubicBezTo>
                  <a:lnTo>
                    <a:pt x="604949" y="434216"/>
                  </a:lnTo>
                  <a:lnTo>
                    <a:pt x="648348" y="394771"/>
                  </a:lnTo>
                  <a:cubicBezTo>
                    <a:pt x="947184" y="148149"/>
                    <a:pt x="1330299" y="0"/>
                    <a:pt x="1748017" y="0"/>
                  </a:cubicBezTo>
                  <a:cubicBezTo>
                    <a:pt x="2702800" y="0"/>
                    <a:pt x="3476805" y="774005"/>
                    <a:pt x="3476805" y="1728788"/>
                  </a:cubicBezTo>
                  <a:cubicBezTo>
                    <a:pt x="3476805" y="2444875"/>
                    <a:pt x="3041427" y="3059275"/>
                    <a:pt x="2420939" y="3321719"/>
                  </a:cubicBezTo>
                  <a:lnTo>
                    <a:pt x="2296443" y="3367285"/>
                  </a:lnTo>
                  <a:lnTo>
                    <a:pt x="2234742" y="3386889"/>
                  </a:lnTo>
                  <a:lnTo>
                    <a:pt x="2163968" y="3405087"/>
                  </a:lnTo>
                  <a:lnTo>
                    <a:pt x="2018305" y="3434376"/>
                  </a:lnTo>
                  <a:lnTo>
                    <a:pt x="1942900" y="3445884"/>
                  </a:lnTo>
                  <a:lnTo>
                    <a:pt x="1905420" y="3449628"/>
                  </a:lnTo>
                  <a:lnTo>
                    <a:pt x="1748065" y="3457574"/>
                  </a:lnTo>
                  <a:lnTo>
                    <a:pt x="1748019" y="3457575"/>
                  </a:lnTo>
                  <a:lnTo>
                    <a:pt x="1714682" y="3455893"/>
                  </a:lnTo>
                  <a:lnTo>
                    <a:pt x="1714681" y="3455893"/>
                  </a:lnTo>
                  <a:lnTo>
                    <a:pt x="1714680" y="3455893"/>
                  </a:lnTo>
                  <a:lnTo>
                    <a:pt x="1714680" y="3457576"/>
                  </a:lnTo>
                  <a:lnTo>
                    <a:pt x="1606038" y="3457576"/>
                  </a:lnTo>
                  <a:lnTo>
                    <a:pt x="1218115" y="34575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45" name="Tijdelijke aanduiding voor verticale tekst 1">
              <a:extLst>
                <a:ext uri="{FF2B5EF4-FFF2-40B4-BE49-F238E27FC236}">
                  <a16:creationId xmlns:a16="http://schemas.microsoft.com/office/drawing/2014/main" id="{C615E1EB-5755-5FB2-2F1F-5AF627D42313}"/>
                </a:ext>
              </a:extLst>
            </p:cNvPr>
            <p:cNvSpPr txBox="1">
              <a:spLocks/>
            </p:cNvSpPr>
            <p:nvPr/>
          </p:nvSpPr>
          <p:spPr>
            <a:xfrm>
              <a:off x="1805287" y="3657860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Down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Tactical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46" name="Groep 76">
              <a:extLst>
                <a:ext uri="{FF2B5EF4-FFF2-40B4-BE49-F238E27FC236}">
                  <a16:creationId xmlns:a16="http://schemas.microsoft.com/office/drawing/2014/main" id="{2F7860C1-E321-6A5D-719B-262E029C9403}"/>
                </a:ext>
              </a:extLst>
            </p:cNvPr>
            <p:cNvGrpSpPr/>
            <p:nvPr/>
          </p:nvGrpSpPr>
          <p:grpSpPr>
            <a:xfrm rot="20928759">
              <a:off x="1772048" y="4496350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52" name="Vrije vorm: vorm 72">
                <a:extLst>
                  <a:ext uri="{FF2B5EF4-FFF2-40B4-BE49-F238E27FC236}">
                    <a16:creationId xmlns:a16="http://schemas.microsoft.com/office/drawing/2014/main" id="{4EBC4C49-6959-FF1F-0E3D-C8BD1CBF907D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53" name="Vrije vorm: vorm 73">
                <a:extLst>
                  <a:ext uri="{FF2B5EF4-FFF2-40B4-BE49-F238E27FC236}">
                    <a16:creationId xmlns:a16="http://schemas.microsoft.com/office/drawing/2014/main" id="{ADFD9B1C-D5D0-0FF6-5028-A98B45486571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54" name="Vrije vorm: vorm 74">
                <a:extLst>
                  <a:ext uri="{FF2B5EF4-FFF2-40B4-BE49-F238E27FC236}">
                    <a16:creationId xmlns:a16="http://schemas.microsoft.com/office/drawing/2014/main" id="{BFE3FB86-F964-AC41-5088-12C7B9D966A3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47" name="Tijdelijke aanduiding voor verticale tekst 1">
              <a:extLst>
                <a:ext uri="{FF2B5EF4-FFF2-40B4-BE49-F238E27FC236}">
                  <a16:creationId xmlns:a16="http://schemas.microsoft.com/office/drawing/2014/main" id="{9490EF58-0F6C-3D55-F2F0-634A92A1A791}"/>
                </a:ext>
              </a:extLst>
            </p:cNvPr>
            <p:cNvSpPr txBox="1">
              <a:spLocks/>
            </p:cNvSpPr>
            <p:nvPr/>
          </p:nvSpPr>
          <p:spPr>
            <a:xfrm rot="4500000">
              <a:off x="2751933" y="1654962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Operational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48" name="Groep 82">
              <a:extLst>
                <a:ext uri="{FF2B5EF4-FFF2-40B4-BE49-F238E27FC236}">
                  <a16:creationId xmlns:a16="http://schemas.microsoft.com/office/drawing/2014/main" id="{17BD8D93-EE3A-04E6-F5D8-B5DC3052E788}"/>
                </a:ext>
              </a:extLst>
            </p:cNvPr>
            <p:cNvGrpSpPr/>
            <p:nvPr/>
          </p:nvGrpSpPr>
          <p:grpSpPr>
            <a:xfrm rot="12600000">
              <a:off x="4842910" y="336858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49" name="Vrije vorm: vorm 83">
                <a:extLst>
                  <a:ext uri="{FF2B5EF4-FFF2-40B4-BE49-F238E27FC236}">
                    <a16:creationId xmlns:a16="http://schemas.microsoft.com/office/drawing/2014/main" id="{210BC2AC-A403-50E4-A4BF-099D7ED4CC28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50" name="Vrije vorm: vorm 84">
                <a:extLst>
                  <a:ext uri="{FF2B5EF4-FFF2-40B4-BE49-F238E27FC236}">
                    <a16:creationId xmlns:a16="http://schemas.microsoft.com/office/drawing/2014/main" id="{4611F91B-5E34-861C-F017-73D0535B0814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51" name="Vrije vorm: vorm 85">
                <a:extLst>
                  <a:ext uri="{FF2B5EF4-FFF2-40B4-BE49-F238E27FC236}">
                    <a16:creationId xmlns:a16="http://schemas.microsoft.com/office/drawing/2014/main" id="{74AB1869-0224-E6FA-DB89-A257019CC381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2AC742A-A369-F122-A0F8-C556EA881A42}"/>
              </a:ext>
            </a:extLst>
          </p:cNvPr>
          <p:cNvGrpSpPr/>
          <p:nvPr/>
        </p:nvGrpSpPr>
        <p:grpSpPr>
          <a:xfrm rot="17318639">
            <a:off x="5635326" y="360068"/>
            <a:ext cx="4330652" cy="3388154"/>
            <a:chOff x="217346" y="1118978"/>
            <a:chExt cx="7184239" cy="5459111"/>
          </a:xfrm>
        </p:grpSpPr>
        <p:grpSp>
          <p:nvGrpSpPr>
            <p:cNvPr id="68" name="Groep 78">
              <a:extLst>
                <a:ext uri="{FF2B5EF4-FFF2-40B4-BE49-F238E27FC236}">
                  <a16:creationId xmlns:a16="http://schemas.microsoft.com/office/drawing/2014/main" id="{803C1F7D-619A-B7C4-9699-31B01C8D5718}"/>
                </a:ext>
              </a:extLst>
            </p:cNvPr>
            <p:cNvGrpSpPr/>
            <p:nvPr/>
          </p:nvGrpSpPr>
          <p:grpSpPr>
            <a:xfrm rot="4719196">
              <a:off x="6933348" y="94516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95" name="Vrije vorm: vorm 79">
                <a:extLst>
                  <a:ext uri="{FF2B5EF4-FFF2-40B4-BE49-F238E27FC236}">
                    <a16:creationId xmlns:a16="http://schemas.microsoft.com/office/drawing/2014/main" id="{F1DDB071-145C-1527-B357-1AFD5378EBB7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96" name="Vrije vorm: vorm 80">
                <a:extLst>
                  <a:ext uri="{FF2B5EF4-FFF2-40B4-BE49-F238E27FC236}">
                    <a16:creationId xmlns:a16="http://schemas.microsoft.com/office/drawing/2014/main" id="{C5F7ECA8-7172-1114-6496-27247B9BEDAE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97" name="Vrije vorm: vorm 81">
                <a:extLst>
                  <a:ext uri="{FF2B5EF4-FFF2-40B4-BE49-F238E27FC236}">
                    <a16:creationId xmlns:a16="http://schemas.microsoft.com/office/drawing/2014/main" id="{34E7F9FB-EBCE-5CE8-97B0-13DF52A97117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69" name="Groep 76">
              <a:extLst>
                <a:ext uri="{FF2B5EF4-FFF2-40B4-BE49-F238E27FC236}">
                  <a16:creationId xmlns:a16="http://schemas.microsoft.com/office/drawing/2014/main" id="{FAADD63D-8DF5-B9F9-1A92-FF2E4B2D03F6}"/>
                </a:ext>
              </a:extLst>
            </p:cNvPr>
            <p:cNvGrpSpPr/>
            <p:nvPr/>
          </p:nvGrpSpPr>
          <p:grpSpPr>
            <a:xfrm rot="20928759">
              <a:off x="6910486" y="40388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92" name="Vrije vorm: vorm 72">
                <a:extLst>
                  <a:ext uri="{FF2B5EF4-FFF2-40B4-BE49-F238E27FC236}">
                    <a16:creationId xmlns:a16="http://schemas.microsoft.com/office/drawing/2014/main" id="{D8C740AE-8A29-51DE-1376-FE54F34B99C4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93" name="Vrije vorm: vorm 73">
                <a:extLst>
                  <a:ext uri="{FF2B5EF4-FFF2-40B4-BE49-F238E27FC236}">
                    <a16:creationId xmlns:a16="http://schemas.microsoft.com/office/drawing/2014/main" id="{FD6A073C-BAF1-9268-0C79-E6CC1467CA07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94" name="Vrije vorm: vorm 74">
                <a:extLst>
                  <a:ext uri="{FF2B5EF4-FFF2-40B4-BE49-F238E27FC236}">
                    <a16:creationId xmlns:a16="http://schemas.microsoft.com/office/drawing/2014/main" id="{79ECF573-3BC4-45A6-D553-173C093EE1DC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70" name="Groep 76">
              <a:extLst>
                <a:ext uri="{FF2B5EF4-FFF2-40B4-BE49-F238E27FC236}">
                  <a16:creationId xmlns:a16="http://schemas.microsoft.com/office/drawing/2014/main" id="{7FEF7424-0D55-664D-BD8E-D01A69B0ECA5}"/>
                </a:ext>
              </a:extLst>
            </p:cNvPr>
            <p:cNvGrpSpPr/>
            <p:nvPr/>
          </p:nvGrpSpPr>
          <p:grpSpPr>
            <a:xfrm rot="20928759">
              <a:off x="7062886" y="41912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89" name="Vrije vorm: vorm 72">
                <a:extLst>
                  <a:ext uri="{FF2B5EF4-FFF2-40B4-BE49-F238E27FC236}">
                    <a16:creationId xmlns:a16="http://schemas.microsoft.com/office/drawing/2014/main" id="{A3B346DA-DFDB-BF82-3C11-BE699A137BBA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90" name="Vrije vorm: vorm 73">
                <a:extLst>
                  <a:ext uri="{FF2B5EF4-FFF2-40B4-BE49-F238E27FC236}">
                    <a16:creationId xmlns:a16="http://schemas.microsoft.com/office/drawing/2014/main" id="{2B69BB09-63B6-EBE6-91E9-8746FCD88F97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91" name="Vrije vorm: vorm 74">
                <a:extLst>
                  <a:ext uri="{FF2B5EF4-FFF2-40B4-BE49-F238E27FC236}">
                    <a16:creationId xmlns:a16="http://schemas.microsoft.com/office/drawing/2014/main" id="{9704656C-FA92-E8CC-96B7-0C09ABA5D58C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71" name="Vrije vorm: vorm 47">
              <a:extLst>
                <a:ext uri="{FF2B5EF4-FFF2-40B4-BE49-F238E27FC236}">
                  <a16:creationId xmlns:a16="http://schemas.microsoft.com/office/drawing/2014/main" id="{3419C851-1223-85D3-C11F-AAE909C12CF5}"/>
                </a:ext>
              </a:extLst>
            </p:cNvPr>
            <p:cNvSpPr/>
            <p:nvPr/>
          </p:nvSpPr>
          <p:spPr>
            <a:xfrm rot="14400000">
              <a:off x="216379" y="1166102"/>
              <a:ext cx="3459509" cy="3457576"/>
            </a:xfrm>
            <a:custGeom>
              <a:avLst/>
              <a:gdLst>
                <a:gd name="connsiteX0" fmla="*/ 3250853 w 3459509"/>
                <a:gd name="connsiteY0" fmla="*/ 2552831 h 3457576"/>
                <a:gd name="connsiteX1" fmla="*/ 1730721 w 3459509"/>
                <a:gd name="connsiteY1" fmla="*/ 3457576 h 3457576"/>
                <a:gd name="connsiteX2" fmla="*/ 1697384 w 3459509"/>
                <a:gd name="connsiteY2" fmla="*/ 3455893 h 3457576"/>
                <a:gd name="connsiteX3" fmla="*/ 1697384 w 3459509"/>
                <a:gd name="connsiteY3" fmla="*/ 3457576 h 3457576"/>
                <a:gd name="connsiteX4" fmla="*/ 0 w 3459509"/>
                <a:gd name="connsiteY4" fmla="*/ 3457576 h 3457576"/>
                <a:gd name="connsiteX5" fmla="*/ 47256 w 3459509"/>
                <a:gd name="connsiteY5" fmla="*/ 3352640 h 3457576"/>
                <a:gd name="connsiteX6" fmla="*/ 608086 w 3459509"/>
                <a:gd name="connsiteY6" fmla="*/ 2381252 h 3457576"/>
                <a:gd name="connsiteX7" fmla="*/ 1730721 w 3459509"/>
                <a:gd name="connsiteY7" fmla="*/ 2381251 h 3457576"/>
                <a:gd name="connsiteX8" fmla="*/ 2383184 w 3459509"/>
                <a:gd name="connsiteY8" fmla="*/ 1728788 h 3457576"/>
                <a:gd name="connsiteX9" fmla="*/ 1730721 w 3459509"/>
                <a:gd name="connsiteY9" fmla="*/ 1076325 h 3457576"/>
                <a:gd name="connsiteX10" fmla="*/ 1237363 w 3459509"/>
                <a:gd name="connsiteY10" fmla="*/ 1301800 h 3457576"/>
                <a:gd name="connsiteX11" fmla="*/ 1226671 w 3459509"/>
                <a:gd name="connsiteY11" fmla="*/ 1315747 h 3457576"/>
                <a:gd name="connsiteX12" fmla="*/ 978388 w 3459509"/>
                <a:gd name="connsiteY12" fmla="*/ 885707 h 3457576"/>
                <a:gd name="connsiteX13" fmla="*/ 976930 w 3459509"/>
                <a:gd name="connsiteY13" fmla="*/ 886549 h 3457576"/>
                <a:gd name="connsiteX14" fmla="*/ 961719 w 3459509"/>
                <a:gd name="connsiteY14" fmla="*/ 856837 h 3457576"/>
                <a:gd name="connsiteX15" fmla="*/ 683503 w 3459509"/>
                <a:gd name="connsiteY15" fmla="*/ 494715 h 3457576"/>
                <a:gd name="connsiteX16" fmla="*/ 602448 w 3459509"/>
                <a:gd name="connsiteY16" fmla="*/ 420769 h 3457576"/>
                <a:gd name="connsiteX17" fmla="*/ 631052 w 3459509"/>
                <a:gd name="connsiteY17" fmla="*/ 394771 h 3457576"/>
                <a:gd name="connsiteX18" fmla="*/ 1730721 w 3459509"/>
                <a:gd name="connsiteY18" fmla="*/ 0 h 3457576"/>
                <a:gd name="connsiteX19" fmla="*/ 3459509 w 3459509"/>
                <a:gd name="connsiteY19" fmla="*/ 1728788 h 3457576"/>
                <a:gd name="connsiteX20" fmla="*/ 3250853 w 3459509"/>
                <a:gd name="connsiteY20" fmla="*/ 2552831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59509" h="3457576">
                  <a:moveTo>
                    <a:pt x="3250853" y="2552831"/>
                  </a:moveTo>
                  <a:cubicBezTo>
                    <a:pt x="2958102" y="3091738"/>
                    <a:pt x="2387134" y="3457576"/>
                    <a:pt x="1730721" y="3457576"/>
                  </a:cubicBezTo>
                  <a:lnTo>
                    <a:pt x="1697384" y="3455893"/>
                  </a:lnTo>
                  <a:lnTo>
                    <a:pt x="1697384" y="3457576"/>
                  </a:lnTo>
                  <a:lnTo>
                    <a:pt x="0" y="3457576"/>
                  </a:lnTo>
                  <a:lnTo>
                    <a:pt x="47256" y="3352640"/>
                  </a:lnTo>
                  <a:lnTo>
                    <a:pt x="608086" y="2381252"/>
                  </a:lnTo>
                  <a:lnTo>
                    <a:pt x="1730721" y="2381251"/>
                  </a:lnTo>
                  <a:cubicBezTo>
                    <a:pt x="2091066" y="2381251"/>
                    <a:pt x="2383184" y="2089133"/>
                    <a:pt x="2383184" y="1728788"/>
                  </a:cubicBezTo>
                  <a:cubicBezTo>
                    <a:pt x="2383184" y="1368443"/>
                    <a:pt x="2091066" y="1076325"/>
                    <a:pt x="1730721" y="1076325"/>
                  </a:cubicBezTo>
                  <a:cubicBezTo>
                    <a:pt x="1533657" y="1076325"/>
                    <a:pt x="1356998" y="1163690"/>
                    <a:pt x="1237363" y="1301800"/>
                  </a:cubicBezTo>
                  <a:lnTo>
                    <a:pt x="1226671" y="1315747"/>
                  </a:lnTo>
                  <a:lnTo>
                    <a:pt x="978388" y="885707"/>
                  </a:lnTo>
                  <a:lnTo>
                    <a:pt x="976930" y="886549"/>
                  </a:lnTo>
                  <a:lnTo>
                    <a:pt x="961719" y="856837"/>
                  </a:lnTo>
                  <a:cubicBezTo>
                    <a:pt x="883397" y="721179"/>
                    <a:pt x="789466" y="600152"/>
                    <a:pt x="683503" y="494715"/>
                  </a:cubicBezTo>
                  <a:lnTo>
                    <a:pt x="602448" y="420769"/>
                  </a:lnTo>
                  <a:lnTo>
                    <a:pt x="631052" y="394771"/>
                  </a:lnTo>
                  <a:cubicBezTo>
                    <a:pt x="929888" y="148149"/>
                    <a:pt x="1313003" y="0"/>
                    <a:pt x="1730721" y="0"/>
                  </a:cubicBezTo>
                  <a:cubicBezTo>
                    <a:pt x="2685504" y="0"/>
                    <a:pt x="3459509" y="774005"/>
                    <a:pt x="3459509" y="1728788"/>
                  </a:cubicBezTo>
                  <a:cubicBezTo>
                    <a:pt x="3459509" y="2027158"/>
                    <a:pt x="3383922" y="2307873"/>
                    <a:pt x="3250853" y="25528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72" name="Tijdelijke aanduiding voor verticale tekst 1">
              <a:extLst>
                <a:ext uri="{FF2B5EF4-FFF2-40B4-BE49-F238E27FC236}">
                  <a16:creationId xmlns:a16="http://schemas.microsoft.com/office/drawing/2014/main" id="{33F4DC75-EBBA-9DC5-AB0E-BC72373BD4B2}"/>
                </a:ext>
              </a:extLst>
            </p:cNvPr>
            <p:cNvSpPr txBox="1">
              <a:spLocks/>
            </p:cNvSpPr>
            <p:nvPr/>
          </p:nvSpPr>
          <p:spPr>
            <a:xfrm rot="-4500000">
              <a:off x="880451" y="1654962"/>
              <a:ext cx="2288182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SURFfirewall</a:t>
              </a:r>
              <a:r>
                <a:rPr lang="nl-NL" sz="2800" dirty="0">
                  <a:solidFill>
                    <a:schemeClr val="bg1"/>
                  </a:solidFill>
                </a:rPr>
                <a:t> 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73" name="Groep 78">
              <a:extLst>
                <a:ext uri="{FF2B5EF4-FFF2-40B4-BE49-F238E27FC236}">
                  <a16:creationId xmlns:a16="http://schemas.microsoft.com/office/drawing/2014/main" id="{79744C1A-B157-A5E1-694A-941D64C1A560}"/>
                </a:ext>
              </a:extLst>
            </p:cNvPr>
            <p:cNvGrpSpPr/>
            <p:nvPr/>
          </p:nvGrpSpPr>
          <p:grpSpPr>
            <a:xfrm rot="4719196">
              <a:off x="1794910" y="1402628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86" name="Vrije vorm: vorm 79">
                <a:extLst>
                  <a:ext uri="{FF2B5EF4-FFF2-40B4-BE49-F238E27FC236}">
                    <a16:creationId xmlns:a16="http://schemas.microsoft.com/office/drawing/2014/main" id="{079CCC6D-FAEB-C982-DA65-8E0F357007FF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87" name="Vrije vorm: vorm 80">
                <a:extLst>
                  <a:ext uri="{FF2B5EF4-FFF2-40B4-BE49-F238E27FC236}">
                    <a16:creationId xmlns:a16="http://schemas.microsoft.com/office/drawing/2014/main" id="{4FE46CDB-AC50-9ED6-2B6F-3F9B4C0A4805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88" name="Vrije vorm: vorm 81">
                <a:extLst>
                  <a:ext uri="{FF2B5EF4-FFF2-40B4-BE49-F238E27FC236}">
                    <a16:creationId xmlns:a16="http://schemas.microsoft.com/office/drawing/2014/main" id="{8E827623-075E-AEA5-B8F6-2E698235BEB5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74" name="Vrije vorm: vorm 56">
              <a:extLst>
                <a:ext uri="{FF2B5EF4-FFF2-40B4-BE49-F238E27FC236}">
                  <a16:creationId xmlns:a16="http://schemas.microsoft.com/office/drawing/2014/main" id="{3C311780-1A25-D6C2-C2C8-ECA87400719C}"/>
                </a:ext>
              </a:extLst>
            </p:cNvPr>
            <p:cNvSpPr/>
            <p:nvPr/>
          </p:nvSpPr>
          <p:spPr>
            <a:xfrm>
              <a:off x="1366527" y="1154037"/>
              <a:ext cx="4542447" cy="3463926"/>
            </a:xfrm>
            <a:custGeom>
              <a:avLst/>
              <a:gdLst>
                <a:gd name="connsiteX0" fmla="*/ 1723556 w 3452344"/>
                <a:gd name="connsiteY0" fmla="*/ 0 h 3457576"/>
                <a:gd name="connsiteX1" fmla="*/ 3452344 w 3452344"/>
                <a:gd name="connsiteY1" fmla="*/ 1728788 h 3457576"/>
                <a:gd name="connsiteX2" fmla="*/ 1723556 w 3452344"/>
                <a:gd name="connsiteY2" fmla="*/ 3457576 h 3457576"/>
                <a:gd name="connsiteX3" fmla="*/ 1690219 w 3452344"/>
                <a:gd name="connsiteY3" fmla="*/ 3455893 h 3457576"/>
                <a:gd name="connsiteX4" fmla="*/ 1690219 w 3452344"/>
                <a:gd name="connsiteY4" fmla="*/ 3457576 h 3457576"/>
                <a:gd name="connsiteX5" fmla="*/ 0 w 3452344"/>
                <a:gd name="connsiteY5" fmla="*/ 3457576 h 3457576"/>
                <a:gd name="connsiteX6" fmla="*/ 37022 w 3452344"/>
                <a:gd name="connsiteY6" fmla="*/ 3375365 h 3457576"/>
                <a:gd name="connsiteX7" fmla="*/ 606434 w 3452344"/>
                <a:gd name="connsiteY7" fmla="*/ 2389113 h 3457576"/>
                <a:gd name="connsiteX8" fmla="*/ 601895 w 3452344"/>
                <a:gd name="connsiteY8" fmla="*/ 2381252 h 3457576"/>
                <a:gd name="connsiteX9" fmla="*/ 1723556 w 3452344"/>
                <a:gd name="connsiteY9" fmla="*/ 2381251 h 3457576"/>
                <a:gd name="connsiteX10" fmla="*/ 2376019 w 3452344"/>
                <a:gd name="connsiteY10" fmla="*/ 1728788 h 3457576"/>
                <a:gd name="connsiteX11" fmla="*/ 1723556 w 3452344"/>
                <a:gd name="connsiteY11" fmla="*/ 1076325 h 3457576"/>
                <a:gd name="connsiteX12" fmla="*/ 1284855 w 3452344"/>
                <a:gd name="connsiteY12" fmla="*/ 1245823 h 3457576"/>
                <a:gd name="connsiteX13" fmla="*/ 1227456 w 3452344"/>
                <a:gd name="connsiteY13" fmla="*/ 1312105 h 3457576"/>
                <a:gd name="connsiteX14" fmla="*/ 989370 w 3452344"/>
                <a:gd name="connsiteY14" fmla="*/ 899729 h 3457576"/>
                <a:gd name="connsiteX15" fmla="*/ 987912 w 3452344"/>
                <a:gd name="connsiteY15" fmla="*/ 900571 h 3457576"/>
                <a:gd name="connsiteX16" fmla="*/ 972701 w 3452344"/>
                <a:gd name="connsiteY16" fmla="*/ 870858 h 3457576"/>
                <a:gd name="connsiteX17" fmla="*/ 679267 w 3452344"/>
                <a:gd name="connsiteY17" fmla="*/ 493780 h 3457576"/>
                <a:gd name="connsiteX18" fmla="*/ 594203 w 3452344"/>
                <a:gd name="connsiteY18" fmla="*/ 421750 h 3457576"/>
                <a:gd name="connsiteX19" fmla="*/ 623887 w 3452344"/>
                <a:gd name="connsiteY19" fmla="*/ 394771 h 3457576"/>
                <a:gd name="connsiteX20" fmla="*/ 1723556 w 3452344"/>
                <a:gd name="connsiteY20" fmla="*/ 0 h 3457576"/>
                <a:gd name="connsiteX0" fmla="*/ 2409356 w 4138144"/>
                <a:gd name="connsiteY0" fmla="*/ 0 h 3463926"/>
                <a:gd name="connsiteX1" fmla="*/ 4138144 w 4138144"/>
                <a:gd name="connsiteY1" fmla="*/ 1728788 h 3463926"/>
                <a:gd name="connsiteX2" fmla="*/ 2409356 w 4138144"/>
                <a:gd name="connsiteY2" fmla="*/ 3457576 h 3463926"/>
                <a:gd name="connsiteX3" fmla="*/ 2376019 w 4138144"/>
                <a:gd name="connsiteY3" fmla="*/ 3455893 h 3463926"/>
                <a:gd name="connsiteX4" fmla="*/ 2376019 w 4138144"/>
                <a:gd name="connsiteY4" fmla="*/ 3457576 h 3463926"/>
                <a:gd name="connsiteX5" fmla="*/ 0 w 4138144"/>
                <a:gd name="connsiteY5" fmla="*/ 3463926 h 3463926"/>
                <a:gd name="connsiteX6" fmla="*/ 722822 w 4138144"/>
                <a:gd name="connsiteY6" fmla="*/ 3375365 h 3463926"/>
                <a:gd name="connsiteX7" fmla="*/ 1292234 w 4138144"/>
                <a:gd name="connsiteY7" fmla="*/ 2389113 h 3463926"/>
                <a:gd name="connsiteX8" fmla="*/ 1287695 w 4138144"/>
                <a:gd name="connsiteY8" fmla="*/ 2381252 h 3463926"/>
                <a:gd name="connsiteX9" fmla="*/ 2409356 w 4138144"/>
                <a:gd name="connsiteY9" fmla="*/ 2381251 h 3463926"/>
                <a:gd name="connsiteX10" fmla="*/ 3061819 w 4138144"/>
                <a:gd name="connsiteY10" fmla="*/ 1728788 h 3463926"/>
                <a:gd name="connsiteX11" fmla="*/ 2409356 w 4138144"/>
                <a:gd name="connsiteY11" fmla="*/ 1076325 h 3463926"/>
                <a:gd name="connsiteX12" fmla="*/ 1970655 w 4138144"/>
                <a:gd name="connsiteY12" fmla="*/ 1245823 h 3463926"/>
                <a:gd name="connsiteX13" fmla="*/ 1913256 w 4138144"/>
                <a:gd name="connsiteY13" fmla="*/ 1312105 h 3463926"/>
                <a:gd name="connsiteX14" fmla="*/ 1675170 w 4138144"/>
                <a:gd name="connsiteY14" fmla="*/ 899729 h 3463926"/>
                <a:gd name="connsiteX15" fmla="*/ 1673712 w 4138144"/>
                <a:gd name="connsiteY15" fmla="*/ 900571 h 3463926"/>
                <a:gd name="connsiteX16" fmla="*/ 1658501 w 4138144"/>
                <a:gd name="connsiteY16" fmla="*/ 870858 h 3463926"/>
                <a:gd name="connsiteX17" fmla="*/ 1365067 w 4138144"/>
                <a:gd name="connsiteY17" fmla="*/ 493780 h 3463926"/>
                <a:gd name="connsiteX18" fmla="*/ 1280003 w 4138144"/>
                <a:gd name="connsiteY18" fmla="*/ 421750 h 3463926"/>
                <a:gd name="connsiteX19" fmla="*/ 1309687 w 4138144"/>
                <a:gd name="connsiteY19" fmla="*/ 394771 h 3463926"/>
                <a:gd name="connsiteX20" fmla="*/ 2409356 w 4138144"/>
                <a:gd name="connsiteY20" fmla="*/ 0 h 3463926"/>
                <a:gd name="connsiteX0" fmla="*/ 2823184 w 4551972"/>
                <a:gd name="connsiteY0" fmla="*/ 0 h 3463926"/>
                <a:gd name="connsiteX1" fmla="*/ 4551972 w 4551972"/>
                <a:gd name="connsiteY1" fmla="*/ 1728788 h 3463926"/>
                <a:gd name="connsiteX2" fmla="*/ 2823184 w 4551972"/>
                <a:gd name="connsiteY2" fmla="*/ 3457576 h 3463926"/>
                <a:gd name="connsiteX3" fmla="*/ 2789847 w 4551972"/>
                <a:gd name="connsiteY3" fmla="*/ 3455893 h 3463926"/>
                <a:gd name="connsiteX4" fmla="*/ 2789847 w 4551972"/>
                <a:gd name="connsiteY4" fmla="*/ 3457576 h 3463926"/>
                <a:gd name="connsiteX5" fmla="*/ 413828 w 4551972"/>
                <a:gd name="connsiteY5" fmla="*/ 3463926 h 3463926"/>
                <a:gd name="connsiteX6" fmla="*/ 0 w 4551972"/>
                <a:gd name="connsiteY6" fmla="*/ 3372190 h 3463926"/>
                <a:gd name="connsiteX7" fmla="*/ 1706062 w 4551972"/>
                <a:gd name="connsiteY7" fmla="*/ 2389113 h 3463926"/>
                <a:gd name="connsiteX8" fmla="*/ 1701523 w 4551972"/>
                <a:gd name="connsiteY8" fmla="*/ 2381252 h 3463926"/>
                <a:gd name="connsiteX9" fmla="*/ 2823184 w 4551972"/>
                <a:gd name="connsiteY9" fmla="*/ 2381251 h 3463926"/>
                <a:gd name="connsiteX10" fmla="*/ 3475647 w 4551972"/>
                <a:gd name="connsiteY10" fmla="*/ 1728788 h 3463926"/>
                <a:gd name="connsiteX11" fmla="*/ 2823184 w 4551972"/>
                <a:gd name="connsiteY11" fmla="*/ 1076325 h 3463926"/>
                <a:gd name="connsiteX12" fmla="*/ 2384483 w 4551972"/>
                <a:gd name="connsiteY12" fmla="*/ 1245823 h 3463926"/>
                <a:gd name="connsiteX13" fmla="*/ 2327084 w 4551972"/>
                <a:gd name="connsiteY13" fmla="*/ 1312105 h 3463926"/>
                <a:gd name="connsiteX14" fmla="*/ 2088998 w 4551972"/>
                <a:gd name="connsiteY14" fmla="*/ 899729 h 3463926"/>
                <a:gd name="connsiteX15" fmla="*/ 2087540 w 4551972"/>
                <a:gd name="connsiteY15" fmla="*/ 900571 h 3463926"/>
                <a:gd name="connsiteX16" fmla="*/ 2072329 w 4551972"/>
                <a:gd name="connsiteY16" fmla="*/ 870858 h 3463926"/>
                <a:gd name="connsiteX17" fmla="*/ 1778895 w 4551972"/>
                <a:gd name="connsiteY17" fmla="*/ 493780 h 3463926"/>
                <a:gd name="connsiteX18" fmla="*/ 1693831 w 4551972"/>
                <a:gd name="connsiteY18" fmla="*/ 421750 h 3463926"/>
                <a:gd name="connsiteX19" fmla="*/ 1723515 w 4551972"/>
                <a:gd name="connsiteY19" fmla="*/ 394771 h 3463926"/>
                <a:gd name="connsiteX20" fmla="*/ 2823184 w 4551972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1696537 w 4542447"/>
                <a:gd name="connsiteY7" fmla="*/ 2389113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2447" h="3463926">
                  <a:moveTo>
                    <a:pt x="2813659" y="0"/>
                  </a:moveTo>
                  <a:cubicBezTo>
                    <a:pt x="3768442" y="0"/>
                    <a:pt x="4542447" y="774005"/>
                    <a:pt x="4542447" y="1728788"/>
                  </a:cubicBezTo>
                  <a:cubicBezTo>
                    <a:pt x="4542447" y="2683571"/>
                    <a:pt x="3768442" y="3457576"/>
                    <a:pt x="2813659" y="3457576"/>
                  </a:cubicBezTo>
                  <a:lnTo>
                    <a:pt x="2780322" y="3455893"/>
                  </a:lnTo>
                  <a:lnTo>
                    <a:pt x="2780322" y="3457576"/>
                  </a:lnTo>
                  <a:lnTo>
                    <a:pt x="404303" y="3463926"/>
                  </a:lnTo>
                  <a:cubicBezTo>
                    <a:pt x="290967" y="3459806"/>
                    <a:pt x="110956" y="3419966"/>
                    <a:pt x="0" y="3365840"/>
                  </a:cubicBezTo>
                  <a:cubicBezTo>
                    <a:pt x="31054" y="3074131"/>
                    <a:pt x="36708" y="2995147"/>
                    <a:pt x="445587" y="2385938"/>
                  </a:cubicBezTo>
                  <a:lnTo>
                    <a:pt x="1691998" y="2381252"/>
                  </a:lnTo>
                  <a:lnTo>
                    <a:pt x="2813659" y="2381251"/>
                  </a:lnTo>
                  <a:cubicBezTo>
                    <a:pt x="3174004" y="2381251"/>
                    <a:pt x="3466122" y="2089133"/>
                    <a:pt x="3466122" y="1728788"/>
                  </a:cubicBezTo>
                  <a:cubicBezTo>
                    <a:pt x="3466122" y="1368443"/>
                    <a:pt x="3174004" y="1076325"/>
                    <a:pt x="2813659" y="1076325"/>
                  </a:cubicBezTo>
                  <a:cubicBezTo>
                    <a:pt x="2644747" y="1076325"/>
                    <a:pt x="2490827" y="1140511"/>
                    <a:pt x="2374958" y="1245823"/>
                  </a:cubicBezTo>
                  <a:lnTo>
                    <a:pt x="2317559" y="1312105"/>
                  </a:lnTo>
                  <a:lnTo>
                    <a:pt x="2079473" y="899729"/>
                  </a:lnTo>
                  <a:lnTo>
                    <a:pt x="2078015" y="900571"/>
                  </a:lnTo>
                  <a:lnTo>
                    <a:pt x="2062804" y="870858"/>
                  </a:lnTo>
                  <a:cubicBezTo>
                    <a:pt x="1980752" y="728741"/>
                    <a:pt x="1881569" y="602681"/>
                    <a:pt x="1769370" y="493780"/>
                  </a:cubicBezTo>
                  <a:lnTo>
                    <a:pt x="1684306" y="421750"/>
                  </a:lnTo>
                  <a:lnTo>
                    <a:pt x="1713990" y="394771"/>
                  </a:lnTo>
                  <a:cubicBezTo>
                    <a:pt x="2012826" y="148149"/>
                    <a:pt x="2395941" y="0"/>
                    <a:pt x="2813659" y="0"/>
                  </a:cubicBezTo>
                  <a:close/>
                </a:path>
              </a:pathLst>
            </a:custGeom>
            <a:gradFill>
              <a:gsLst>
                <a:gs pos="10192">
                  <a:schemeClr val="accent3"/>
                </a:gs>
                <a:gs pos="0">
                  <a:schemeClr val="accent3"/>
                </a:gs>
                <a:gs pos="26000">
                  <a:schemeClr val="accent1"/>
                </a:gs>
                <a:gs pos="100000">
                  <a:schemeClr val="accent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75" name="Vrije vorm: vorm 59">
              <a:extLst>
                <a:ext uri="{FF2B5EF4-FFF2-40B4-BE49-F238E27FC236}">
                  <a16:creationId xmlns:a16="http://schemas.microsoft.com/office/drawing/2014/main" id="{414A105B-C0C2-83BF-1202-9139FC4E7BD0}"/>
                </a:ext>
              </a:extLst>
            </p:cNvPr>
            <p:cNvSpPr/>
            <p:nvPr/>
          </p:nvSpPr>
          <p:spPr>
            <a:xfrm rot="7200000">
              <a:off x="1336219" y="3110899"/>
              <a:ext cx="3476805" cy="3457576"/>
            </a:xfrm>
            <a:custGeom>
              <a:avLst/>
              <a:gdLst>
                <a:gd name="connsiteX0" fmla="*/ 0 w 3476805"/>
                <a:gd name="connsiteY0" fmla="*/ 3457576 h 3457576"/>
                <a:gd name="connsiteX1" fmla="*/ 43336 w 3476805"/>
                <a:gd name="connsiteY1" fmla="*/ 3361344 h 3457576"/>
                <a:gd name="connsiteX2" fmla="*/ 609192 w 3476805"/>
                <a:gd name="connsiteY2" fmla="*/ 2381252 h 3457576"/>
                <a:gd name="connsiteX3" fmla="*/ 1748017 w 3476805"/>
                <a:gd name="connsiteY3" fmla="*/ 2381251 h 3457576"/>
                <a:gd name="connsiteX4" fmla="*/ 2400480 w 3476805"/>
                <a:gd name="connsiteY4" fmla="*/ 1728788 h 3457576"/>
                <a:gd name="connsiteX5" fmla="*/ 1748017 w 3476805"/>
                <a:gd name="connsiteY5" fmla="*/ 1076325 h 3457576"/>
                <a:gd name="connsiteX6" fmla="*/ 1254659 w 3476805"/>
                <a:gd name="connsiteY6" fmla="*/ 1301800 h 3457576"/>
                <a:gd name="connsiteX7" fmla="*/ 1234732 w 3476805"/>
                <a:gd name="connsiteY7" fmla="*/ 1327794 h 3457576"/>
                <a:gd name="connsiteX8" fmla="*/ 992615 w 3476805"/>
                <a:gd name="connsiteY8" fmla="*/ 908435 h 3457576"/>
                <a:gd name="connsiteX9" fmla="*/ 991158 w 3476805"/>
                <a:gd name="connsiteY9" fmla="*/ 909276 h 3457576"/>
                <a:gd name="connsiteX10" fmla="*/ 975947 w 3476805"/>
                <a:gd name="connsiteY10" fmla="*/ 879564 h 3457576"/>
                <a:gd name="connsiteX11" fmla="*/ 651592 w 3476805"/>
                <a:gd name="connsiteY11" fmla="*/ 473211 h 3457576"/>
                <a:gd name="connsiteX12" fmla="*/ 604949 w 3476805"/>
                <a:gd name="connsiteY12" fmla="*/ 434216 h 3457576"/>
                <a:gd name="connsiteX13" fmla="*/ 648348 w 3476805"/>
                <a:gd name="connsiteY13" fmla="*/ 394771 h 3457576"/>
                <a:gd name="connsiteX14" fmla="*/ 1748017 w 3476805"/>
                <a:gd name="connsiteY14" fmla="*/ 0 h 3457576"/>
                <a:gd name="connsiteX15" fmla="*/ 3476805 w 3476805"/>
                <a:gd name="connsiteY15" fmla="*/ 1728788 h 3457576"/>
                <a:gd name="connsiteX16" fmla="*/ 2420939 w 3476805"/>
                <a:gd name="connsiteY16" fmla="*/ 3321719 h 3457576"/>
                <a:gd name="connsiteX17" fmla="*/ 2296443 w 3476805"/>
                <a:gd name="connsiteY17" fmla="*/ 3367285 h 3457576"/>
                <a:gd name="connsiteX18" fmla="*/ 2234742 w 3476805"/>
                <a:gd name="connsiteY18" fmla="*/ 3386889 h 3457576"/>
                <a:gd name="connsiteX19" fmla="*/ 2163968 w 3476805"/>
                <a:gd name="connsiteY19" fmla="*/ 3405087 h 3457576"/>
                <a:gd name="connsiteX20" fmla="*/ 2018305 w 3476805"/>
                <a:gd name="connsiteY20" fmla="*/ 3434376 h 3457576"/>
                <a:gd name="connsiteX21" fmla="*/ 1942900 w 3476805"/>
                <a:gd name="connsiteY21" fmla="*/ 3445884 h 3457576"/>
                <a:gd name="connsiteX22" fmla="*/ 1905420 w 3476805"/>
                <a:gd name="connsiteY22" fmla="*/ 3449628 h 3457576"/>
                <a:gd name="connsiteX23" fmla="*/ 1748065 w 3476805"/>
                <a:gd name="connsiteY23" fmla="*/ 3457574 h 3457576"/>
                <a:gd name="connsiteX24" fmla="*/ 1748019 w 3476805"/>
                <a:gd name="connsiteY24" fmla="*/ 3457575 h 3457576"/>
                <a:gd name="connsiteX25" fmla="*/ 1714682 w 3476805"/>
                <a:gd name="connsiteY25" fmla="*/ 3455893 h 3457576"/>
                <a:gd name="connsiteX26" fmla="*/ 1714681 w 3476805"/>
                <a:gd name="connsiteY26" fmla="*/ 3455893 h 3457576"/>
                <a:gd name="connsiteX27" fmla="*/ 1714680 w 3476805"/>
                <a:gd name="connsiteY27" fmla="*/ 3455893 h 3457576"/>
                <a:gd name="connsiteX28" fmla="*/ 1714680 w 3476805"/>
                <a:gd name="connsiteY28" fmla="*/ 3457576 h 3457576"/>
                <a:gd name="connsiteX29" fmla="*/ 1606038 w 3476805"/>
                <a:gd name="connsiteY29" fmla="*/ 3457576 h 3457576"/>
                <a:gd name="connsiteX30" fmla="*/ 1218115 w 3476805"/>
                <a:gd name="connsiteY30" fmla="*/ 3457576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76805" h="3457576">
                  <a:moveTo>
                    <a:pt x="0" y="3457576"/>
                  </a:moveTo>
                  <a:lnTo>
                    <a:pt x="43336" y="3361344"/>
                  </a:lnTo>
                  <a:lnTo>
                    <a:pt x="609192" y="2381252"/>
                  </a:lnTo>
                  <a:lnTo>
                    <a:pt x="1748017" y="2381251"/>
                  </a:lnTo>
                  <a:cubicBezTo>
                    <a:pt x="2108362" y="2381251"/>
                    <a:pt x="2400480" y="2089133"/>
                    <a:pt x="2400480" y="1728788"/>
                  </a:cubicBezTo>
                  <a:cubicBezTo>
                    <a:pt x="2400480" y="1368443"/>
                    <a:pt x="2108362" y="1076325"/>
                    <a:pt x="1748017" y="1076325"/>
                  </a:cubicBezTo>
                  <a:cubicBezTo>
                    <a:pt x="1550953" y="1076325"/>
                    <a:pt x="1374294" y="1163690"/>
                    <a:pt x="1254659" y="1301800"/>
                  </a:cubicBezTo>
                  <a:lnTo>
                    <a:pt x="1234732" y="1327794"/>
                  </a:lnTo>
                  <a:lnTo>
                    <a:pt x="992615" y="908435"/>
                  </a:lnTo>
                  <a:lnTo>
                    <a:pt x="991158" y="909276"/>
                  </a:lnTo>
                  <a:lnTo>
                    <a:pt x="975947" y="879564"/>
                  </a:lnTo>
                  <a:cubicBezTo>
                    <a:pt x="886436" y="724526"/>
                    <a:pt x="776537" y="588599"/>
                    <a:pt x="651592" y="473211"/>
                  </a:cubicBezTo>
                  <a:lnTo>
                    <a:pt x="604949" y="434216"/>
                  </a:lnTo>
                  <a:lnTo>
                    <a:pt x="648348" y="394771"/>
                  </a:lnTo>
                  <a:cubicBezTo>
                    <a:pt x="947184" y="148149"/>
                    <a:pt x="1330299" y="0"/>
                    <a:pt x="1748017" y="0"/>
                  </a:cubicBezTo>
                  <a:cubicBezTo>
                    <a:pt x="2702800" y="0"/>
                    <a:pt x="3476805" y="774005"/>
                    <a:pt x="3476805" y="1728788"/>
                  </a:cubicBezTo>
                  <a:cubicBezTo>
                    <a:pt x="3476805" y="2444875"/>
                    <a:pt x="3041427" y="3059275"/>
                    <a:pt x="2420939" y="3321719"/>
                  </a:cubicBezTo>
                  <a:lnTo>
                    <a:pt x="2296443" y="3367285"/>
                  </a:lnTo>
                  <a:lnTo>
                    <a:pt x="2234742" y="3386889"/>
                  </a:lnTo>
                  <a:lnTo>
                    <a:pt x="2163968" y="3405087"/>
                  </a:lnTo>
                  <a:lnTo>
                    <a:pt x="2018305" y="3434376"/>
                  </a:lnTo>
                  <a:lnTo>
                    <a:pt x="1942900" y="3445884"/>
                  </a:lnTo>
                  <a:lnTo>
                    <a:pt x="1905420" y="3449628"/>
                  </a:lnTo>
                  <a:lnTo>
                    <a:pt x="1748065" y="3457574"/>
                  </a:lnTo>
                  <a:lnTo>
                    <a:pt x="1748019" y="3457575"/>
                  </a:lnTo>
                  <a:lnTo>
                    <a:pt x="1714682" y="3455893"/>
                  </a:lnTo>
                  <a:lnTo>
                    <a:pt x="1714681" y="3455893"/>
                  </a:lnTo>
                  <a:lnTo>
                    <a:pt x="1714680" y="3455893"/>
                  </a:lnTo>
                  <a:lnTo>
                    <a:pt x="1714680" y="3457576"/>
                  </a:lnTo>
                  <a:lnTo>
                    <a:pt x="1606038" y="3457576"/>
                  </a:lnTo>
                  <a:lnTo>
                    <a:pt x="1218115" y="34575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76" name="Tijdelijke aanduiding voor verticale tekst 1">
              <a:extLst>
                <a:ext uri="{FF2B5EF4-FFF2-40B4-BE49-F238E27FC236}">
                  <a16:creationId xmlns:a16="http://schemas.microsoft.com/office/drawing/2014/main" id="{CCA8C263-FA0F-0AD5-8DCB-EEE3B426EDA2}"/>
                </a:ext>
              </a:extLst>
            </p:cNvPr>
            <p:cNvSpPr txBox="1">
              <a:spLocks/>
            </p:cNvSpPr>
            <p:nvPr/>
          </p:nvSpPr>
          <p:spPr>
            <a:xfrm>
              <a:off x="1805287" y="3657860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Down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SURFcert</a:t>
              </a:r>
              <a:r>
                <a:rPr lang="nl-NL" sz="2800" dirty="0">
                  <a:solidFill>
                    <a:schemeClr val="bg1"/>
                  </a:solidFill>
                </a:rPr>
                <a:t> MISP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D6368C16-4216-52E5-13E7-5C6BE1E93867}"/>
                </a:ext>
              </a:extLst>
            </p:cNvPr>
            <p:cNvGrpSpPr/>
            <p:nvPr/>
          </p:nvGrpSpPr>
          <p:grpSpPr>
            <a:xfrm rot="20928759">
              <a:off x="1772048" y="4496350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83" name="Vrije vorm: vorm 72">
                <a:extLst>
                  <a:ext uri="{FF2B5EF4-FFF2-40B4-BE49-F238E27FC236}">
                    <a16:creationId xmlns:a16="http://schemas.microsoft.com/office/drawing/2014/main" id="{7C8BE6C7-5A22-942E-E4AA-8BA9444AFBFE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84" name="Vrije vorm: vorm 73">
                <a:extLst>
                  <a:ext uri="{FF2B5EF4-FFF2-40B4-BE49-F238E27FC236}">
                    <a16:creationId xmlns:a16="http://schemas.microsoft.com/office/drawing/2014/main" id="{85F1B230-5290-46C0-49B1-203D98230466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85" name="Vrije vorm: vorm 74">
                <a:extLst>
                  <a:ext uri="{FF2B5EF4-FFF2-40B4-BE49-F238E27FC236}">
                    <a16:creationId xmlns:a16="http://schemas.microsoft.com/office/drawing/2014/main" id="{C5D70DF8-A0C6-ED07-47CA-29A61F1E1BEF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78" name="Tijdelijke aanduiding voor verticale tekst 1">
              <a:extLst>
                <a:ext uri="{FF2B5EF4-FFF2-40B4-BE49-F238E27FC236}">
                  <a16:creationId xmlns:a16="http://schemas.microsoft.com/office/drawing/2014/main" id="{5E6A1455-0439-CBB2-0E1E-3428EADB005D}"/>
                </a:ext>
              </a:extLst>
            </p:cNvPr>
            <p:cNvSpPr txBox="1">
              <a:spLocks/>
            </p:cNvSpPr>
            <p:nvPr/>
          </p:nvSpPr>
          <p:spPr>
            <a:xfrm rot="4500000">
              <a:off x="2751933" y="1654962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>
                  <a:solidFill>
                    <a:schemeClr val="bg1"/>
                  </a:solidFill>
                </a:rPr>
                <a:t>SURF DNS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79" name="Groep 82">
              <a:extLst>
                <a:ext uri="{FF2B5EF4-FFF2-40B4-BE49-F238E27FC236}">
                  <a16:creationId xmlns:a16="http://schemas.microsoft.com/office/drawing/2014/main" id="{1D7ACEA4-6B81-79BF-6BF6-5AEB01F7A897}"/>
                </a:ext>
              </a:extLst>
            </p:cNvPr>
            <p:cNvGrpSpPr/>
            <p:nvPr/>
          </p:nvGrpSpPr>
          <p:grpSpPr>
            <a:xfrm rot="12600000">
              <a:off x="4842910" y="336858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80" name="Vrije vorm: vorm 83">
                <a:extLst>
                  <a:ext uri="{FF2B5EF4-FFF2-40B4-BE49-F238E27FC236}">
                    <a16:creationId xmlns:a16="http://schemas.microsoft.com/office/drawing/2014/main" id="{D5A14A0B-905C-7E07-02F1-EAC300C5D23A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81" name="Vrije vorm: vorm 84">
                <a:extLst>
                  <a:ext uri="{FF2B5EF4-FFF2-40B4-BE49-F238E27FC236}">
                    <a16:creationId xmlns:a16="http://schemas.microsoft.com/office/drawing/2014/main" id="{53FBBA0F-77E9-00BD-1EE9-0BEC538BE137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82" name="Vrije vorm: vorm 85">
                <a:extLst>
                  <a:ext uri="{FF2B5EF4-FFF2-40B4-BE49-F238E27FC236}">
                    <a16:creationId xmlns:a16="http://schemas.microsoft.com/office/drawing/2014/main" id="{3CDB3203-08FA-FEC3-F644-BAF50CE02E1D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8117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7FDE-433D-251C-7EBC-D5016E73E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77E88-8599-AF14-4AB8-B85E34844D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EE15A-A33A-CCBD-1050-4C05833D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4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46527C-665F-0C64-9F85-0BABC3D8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EFD8E4-5A9E-9D0D-77E8-7EE3852DDE1E}"/>
              </a:ext>
            </a:extLst>
          </p:cNvPr>
          <p:cNvSpPr txBox="1">
            <a:spLocks/>
          </p:cNvSpPr>
          <p:nvPr/>
        </p:nvSpPr>
        <p:spPr>
          <a:xfrm>
            <a:off x="518899" y="272177"/>
            <a:ext cx="11149188" cy="6007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More </a:t>
            </a:r>
            <a:r>
              <a:rPr lang="nl-NL" dirty="0" err="1"/>
              <a:t>than</a:t>
            </a:r>
            <a:r>
              <a:rPr lang="nl-NL" dirty="0"/>
              <a:t> services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1570323-3996-536E-D97E-8AA46421CA89}"/>
              </a:ext>
            </a:extLst>
          </p:cNvPr>
          <p:cNvSpPr txBox="1">
            <a:spLocks/>
          </p:cNvSpPr>
          <p:nvPr/>
        </p:nvSpPr>
        <p:spPr>
          <a:xfrm>
            <a:off x="516362" y="6376061"/>
            <a:ext cx="392576" cy="2169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D0FE45-509C-4BDF-9EDE-64426F8DF3D2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F3F2ED-B33A-D5FA-38B0-29175E0089FE}"/>
              </a:ext>
            </a:extLst>
          </p:cNvPr>
          <p:cNvSpPr/>
          <p:nvPr/>
        </p:nvSpPr>
        <p:spPr>
          <a:xfrm>
            <a:off x="6564923" y="1298733"/>
            <a:ext cx="5267547" cy="1379738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381000" dist="381000" dir="12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33F0C8-D42F-7B7C-FBC6-657CC523D20C}"/>
              </a:ext>
            </a:extLst>
          </p:cNvPr>
          <p:cNvSpPr/>
          <p:nvPr/>
        </p:nvSpPr>
        <p:spPr>
          <a:xfrm>
            <a:off x="6564923" y="2860657"/>
            <a:ext cx="5300543" cy="1379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dist="381000" dir="12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BB9E75-1B79-71C6-290D-66A13312BAED}"/>
              </a:ext>
            </a:extLst>
          </p:cNvPr>
          <p:cNvSpPr/>
          <p:nvPr/>
        </p:nvSpPr>
        <p:spPr>
          <a:xfrm>
            <a:off x="6323491" y="2921269"/>
            <a:ext cx="555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We </a:t>
            </a:r>
            <a:r>
              <a:rPr lang="nl-NL" dirty="0" err="1"/>
              <a:t>publish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annual</a:t>
            </a:r>
            <a:r>
              <a:rPr lang="nl-NL" b="1" dirty="0"/>
              <a:t> Cyber </a:t>
            </a:r>
            <a:r>
              <a:rPr lang="nl-NL" b="1" dirty="0" err="1"/>
              <a:t>Threat</a:t>
            </a:r>
            <a:r>
              <a:rPr lang="nl-NL" b="1" dirty="0"/>
              <a:t> </a:t>
            </a:r>
            <a:r>
              <a:rPr lang="nl-NL" b="1" dirty="0" err="1"/>
              <a:t>Overview</a:t>
            </a:r>
            <a:endParaRPr lang="nl-NL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5CB978-13BF-5B35-2407-D9E2B45C13C1}"/>
              </a:ext>
            </a:extLst>
          </p:cNvPr>
          <p:cNvSpPr/>
          <p:nvPr/>
        </p:nvSpPr>
        <p:spPr>
          <a:xfrm>
            <a:off x="7078408" y="1515214"/>
            <a:ext cx="4626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We </a:t>
            </a:r>
            <a:r>
              <a:rPr lang="nl-NL" dirty="0" err="1"/>
              <a:t>collaborate</a:t>
            </a:r>
            <a:r>
              <a:rPr lang="nl-NL" dirty="0"/>
              <a:t> </a:t>
            </a:r>
            <a:r>
              <a:rPr lang="nl-NL" dirty="0" err="1"/>
              <a:t>both</a:t>
            </a:r>
            <a:r>
              <a:rPr lang="nl-NL" dirty="0"/>
              <a:t> </a:t>
            </a:r>
            <a:r>
              <a:rPr lang="nl-NL" b="1" dirty="0" err="1"/>
              <a:t>nationally</a:t>
            </a:r>
            <a:r>
              <a:rPr lang="nl-NL" b="1" dirty="0"/>
              <a:t> </a:t>
            </a:r>
            <a:r>
              <a:rPr lang="nl-NL" dirty="0" err="1"/>
              <a:t>and</a:t>
            </a:r>
            <a:r>
              <a:rPr lang="nl-NL" b="1" dirty="0"/>
              <a:t> </a:t>
            </a:r>
            <a:r>
              <a:rPr lang="nl-NL" b="1" dirty="0" err="1"/>
              <a:t>internationally</a:t>
            </a:r>
            <a:r>
              <a:rPr lang="nl-NL" b="1" dirty="0"/>
              <a:t>  </a:t>
            </a:r>
            <a:br>
              <a:rPr lang="nl-NL" b="1" dirty="0"/>
            </a:br>
            <a:r>
              <a:rPr lang="nl-NL" dirty="0"/>
              <a:t> </a:t>
            </a:r>
          </a:p>
        </p:txBody>
      </p:sp>
      <p:pic>
        <p:nvPicPr>
          <p:cNvPr id="9" name="Picture 4" descr="Nationaal Cyber Security Centrum - Wikipedia">
            <a:extLst>
              <a:ext uri="{FF2B5EF4-FFF2-40B4-BE49-F238E27FC236}">
                <a16:creationId xmlns:a16="http://schemas.microsoft.com/office/drawing/2014/main" id="{B02DF6AE-A6E9-0291-9C4A-6B07EAD72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84" y="1915311"/>
            <a:ext cx="1997903" cy="7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A7D8AE-3A35-11FE-F55F-09DA6EF3E7BD}"/>
              </a:ext>
            </a:extLst>
          </p:cNvPr>
          <p:cNvSpPr/>
          <p:nvPr/>
        </p:nvSpPr>
        <p:spPr>
          <a:xfrm>
            <a:off x="754538" y="4434355"/>
            <a:ext cx="5048501" cy="1379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dist="381000" dir="12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D8C473-2518-F048-1B2E-9AF2E0D3172B}"/>
              </a:ext>
            </a:extLst>
          </p:cNvPr>
          <p:cNvSpPr/>
          <p:nvPr/>
        </p:nvSpPr>
        <p:spPr>
          <a:xfrm>
            <a:off x="2136008" y="4663822"/>
            <a:ext cx="34263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We host </a:t>
            </a:r>
            <a:r>
              <a:rPr lang="nl-NL" dirty="0" err="1"/>
              <a:t>the</a:t>
            </a:r>
            <a:r>
              <a:rPr lang="nl-NL" dirty="0"/>
              <a:t> platform </a:t>
            </a:r>
          </a:p>
          <a:p>
            <a:pPr algn="r"/>
            <a:r>
              <a:rPr lang="nl-NL" b="1" dirty="0"/>
              <a:t>Safe </a:t>
            </a:r>
            <a:r>
              <a:rPr lang="nl-NL" b="1" dirty="0" err="1"/>
              <a:t>and</a:t>
            </a:r>
            <a:r>
              <a:rPr lang="nl-NL" b="1" dirty="0"/>
              <a:t> Open </a:t>
            </a:r>
            <a:r>
              <a:rPr lang="nl-NL" b="1" dirty="0" err="1"/>
              <a:t>Higher</a:t>
            </a:r>
            <a:r>
              <a:rPr lang="nl-NL" b="1" dirty="0"/>
              <a:t> </a:t>
            </a:r>
            <a:r>
              <a:rPr lang="nl-NL" b="1" dirty="0" err="1"/>
              <a:t>Education</a:t>
            </a:r>
            <a:r>
              <a:rPr lang="nl-NL" b="1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93078-3A6C-F1BF-C477-1E0AD0F182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93" y="3066504"/>
            <a:ext cx="920128" cy="920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E8CF3B-45FD-A8D9-4F63-11262368CF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00" y="1600620"/>
            <a:ext cx="914400" cy="914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2BE2867-E3FC-79E3-070C-DF1D665F1C76}"/>
              </a:ext>
            </a:extLst>
          </p:cNvPr>
          <p:cNvGrpSpPr/>
          <p:nvPr/>
        </p:nvGrpSpPr>
        <p:grpSpPr>
          <a:xfrm>
            <a:off x="261852" y="1273900"/>
            <a:ext cx="5541187" cy="1379738"/>
            <a:chOff x="255450" y="4461403"/>
            <a:chExt cx="5541187" cy="137973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A0EB48-2EB4-BE72-59EC-7E0C3953434A}"/>
                </a:ext>
              </a:extLst>
            </p:cNvPr>
            <p:cNvSpPr/>
            <p:nvPr/>
          </p:nvSpPr>
          <p:spPr>
            <a:xfrm>
              <a:off x="748136" y="4461403"/>
              <a:ext cx="5048501" cy="13797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381000" dist="381000" dir="12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E1D456-0DC9-46D3-3ABB-6D88A2476055}"/>
                </a:ext>
              </a:extLst>
            </p:cNvPr>
            <p:cNvSpPr/>
            <p:nvPr/>
          </p:nvSpPr>
          <p:spPr>
            <a:xfrm>
              <a:off x="1156342" y="4569424"/>
              <a:ext cx="43266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endParaRPr lang="nl-NL" b="1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2309FAE-B600-9473-9F28-8E30E4EE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450" y="4694072"/>
              <a:ext cx="914400" cy="914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3CC3-3258-BB5B-E4DB-D3096A6E9AE4}"/>
              </a:ext>
            </a:extLst>
          </p:cNvPr>
          <p:cNvGrpSpPr/>
          <p:nvPr/>
        </p:nvGrpSpPr>
        <p:grpSpPr>
          <a:xfrm>
            <a:off x="299328" y="2907426"/>
            <a:ext cx="5497310" cy="1379738"/>
            <a:chOff x="299328" y="1407841"/>
            <a:chExt cx="5497310" cy="1379738"/>
          </a:xfrm>
          <a:solidFill>
            <a:schemeClr val="bg1">
              <a:lumMod val="9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0AE1EDE-BDDD-7739-AC3D-71AD73527B86}"/>
                </a:ext>
              </a:extLst>
            </p:cNvPr>
            <p:cNvSpPr/>
            <p:nvPr/>
          </p:nvSpPr>
          <p:spPr>
            <a:xfrm>
              <a:off x="748137" y="1407841"/>
              <a:ext cx="5048501" cy="1379738"/>
            </a:xfrm>
            <a:prstGeom prst="rect">
              <a:avLst/>
            </a:prstGeom>
            <a:grpFill/>
            <a:ln>
              <a:noFill/>
            </a:ln>
            <a:effectLst>
              <a:outerShdw blurRad="381000" dist="381000" dir="12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9334279-591C-20F9-33CC-7BFD1C0CFCE1}"/>
                </a:ext>
              </a:extLst>
            </p:cNvPr>
            <p:cNvSpPr/>
            <p:nvPr/>
          </p:nvSpPr>
          <p:spPr>
            <a:xfrm>
              <a:off x="1793631" y="1587380"/>
              <a:ext cx="3645877" cy="9233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/>
              <a:r>
                <a:rPr lang="nl-NL" dirty="0"/>
                <a:t>We </a:t>
              </a:r>
              <a:r>
                <a:rPr lang="nl-NL" dirty="0" err="1"/>
                <a:t>organise</a:t>
              </a:r>
              <a:r>
                <a:rPr lang="nl-NL" dirty="0"/>
                <a:t> </a:t>
              </a:r>
              <a:r>
                <a:rPr lang="nl-NL" b="1" dirty="0"/>
                <a:t>courses, workshops </a:t>
              </a:r>
              <a:r>
                <a:rPr lang="nl-NL" dirty="0" err="1"/>
                <a:t>and</a:t>
              </a:r>
              <a:r>
                <a:rPr lang="nl-NL" dirty="0"/>
                <a:t> </a:t>
              </a:r>
              <a:r>
                <a:rPr lang="nl-NL" dirty="0" err="1"/>
                <a:t>an</a:t>
              </a:r>
              <a:r>
                <a:rPr lang="nl-NL" dirty="0"/>
                <a:t> </a:t>
              </a:r>
              <a:r>
                <a:rPr lang="nl-NL" dirty="0" err="1"/>
                <a:t>annual</a:t>
              </a:r>
              <a:r>
                <a:rPr lang="nl-NL" dirty="0"/>
                <a:t> </a:t>
              </a:r>
              <a:r>
                <a:rPr lang="nl-NL" b="1" dirty="0"/>
                <a:t>Security &amp; Privacy conference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5AC8C23-E6DD-0698-2CC5-BCEC97DFA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328" y="1606867"/>
              <a:ext cx="914400" cy="914400"/>
            </a:xfrm>
            <a:prstGeom prst="rect">
              <a:avLst/>
            </a:prstGeom>
            <a:grpFill/>
          </p:spPr>
        </p:pic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F3C7C097-D32F-B3B1-061A-165BE4269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013" y="2089172"/>
            <a:ext cx="1160338" cy="50417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3BE2F6E-F6C3-A2F9-3DBA-951B1F2EEB2B}"/>
              </a:ext>
            </a:extLst>
          </p:cNvPr>
          <p:cNvSpPr/>
          <p:nvPr/>
        </p:nvSpPr>
        <p:spPr>
          <a:xfrm>
            <a:off x="6564923" y="4434355"/>
            <a:ext cx="5300543" cy="1379738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381000" dist="381000" dir="12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8102FD-3DBA-D26C-9A98-20651A48258A}"/>
              </a:ext>
            </a:extLst>
          </p:cNvPr>
          <p:cNvSpPr/>
          <p:nvPr/>
        </p:nvSpPr>
        <p:spPr>
          <a:xfrm>
            <a:off x="6756799" y="4756737"/>
            <a:ext cx="5048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We </a:t>
            </a:r>
            <a:r>
              <a:rPr lang="nl-NL" dirty="0" err="1"/>
              <a:t>facilitatie</a:t>
            </a:r>
            <a:r>
              <a:rPr lang="nl-NL" dirty="0"/>
              <a:t> 2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active</a:t>
            </a:r>
            <a:r>
              <a:rPr lang="nl-NL" dirty="0"/>
              <a:t> </a:t>
            </a:r>
            <a:r>
              <a:rPr lang="nl-NL" dirty="0" err="1"/>
              <a:t>communities</a:t>
            </a:r>
            <a:r>
              <a:rPr lang="nl-NL" dirty="0"/>
              <a:t>: </a:t>
            </a:r>
          </a:p>
          <a:p>
            <a:pPr algn="r"/>
            <a:r>
              <a:rPr lang="nl-NL" b="1" dirty="0"/>
              <a:t>SCIPR </a:t>
            </a:r>
            <a:r>
              <a:rPr lang="nl-NL" b="1" dirty="0" err="1"/>
              <a:t>and</a:t>
            </a:r>
            <a:r>
              <a:rPr lang="nl-NL" b="1" dirty="0"/>
              <a:t> SCIRT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3B507A7-8100-CC9B-348F-2DB042F9FE9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99" y="4604080"/>
            <a:ext cx="914400" cy="9144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1C686C89-DB7C-A4A5-18F2-A4562C9C9DB2}"/>
              </a:ext>
            </a:extLst>
          </p:cNvPr>
          <p:cNvSpPr/>
          <p:nvPr/>
        </p:nvSpPr>
        <p:spPr>
          <a:xfrm>
            <a:off x="297338" y="4641743"/>
            <a:ext cx="9144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1A7DAB5-6D2B-7045-0EA5-90B696DAFA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2" y="4857036"/>
            <a:ext cx="537020" cy="537020"/>
          </a:xfrm>
          <a:prstGeom prst="rect">
            <a:avLst/>
          </a:prstGeom>
        </p:spPr>
      </p:pic>
      <p:pic>
        <p:nvPicPr>
          <p:cNvPr id="28" name="Picture 27" descr="Text&#10;&#10;Description automatically generated with low confidence">
            <a:extLst>
              <a:ext uri="{FF2B5EF4-FFF2-40B4-BE49-F238E27FC236}">
                <a16:creationId xmlns:a16="http://schemas.microsoft.com/office/drawing/2014/main" id="{2BCA862A-3B0F-7A74-F7B6-C6B45B9611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69" y="3439804"/>
            <a:ext cx="3662642" cy="7129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B7E87DA-C31E-6BEE-C728-F39A4910B749}"/>
              </a:ext>
            </a:extLst>
          </p:cNvPr>
          <p:cNvSpPr txBox="1"/>
          <p:nvPr/>
        </p:nvSpPr>
        <p:spPr>
          <a:xfrm>
            <a:off x="-820196" y="1575278"/>
            <a:ext cx="6310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dirty="0"/>
              <a:t>We share </a:t>
            </a:r>
            <a:r>
              <a:rPr lang="nl-NL" dirty="0" err="1"/>
              <a:t>knowlege</a:t>
            </a:r>
            <a:r>
              <a:rPr lang="nl-NL" dirty="0"/>
              <a:t> in </a:t>
            </a:r>
            <a:r>
              <a:rPr lang="nl-NL" dirty="0" err="1"/>
              <a:t>our</a:t>
            </a:r>
            <a:endParaRPr lang="nl-NL" b="1" dirty="0"/>
          </a:p>
          <a:p>
            <a:pPr algn="r"/>
            <a:r>
              <a:rPr lang="nl-NL" b="1" dirty="0"/>
              <a:t>Security Expertise Center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1461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F71A-7E92-CDD5-D7E4-3252E806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028" y="352086"/>
            <a:ext cx="11280630" cy="594359"/>
          </a:xfrm>
        </p:spPr>
        <p:txBody>
          <a:bodyPr/>
          <a:lstStyle/>
          <a:p>
            <a:r>
              <a:rPr lang="en-NL" dirty="0"/>
              <a:t>International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3A045-B181-5779-F02F-234DA985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67C81E-06A4-BE40-82C6-F8CF1A2C301A}"/>
              </a:ext>
            </a:extLst>
          </p:cNvPr>
          <p:cNvGrpSpPr/>
          <p:nvPr/>
        </p:nvGrpSpPr>
        <p:grpSpPr>
          <a:xfrm rot="2655904">
            <a:off x="-250052" y="1379872"/>
            <a:ext cx="5454665" cy="4302721"/>
            <a:chOff x="217346" y="1118978"/>
            <a:chExt cx="7184239" cy="5459111"/>
          </a:xfrm>
        </p:grpSpPr>
        <p:grpSp>
          <p:nvGrpSpPr>
            <p:cNvPr id="6" name="Groep 78">
              <a:extLst>
                <a:ext uri="{FF2B5EF4-FFF2-40B4-BE49-F238E27FC236}">
                  <a16:creationId xmlns:a16="http://schemas.microsoft.com/office/drawing/2014/main" id="{E4B837C5-5191-06BB-301E-11FD60EE6DBA}"/>
                </a:ext>
              </a:extLst>
            </p:cNvPr>
            <p:cNvGrpSpPr/>
            <p:nvPr/>
          </p:nvGrpSpPr>
          <p:grpSpPr>
            <a:xfrm rot="4719196">
              <a:off x="6933348" y="94516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32" name="Vrije vorm: vorm 79">
                <a:extLst>
                  <a:ext uri="{FF2B5EF4-FFF2-40B4-BE49-F238E27FC236}">
                    <a16:creationId xmlns:a16="http://schemas.microsoft.com/office/drawing/2014/main" id="{59F7CF97-21A4-CEAF-F4DE-3128B50C8529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33" name="Vrije vorm: vorm 80">
                <a:extLst>
                  <a:ext uri="{FF2B5EF4-FFF2-40B4-BE49-F238E27FC236}">
                    <a16:creationId xmlns:a16="http://schemas.microsoft.com/office/drawing/2014/main" id="{CE820CBC-39D2-0F2C-9BDB-01CEA41DDE75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34" name="Vrije vorm: vorm 81">
                <a:extLst>
                  <a:ext uri="{FF2B5EF4-FFF2-40B4-BE49-F238E27FC236}">
                    <a16:creationId xmlns:a16="http://schemas.microsoft.com/office/drawing/2014/main" id="{9CC36F9F-746C-4A2C-9F2D-14BCD13DE239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7" name="Groep 76">
              <a:extLst>
                <a:ext uri="{FF2B5EF4-FFF2-40B4-BE49-F238E27FC236}">
                  <a16:creationId xmlns:a16="http://schemas.microsoft.com/office/drawing/2014/main" id="{7E601ED9-AEBF-2E27-7C90-8DEAD26FAA2A}"/>
                </a:ext>
              </a:extLst>
            </p:cNvPr>
            <p:cNvGrpSpPr/>
            <p:nvPr/>
          </p:nvGrpSpPr>
          <p:grpSpPr>
            <a:xfrm rot="20928759">
              <a:off x="6932306" y="4261674"/>
              <a:ext cx="210744" cy="425322"/>
              <a:chOff x="2725938" y="2201964"/>
              <a:chExt cx="2652478" cy="5353226"/>
            </a:xfrm>
            <a:solidFill>
              <a:schemeClr val="bg1">
                <a:alpha val="50000"/>
              </a:schemeClr>
            </a:solidFill>
          </p:grpSpPr>
          <p:sp>
            <p:nvSpPr>
              <p:cNvPr id="30" name="Vrije vorm: vorm 73">
                <a:extLst>
                  <a:ext uri="{FF2B5EF4-FFF2-40B4-BE49-F238E27FC236}">
                    <a16:creationId xmlns:a16="http://schemas.microsoft.com/office/drawing/2014/main" id="{1E6A539E-5A9C-3EDE-95E2-BE9AA7C4A962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31" name="Vrije vorm: vorm 74">
                <a:extLst>
                  <a:ext uri="{FF2B5EF4-FFF2-40B4-BE49-F238E27FC236}">
                    <a16:creationId xmlns:a16="http://schemas.microsoft.com/office/drawing/2014/main" id="{65660FBD-90CF-C4E9-A8D4-FE2A20EF5AF3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grpSp>
          <p:nvGrpSpPr>
            <p:cNvPr id="8" name="Groep 76">
              <a:extLst>
                <a:ext uri="{FF2B5EF4-FFF2-40B4-BE49-F238E27FC236}">
                  <a16:creationId xmlns:a16="http://schemas.microsoft.com/office/drawing/2014/main" id="{77738626-8834-59DD-9027-3AADCA7E128E}"/>
                </a:ext>
              </a:extLst>
            </p:cNvPr>
            <p:cNvGrpSpPr/>
            <p:nvPr/>
          </p:nvGrpSpPr>
          <p:grpSpPr>
            <a:xfrm rot="20928759">
              <a:off x="7062886" y="4191289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27" name="Vrije vorm: vorm 72">
                <a:extLst>
                  <a:ext uri="{FF2B5EF4-FFF2-40B4-BE49-F238E27FC236}">
                    <a16:creationId xmlns:a16="http://schemas.microsoft.com/office/drawing/2014/main" id="{9CD5B32C-4ECD-45F1-AD3A-F3F6C49A612B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8" name="Vrije vorm: vorm 73">
                <a:extLst>
                  <a:ext uri="{FF2B5EF4-FFF2-40B4-BE49-F238E27FC236}">
                    <a16:creationId xmlns:a16="http://schemas.microsoft.com/office/drawing/2014/main" id="{119E2C2F-FD93-CA7A-0CDC-7FBC4B220E3D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9" name="Vrije vorm: vorm 74">
                <a:extLst>
                  <a:ext uri="{FF2B5EF4-FFF2-40B4-BE49-F238E27FC236}">
                    <a16:creationId xmlns:a16="http://schemas.microsoft.com/office/drawing/2014/main" id="{9693FAAF-FB64-C83E-D862-3B075DEC37C3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9" name="Vrije vorm: vorm 47">
              <a:extLst>
                <a:ext uri="{FF2B5EF4-FFF2-40B4-BE49-F238E27FC236}">
                  <a16:creationId xmlns:a16="http://schemas.microsoft.com/office/drawing/2014/main" id="{56F372AF-1B83-A464-AEA3-C42E53BCA22D}"/>
                </a:ext>
              </a:extLst>
            </p:cNvPr>
            <p:cNvSpPr/>
            <p:nvPr/>
          </p:nvSpPr>
          <p:spPr>
            <a:xfrm rot="14400000">
              <a:off x="216379" y="1166102"/>
              <a:ext cx="3459509" cy="3457576"/>
            </a:xfrm>
            <a:custGeom>
              <a:avLst/>
              <a:gdLst>
                <a:gd name="connsiteX0" fmla="*/ 3250853 w 3459509"/>
                <a:gd name="connsiteY0" fmla="*/ 2552831 h 3457576"/>
                <a:gd name="connsiteX1" fmla="*/ 1730721 w 3459509"/>
                <a:gd name="connsiteY1" fmla="*/ 3457576 h 3457576"/>
                <a:gd name="connsiteX2" fmla="*/ 1697384 w 3459509"/>
                <a:gd name="connsiteY2" fmla="*/ 3455893 h 3457576"/>
                <a:gd name="connsiteX3" fmla="*/ 1697384 w 3459509"/>
                <a:gd name="connsiteY3" fmla="*/ 3457576 h 3457576"/>
                <a:gd name="connsiteX4" fmla="*/ 0 w 3459509"/>
                <a:gd name="connsiteY4" fmla="*/ 3457576 h 3457576"/>
                <a:gd name="connsiteX5" fmla="*/ 47256 w 3459509"/>
                <a:gd name="connsiteY5" fmla="*/ 3352640 h 3457576"/>
                <a:gd name="connsiteX6" fmla="*/ 608086 w 3459509"/>
                <a:gd name="connsiteY6" fmla="*/ 2381252 h 3457576"/>
                <a:gd name="connsiteX7" fmla="*/ 1730721 w 3459509"/>
                <a:gd name="connsiteY7" fmla="*/ 2381251 h 3457576"/>
                <a:gd name="connsiteX8" fmla="*/ 2383184 w 3459509"/>
                <a:gd name="connsiteY8" fmla="*/ 1728788 h 3457576"/>
                <a:gd name="connsiteX9" fmla="*/ 1730721 w 3459509"/>
                <a:gd name="connsiteY9" fmla="*/ 1076325 h 3457576"/>
                <a:gd name="connsiteX10" fmla="*/ 1237363 w 3459509"/>
                <a:gd name="connsiteY10" fmla="*/ 1301800 h 3457576"/>
                <a:gd name="connsiteX11" fmla="*/ 1226671 w 3459509"/>
                <a:gd name="connsiteY11" fmla="*/ 1315747 h 3457576"/>
                <a:gd name="connsiteX12" fmla="*/ 978388 w 3459509"/>
                <a:gd name="connsiteY12" fmla="*/ 885707 h 3457576"/>
                <a:gd name="connsiteX13" fmla="*/ 976930 w 3459509"/>
                <a:gd name="connsiteY13" fmla="*/ 886549 h 3457576"/>
                <a:gd name="connsiteX14" fmla="*/ 961719 w 3459509"/>
                <a:gd name="connsiteY14" fmla="*/ 856837 h 3457576"/>
                <a:gd name="connsiteX15" fmla="*/ 683503 w 3459509"/>
                <a:gd name="connsiteY15" fmla="*/ 494715 h 3457576"/>
                <a:gd name="connsiteX16" fmla="*/ 602448 w 3459509"/>
                <a:gd name="connsiteY16" fmla="*/ 420769 h 3457576"/>
                <a:gd name="connsiteX17" fmla="*/ 631052 w 3459509"/>
                <a:gd name="connsiteY17" fmla="*/ 394771 h 3457576"/>
                <a:gd name="connsiteX18" fmla="*/ 1730721 w 3459509"/>
                <a:gd name="connsiteY18" fmla="*/ 0 h 3457576"/>
                <a:gd name="connsiteX19" fmla="*/ 3459509 w 3459509"/>
                <a:gd name="connsiteY19" fmla="*/ 1728788 h 3457576"/>
                <a:gd name="connsiteX20" fmla="*/ 3250853 w 3459509"/>
                <a:gd name="connsiteY20" fmla="*/ 2552831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59509" h="3457576">
                  <a:moveTo>
                    <a:pt x="3250853" y="2552831"/>
                  </a:moveTo>
                  <a:cubicBezTo>
                    <a:pt x="2958102" y="3091738"/>
                    <a:pt x="2387134" y="3457576"/>
                    <a:pt x="1730721" y="3457576"/>
                  </a:cubicBezTo>
                  <a:lnTo>
                    <a:pt x="1697384" y="3455893"/>
                  </a:lnTo>
                  <a:lnTo>
                    <a:pt x="1697384" y="3457576"/>
                  </a:lnTo>
                  <a:lnTo>
                    <a:pt x="0" y="3457576"/>
                  </a:lnTo>
                  <a:lnTo>
                    <a:pt x="47256" y="3352640"/>
                  </a:lnTo>
                  <a:lnTo>
                    <a:pt x="608086" y="2381252"/>
                  </a:lnTo>
                  <a:lnTo>
                    <a:pt x="1730721" y="2381251"/>
                  </a:lnTo>
                  <a:cubicBezTo>
                    <a:pt x="2091066" y="2381251"/>
                    <a:pt x="2383184" y="2089133"/>
                    <a:pt x="2383184" y="1728788"/>
                  </a:cubicBezTo>
                  <a:cubicBezTo>
                    <a:pt x="2383184" y="1368443"/>
                    <a:pt x="2091066" y="1076325"/>
                    <a:pt x="1730721" y="1076325"/>
                  </a:cubicBezTo>
                  <a:cubicBezTo>
                    <a:pt x="1533657" y="1076325"/>
                    <a:pt x="1356998" y="1163690"/>
                    <a:pt x="1237363" y="1301800"/>
                  </a:cubicBezTo>
                  <a:lnTo>
                    <a:pt x="1226671" y="1315747"/>
                  </a:lnTo>
                  <a:lnTo>
                    <a:pt x="978388" y="885707"/>
                  </a:lnTo>
                  <a:lnTo>
                    <a:pt x="976930" y="886549"/>
                  </a:lnTo>
                  <a:lnTo>
                    <a:pt x="961719" y="856837"/>
                  </a:lnTo>
                  <a:cubicBezTo>
                    <a:pt x="883397" y="721179"/>
                    <a:pt x="789466" y="600152"/>
                    <a:pt x="683503" y="494715"/>
                  </a:cubicBezTo>
                  <a:lnTo>
                    <a:pt x="602448" y="420769"/>
                  </a:lnTo>
                  <a:lnTo>
                    <a:pt x="631052" y="394771"/>
                  </a:lnTo>
                  <a:cubicBezTo>
                    <a:pt x="929888" y="148149"/>
                    <a:pt x="1313003" y="0"/>
                    <a:pt x="1730721" y="0"/>
                  </a:cubicBezTo>
                  <a:cubicBezTo>
                    <a:pt x="2685504" y="0"/>
                    <a:pt x="3459509" y="774005"/>
                    <a:pt x="3459509" y="1728788"/>
                  </a:cubicBezTo>
                  <a:cubicBezTo>
                    <a:pt x="3459509" y="2027158"/>
                    <a:pt x="3383922" y="2307873"/>
                    <a:pt x="3250853" y="25528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0" name="Tijdelijke aanduiding voor verticale tekst 1">
              <a:extLst>
                <a:ext uri="{FF2B5EF4-FFF2-40B4-BE49-F238E27FC236}">
                  <a16:creationId xmlns:a16="http://schemas.microsoft.com/office/drawing/2014/main" id="{0981FA83-D518-DCCC-0213-9B4E5DE2385C}"/>
                </a:ext>
              </a:extLst>
            </p:cNvPr>
            <p:cNvSpPr txBox="1">
              <a:spLocks/>
            </p:cNvSpPr>
            <p:nvPr/>
          </p:nvSpPr>
          <p:spPr>
            <a:xfrm rot="-4500000">
              <a:off x="880451" y="1654962"/>
              <a:ext cx="2288182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 err="1">
                  <a:solidFill>
                    <a:schemeClr val="bg1"/>
                  </a:solidFill>
                </a:rPr>
                <a:t>SURFcert</a:t>
              </a:r>
              <a:r>
                <a:rPr lang="nl-NL" sz="2800" dirty="0">
                  <a:solidFill>
                    <a:schemeClr val="bg1"/>
                  </a:solidFill>
                </a:rPr>
                <a:t> 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1" name="Groep 78">
              <a:extLst>
                <a:ext uri="{FF2B5EF4-FFF2-40B4-BE49-F238E27FC236}">
                  <a16:creationId xmlns:a16="http://schemas.microsoft.com/office/drawing/2014/main" id="{C2545B42-02CA-8A75-3085-D34A0C74F1D8}"/>
                </a:ext>
              </a:extLst>
            </p:cNvPr>
            <p:cNvGrpSpPr/>
            <p:nvPr/>
          </p:nvGrpSpPr>
          <p:grpSpPr>
            <a:xfrm rot="4719196">
              <a:off x="1794910" y="1402628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24" name="Vrije vorm: vorm 79">
                <a:extLst>
                  <a:ext uri="{FF2B5EF4-FFF2-40B4-BE49-F238E27FC236}">
                    <a16:creationId xmlns:a16="http://schemas.microsoft.com/office/drawing/2014/main" id="{7536AAE7-1173-9784-3653-02B3533183CC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5" name="Vrije vorm: vorm 80">
                <a:extLst>
                  <a:ext uri="{FF2B5EF4-FFF2-40B4-BE49-F238E27FC236}">
                    <a16:creationId xmlns:a16="http://schemas.microsoft.com/office/drawing/2014/main" id="{4CC15E3A-1825-6762-740C-FBEF1C1C7082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6" name="Vrije vorm: vorm 81">
                <a:extLst>
                  <a:ext uri="{FF2B5EF4-FFF2-40B4-BE49-F238E27FC236}">
                    <a16:creationId xmlns:a16="http://schemas.microsoft.com/office/drawing/2014/main" id="{0EE8D70A-DBA5-5D86-E708-2D7EB15D827F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12" name="Vrije vorm: vorm 56">
              <a:extLst>
                <a:ext uri="{FF2B5EF4-FFF2-40B4-BE49-F238E27FC236}">
                  <a16:creationId xmlns:a16="http://schemas.microsoft.com/office/drawing/2014/main" id="{2F881246-95D4-6485-B3BB-01A43BD2822A}"/>
                </a:ext>
              </a:extLst>
            </p:cNvPr>
            <p:cNvSpPr/>
            <p:nvPr/>
          </p:nvSpPr>
          <p:spPr>
            <a:xfrm>
              <a:off x="1366527" y="1154037"/>
              <a:ext cx="4542447" cy="3463926"/>
            </a:xfrm>
            <a:custGeom>
              <a:avLst/>
              <a:gdLst>
                <a:gd name="connsiteX0" fmla="*/ 1723556 w 3452344"/>
                <a:gd name="connsiteY0" fmla="*/ 0 h 3457576"/>
                <a:gd name="connsiteX1" fmla="*/ 3452344 w 3452344"/>
                <a:gd name="connsiteY1" fmla="*/ 1728788 h 3457576"/>
                <a:gd name="connsiteX2" fmla="*/ 1723556 w 3452344"/>
                <a:gd name="connsiteY2" fmla="*/ 3457576 h 3457576"/>
                <a:gd name="connsiteX3" fmla="*/ 1690219 w 3452344"/>
                <a:gd name="connsiteY3" fmla="*/ 3455893 h 3457576"/>
                <a:gd name="connsiteX4" fmla="*/ 1690219 w 3452344"/>
                <a:gd name="connsiteY4" fmla="*/ 3457576 h 3457576"/>
                <a:gd name="connsiteX5" fmla="*/ 0 w 3452344"/>
                <a:gd name="connsiteY5" fmla="*/ 3457576 h 3457576"/>
                <a:gd name="connsiteX6" fmla="*/ 37022 w 3452344"/>
                <a:gd name="connsiteY6" fmla="*/ 3375365 h 3457576"/>
                <a:gd name="connsiteX7" fmla="*/ 606434 w 3452344"/>
                <a:gd name="connsiteY7" fmla="*/ 2389113 h 3457576"/>
                <a:gd name="connsiteX8" fmla="*/ 601895 w 3452344"/>
                <a:gd name="connsiteY8" fmla="*/ 2381252 h 3457576"/>
                <a:gd name="connsiteX9" fmla="*/ 1723556 w 3452344"/>
                <a:gd name="connsiteY9" fmla="*/ 2381251 h 3457576"/>
                <a:gd name="connsiteX10" fmla="*/ 2376019 w 3452344"/>
                <a:gd name="connsiteY10" fmla="*/ 1728788 h 3457576"/>
                <a:gd name="connsiteX11" fmla="*/ 1723556 w 3452344"/>
                <a:gd name="connsiteY11" fmla="*/ 1076325 h 3457576"/>
                <a:gd name="connsiteX12" fmla="*/ 1284855 w 3452344"/>
                <a:gd name="connsiteY12" fmla="*/ 1245823 h 3457576"/>
                <a:gd name="connsiteX13" fmla="*/ 1227456 w 3452344"/>
                <a:gd name="connsiteY13" fmla="*/ 1312105 h 3457576"/>
                <a:gd name="connsiteX14" fmla="*/ 989370 w 3452344"/>
                <a:gd name="connsiteY14" fmla="*/ 899729 h 3457576"/>
                <a:gd name="connsiteX15" fmla="*/ 987912 w 3452344"/>
                <a:gd name="connsiteY15" fmla="*/ 900571 h 3457576"/>
                <a:gd name="connsiteX16" fmla="*/ 972701 w 3452344"/>
                <a:gd name="connsiteY16" fmla="*/ 870858 h 3457576"/>
                <a:gd name="connsiteX17" fmla="*/ 679267 w 3452344"/>
                <a:gd name="connsiteY17" fmla="*/ 493780 h 3457576"/>
                <a:gd name="connsiteX18" fmla="*/ 594203 w 3452344"/>
                <a:gd name="connsiteY18" fmla="*/ 421750 h 3457576"/>
                <a:gd name="connsiteX19" fmla="*/ 623887 w 3452344"/>
                <a:gd name="connsiteY19" fmla="*/ 394771 h 3457576"/>
                <a:gd name="connsiteX20" fmla="*/ 1723556 w 3452344"/>
                <a:gd name="connsiteY20" fmla="*/ 0 h 3457576"/>
                <a:gd name="connsiteX0" fmla="*/ 2409356 w 4138144"/>
                <a:gd name="connsiteY0" fmla="*/ 0 h 3463926"/>
                <a:gd name="connsiteX1" fmla="*/ 4138144 w 4138144"/>
                <a:gd name="connsiteY1" fmla="*/ 1728788 h 3463926"/>
                <a:gd name="connsiteX2" fmla="*/ 2409356 w 4138144"/>
                <a:gd name="connsiteY2" fmla="*/ 3457576 h 3463926"/>
                <a:gd name="connsiteX3" fmla="*/ 2376019 w 4138144"/>
                <a:gd name="connsiteY3" fmla="*/ 3455893 h 3463926"/>
                <a:gd name="connsiteX4" fmla="*/ 2376019 w 4138144"/>
                <a:gd name="connsiteY4" fmla="*/ 3457576 h 3463926"/>
                <a:gd name="connsiteX5" fmla="*/ 0 w 4138144"/>
                <a:gd name="connsiteY5" fmla="*/ 3463926 h 3463926"/>
                <a:gd name="connsiteX6" fmla="*/ 722822 w 4138144"/>
                <a:gd name="connsiteY6" fmla="*/ 3375365 h 3463926"/>
                <a:gd name="connsiteX7" fmla="*/ 1292234 w 4138144"/>
                <a:gd name="connsiteY7" fmla="*/ 2389113 h 3463926"/>
                <a:gd name="connsiteX8" fmla="*/ 1287695 w 4138144"/>
                <a:gd name="connsiteY8" fmla="*/ 2381252 h 3463926"/>
                <a:gd name="connsiteX9" fmla="*/ 2409356 w 4138144"/>
                <a:gd name="connsiteY9" fmla="*/ 2381251 h 3463926"/>
                <a:gd name="connsiteX10" fmla="*/ 3061819 w 4138144"/>
                <a:gd name="connsiteY10" fmla="*/ 1728788 h 3463926"/>
                <a:gd name="connsiteX11" fmla="*/ 2409356 w 4138144"/>
                <a:gd name="connsiteY11" fmla="*/ 1076325 h 3463926"/>
                <a:gd name="connsiteX12" fmla="*/ 1970655 w 4138144"/>
                <a:gd name="connsiteY12" fmla="*/ 1245823 h 3463926"/>
                <a:gd name="connsiteX13" fmla="*/ 1913256 w 4138144"/>
                <a:gd name="connsiteY13" fmla="*/ 1312105 h 3463926"/>
                <a:gd name="connsiteX14" fmla="*/ 1675170 w 4138144"/>
                <a:gd name="connsiteY14" fmla="*/ 899729 h 3463926"/>
                <a:gd name="connsiteX15" fmla="*/ 1673712 w 4138144"/>
                <a:gd name="connsiteY15" fmla="*/ 900571 h 3463926"/>
                <a:gd name="connsiteX16" fmla="*/ 1658501 w 4138144"/>
                <a:gd name="connsiteY16" fmla="*/ 870858 h 3463926"/>
                <a:gd name="connsiteX17" fmla="*/ 1365067 w 4138144"/>
                <a:gd name="connsiteY17" fmla="*/ 493780 h 3463926"/>
                <a:gd name="connsiteX18" fmla="*/ 1280003 w 4138144"/>
                <a:gd name="connsiteY18" fmla="*/ 421750 h 3463926"/>
                <a:gd name="connsiteX19" fmla="*/ 1309687 w 4138144"/>
                <a:gd name="connsiteY19" fmla="*/ 394771 h 3463926"/>
                <a:gd name="connsiteX20" fmla="*/ 2409356 w 4138144"/>
                <a:gd name="connsiteY20" fmla="*/ 0 h 3463926"/>
                <a:gd name="connsiteX0" fmla="*/ 2823184 w 4551972"/>
                <a:gd name="connsiteY0" fmla="*/ 0 h 3463926"/>
                <a:gd name="connsiteX1" fmla="*/ 4551972 w 4551972"/>
                <a:gd name="connsiteY1" fmla="*/ 1728788 h 3463926"/>
                <a:gd name="connsiteX2" fmla="*/ 2823184 w 4551972"/>
                <a:gd name="connsiteY2" fmla="*/ 3457576 h 3463926"/>
                <a:gd name="connsiteX3" fmla="*/ 2789847 w 4551972"/>
                <a:gd name="connsiteY3" fmla="*/ 3455893 h 3463926"/>
                <a:gd name="connsiteX4" fmla="*/ 2789847 w 4551972"/>
                <a:gd name="connsiteY4" fmla="*/ 3457576 h 3463926"/>
                <a:gd name="connsiteX5" fmla="*/ 413828 w 4551972"/>
                <a:gd name="connsiteY5" fmla="*/ 3463926 h 3463926"/>
                <a:gd name="connsiteX6" fmla="*/ 0 w 4551972"/>
                <a:gd name="connsiteY6" fmla="*/ 3372190 h 3463926"/>
                <a:gd name="connsiteX7" fmla="*/ 1706062 w 4551972"/>
                <a:gd name="connsiteY7" fmla="*/ 2389113 h 3463926"/>
                <a:gd name="connsiteX8" fmla="*/ 1701523 w 4551972"/>
                <a:gd name="connsiteY8" fmla="*/ 2381252 h 3463926"/>
                <a:gd name="connsiteX9" fmla="*/ 2823184 w 4551972"/>
                <a:gd name="connsiteY9" fmla="*/ 2381251 h 3463926"/>
                <a:gd name="connsiteX10" fmla="*/ 3475647 w 4551972"/>
                <a:gd name="connsiteY10" fmla="*/ 1728788 h 3463926"/>
                <a:gd name="connsiteX11" fmla="*/ 2823184 w 4551972"/>
                <a:gd name="connsiteY11" fmla="*/ 1076325 h 3463926"/>
                <a:gd name="connsiteX12" fmla="*/ 2384483 w 4551972"/>
                <a:gd name="connsiteY12" fmla="*/ 1245823 h 3463926"/>
                <a:gd name="connsiteX13" fmla="*/ 2327084 w 4551972"/>
                <a:gd name="connsiteY13" fmla="*/ 1312105 h 3463926"/>
                <a:gd name="connsiteX14" fmla="*/ 2088998 w 4551972"/>
                <a:gd name="connsiteY14" fmla="*/ 899729 h 3463926"/>
                <a:gd name="connsiteX15" fmla="*/ 2087540 w 4551972"/>
                <a:gd name="connsiteY15" fmla="*/ 900571 h 3463926"/>
                <a:gd name="connsiteX16" fmla="*/ 2072329 w 4551972"/>
                <a:gd name="connsiteY16" fmla="*/ 870858 h 3463926"/>
                <a:gd name="connsiteX17" fmla="*/ 1778895 w 4551972"/>
                <a:gd name="connsiteY17" fmla="*/ 493780 h 3463926"/>
                <a:gd name="connsiteX18" fmla="*/ 1693831 w 4551972"/>
                <a:gd name="connsiteY18" fmla="*/ 421750 h 3463926"/>
                <a:gd name="connsiteX19" fmla="*/ 1723515 w 4551972"/>
                <a:gd name="connsiteY19" fmla="*/ 394771 h 3463926"/>
                <a:gd name="connsiteX20" fmla="*/ 2823184 w 4551972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1696537 w 4542447"/>
                <a:gd name="connsiteY7" fmla="*/ 2389113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  <a:gd name="connsiteX0" fmla="*/ 2813659 w 4542447"/>
                <a:gd name="connsiteY0" fmla="*/ 0 h 3463926"/>
                <a:gd name="connsiteX1" fmla="*/ 4542447 w 4542447"/>
                <a:gd name="connsiteY1" fmla="*/ 1728788 h 3463926"/>
                <a:gd name="connsiteX2" fmla="*/ 2813659 w 4542447"/>
                <a:gd name="connsiteY2" fmla="*/ 3457576 h 3463926"/>
                <a:gd name="connsiteX3" fmla="*/ 2780322 w 4542447"/>
                <a:gd name="connsiteY3" fmla="*/ 3455893 h 3463926"/>
                <a:gd name="connsiteX4" fmla="*/ 2780322 w 4542447"/>
                <a:gd name="connsiteY4" fmla="*/ 3457576 h 3463926"/>
                <a:gd name="connsiteX5" fmla="*/ 404303 w 4542447"/>
                <a:gd name="connsiteY5" fmla="*/ 3463926 h 3463926"/>
                <a:gd name="connsiteX6" fmla="*/ 0 w 4542447"/>
                <a:gd name="connsiteY6" fmla="*/ 3365840 h 3463926"/>
                <a:gd name="connsiteX7" fmla="*/ 445587 w 4542447"/>
                <a:gd name="connsiteY7" fmla="*/ 2385938 h 3463926"/>
                <a:gd name="connsiteX8" fmla="*/ 1691998 w 4542447"/>
                <a:gd name="connsiteY8" fmla="*/ 2381252 h 3463926"/>
                <a:gd name="connsiteX9" fmla="*/ 2813659 w 4542447"/>
                <a:gd name="connsiteY9" fmla="*/ 2381251 h 3463926"/>
                <a:gd name="connsiteX10" fmla="*/ 3466122 w 4542447"/>
                <a:gd name="connsiteY10" fmla="*/ 1728788 h 3463926"/>
                <a:gd name="connsiteX11" fmla="*/ 2813659 w 4542447"/>
                <a:gd name="connsiteY11" fmla="*/ 1076325 h 3463926"/>
                <a:gd name="connsiteX12" fmla="*/ 2374958 w 4542447"/>
                <a:gd name="connsiteY12" fmla="*/ 1245823 h 3463926"/>
                <a:gd name="connsiteX13" fmla="*/ 2317559 w 4542447"/>
                <a:gd name="connsiteY13" fmla="*/ 1312105 h 3463926"/>
                <a:gd name="connsiteX14" fmla="*/ 2079473 w 4542447"/>
                <a:gd name="connsiteY14" fmla="*/ 899729 h 3463926"/>
                <a:gd name="connsiteX15" fmla="*/ 2078015 w 4542447"/>
                <a:gd name="connsiteY15" fmla="*/ 900571 h 3463926"/>
                <a:gd name="connsiteX16" fmla="*/ 2062804 w 4542447"/>
                <a:gd name="connsiteY16" fmla="*/ 870858 h 3463926"/>
                <a:gd name="connsiteX17" fmla="*/ 1769370 w 4542447"/>
                <a:gd name="connsiteY17" fmla="*/ 493780 h 3463926"/>
                <a:gd name="connsiteX18" fmla="*/ 1684306 w 4542447"/>
                <a:gd name="connsiteY18" fmla="*/ 421750 h 3463926"/>
                <a:gd name="connsiteX19" fmla="*/ 1713990 w 4542447"/>
                <a:gd name="connsiteY19" fmla="*/ 394771 h 3463926"/>
                <a:gd name="connsiteX20" fmla="*/ 2813659 w 4542447"/>
                <a:gd name="connsiteY20" fmla="*/ 0 h 346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2447" h="3463926">
                  <a:moveTo>
                    <a:pt x="2813659" y="0"/>
                  </a:moveTo>
                  <a:cubicBezTo>
                    <a:pt x="3768442" y="0"/>
                    <a:pt x="4542447" y="774005"/>
                    <a:pt x="4542447" y="1728788"/>
                  </a:cubicBezTo>
                  <a:cubicBezTo>
                    <a:pt x="4542447" y="2683571"/>
                    <a:pt x="3768442" y="3457576"/>
                    <a:pt x="2813659" y="3457576"/>
                  </a:cubicBezTo>
                  <a:lnTo>
                    <a:pt x="2780322" y="3455893"/>
                  </a:lnTo>
                  <a:lnTo>
                    <a:pt x="2780322" y="3457576"/>
                  </a:lnTo>
                  <a:lnTo>
                    <a:pt x="404303" y="3463926"/>
                  </a:lnTo>
                  <a:cubicBezTo>
                    <a:pt x="290967" y="3459806"/>
                    <a:pt x="110956" y="3419966"/>
                    <a:pt x="0" y="3365840"/>
                  </a:cubicBezTo>
                  <a:cubicBezTo>
                    <a:pt x="31054" y="3074131"/>
                    <a:pt x="36708" y="2995147"/>
                    <a:pt x="445587" y="2385938"/>
                  </a:cubicBezTo>
                  <a:lnTo>
                    <a:pt x="1691998" y="2381252"/>
                  </a:lnTo>
                  <a:lnTo>
                    <a:pt x="2813659" y="2381251"/>
                  </a:lnTo>
                  <a:cubicBezTo>
                    <a:pt x="3174004" y="2381251"/>
                    <a:pt x="3466122" y="2089133"/>
                    <a:pt x="3466122" y="1728788"/>
                  </a:cubicBezTo>
                  <a:cubicBezTo>
                    <a:pt x="3466122" y="1368443"/>
                    <a:pt x="3174004" y="1076325"/>
                    <a:pt x="2813659" y="1076325"/>
                  </a:cubicBezTo>
                  <a:cubicBezTo>
                    <a:pt x="2644747" y="1076325"/>
                    <a:pt x="2490827" y="1140511"/>
                    <a:pt x="2374958" y="1245823"/>
                  </a:cubicBezTo>
                  <a:lnTo>
                    <a:pt x="2317559" y="1312105"/>
                  </a:lnTo>
                  <a:lnTo>
                    <a:pt x="2079473" y="899729"/>
                  </a:lnTo>
                  <a:lnTo>
                    <a:pt x="2078015" y="900571"/>
                  </a:lnTo>
                  <a:lnTo>
                    <a:pt x="2062804" y="870858"/>
                  </a:lnTo>
                  <a:cubicBezTo>
                    <a:pt x="1980752" y="728741"/>
                    <a:pt x="1881569" y="602681"/>
                    <a:pt x="1769370" y="493780"/>
                  </a:cubicBezTo>
                  <a:lnTo>
                    <a:pt x="1684306" y="421750"/>
                  </a:lnTo>
                  <a:lnTo>
                    <a:pt x="1713990" y="394771"/>
                  </a:lnTo>
                  <a:cubicBezTo>
                    <a:pt x="2012826" y="148149"/>
                    <a:pt x="2395941" y="0"/>
                    <a:pt x="2813659" y="0"/>
                  </a:cubicBezTo>
                  <a:close/>
                </a:path>
              </a:pathLst>
            </a:custGeom>
            <a:gradFill>
              <a:gsLst>
                <a:gs pos="10192">
                  <a:schemeClr val="accent3"/>
                </a:gs>
                <a:gs pos="0">
                  <a:schemeClr val="accent3"/>
                </a:gs>
                <a:gs pos="26000">
                  <a:schemeClr val="accent1"/>
                </a:gs>
                <a:gs pos="100000">
                  <a:schemeClr val="accent1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3" name="Vrije vorm: vorm 59">
              <a:extLst>
                <a:ext uri="{FF2B5EF4-FFF2-40B4-BE49-F238E27FC236}">
                  <a16:creationId xmlns:a16="http://schemas.microsoft.com/office/drawing/2014/main" id="{180CFA3F-6D2C-A292-F320-547CA32C2B4A}"/>
                </a:ext>
              </a:extLst>
            </p:cNvPr>
            <p:cNvSpPr/>
            <p:nvPr/>
          </p:nvSpPr>
          <p:spPr>
            <a:xfrm rot="7200000">
              <a:off x="1336219" y="3110899"/>
              <a:ext cx="3476805" cy="3457576"/>
            </a:xfrm>
            <a:custGeom>
              <a:avLst/>
              <a:gdLst>
                <a:gd name="connsiteX0" fmla="*/ 0 w 3476805"/>
                <a:gd name="connsiteY0" fmla="*/ 3457576 h 3457576"/>
                <a:gd name="connsiteX1" fmla="*/ 43336 w 3476805"/>
                <a:gd name="connsiteY1" fmla="*/ 3361344 h 3457576"/>
                <a:gd name="connsiteX2" fmla="*/ 609192 w 3476805"/>
                <a:gd name="connsiteY2" fmla="*/ 2381252 h 3457576"/>
                <a:gd name="connsiteX3" fmla="*/ 1748017 w 3476805"/>
                <a:gd name="connsiteY3" fmla="*/ 2381251 h 3457576"/>
                <a:gd name="connsiteX4" fmla="*/ 2400480 w 3476805"/>
                <a:gd name="connsiteY4" fmla="*/ 1728788 h 3457576"/>
                <a:gd name="connsiteX5" fmla="*/ 1748017 w 3476805"/>
                <a:gd name="connsiteY5" fmla="*/ 1076325 h 3457576"/>
                <a:gd name="connsiteX6" fmla="*/ 1254659 w 3476805"/>
                <a:gd name="connsiteY6" fmla="*/ 1301800 h 3457576"/>
                <a:gd name="connsiteX7" fmla="*/ 1234732 w 3476805"/>
                <a:gd name="connsiteY7" fmla="*/ 1327794 h 3457576"/>
                <a:gd name="connsiteX8" fmla="*/ 992615 w 3476805"/>
                <a:gd name="connsiteY8" fmla="*/ 908435 h 3457576"/>
                <a:gd name="connsiteX9" fmla="*/ 991158 w 3476805"/>
                <a:gd name="connsiteY9" fmla="*/ 909276 h 3457576"/>
                <a:gd name="connsiteX10" fmla="*/ 975947 w 3476805"/>
                <a:gd name="connsiteY10" fmla="*/ 879564 h 3457576"/>
                <a:gd name="connsiteX11" fmla="*/ 651592 w 3476805"/>
                <a:gd name="connsiteY11" fmla="*/ 473211 h 3457576"/>
                <a:gd name="connsiteX12" fmla="*/ 604949 w 3476805"/>
                <a:gd name="connsiteY12" fmla="*/ 434216 h 3457576"/>
                <a:gd name="connsiteX13" fmla="*/ 648348 w 3476805"/>
                <a:gd name="connsiteY13" fmla="*/ 394771 h 3457576"/>
                <a:gd name="connsiteX14" fmla="*/ 1748017 w 3476805"/>
                <a:gd name="connsiteY14" fmla="*/ 0 h 3457576"/>
                <a:gd name="connsiteX15" fmla="*/ 3476805 w 3476805"/>
                <a:gd name="connsiteY15" fmla="*/ 1728788 h 3457576"/>
                <a:gd name="connsiteX16" fmla="*/ 2420939 w 3476805"/>
                <a:gd name="connsiteY16" fmla="*/ 3321719 h 3457576"/>
                <a:gd name="connsiteX17" fmla="*/ 2296443 w 3476805"/>
                <a:gd name="connsiteY17" fmla="*/ 3367285 h 3457576"/>
                <a:gd name="connsiteX18" fmla="*/ 2234742 w 3476805"/>
                <a:gd name="connsiteY18" fmla="*/ 3386889 h 3457576"/>
                <a:gd name="connsiteX19" fmla="*/ 2163968 w 3476805"/>
                <a:gd name="connsiteY19" fmla="*/ 3405087 h 3457576"/>
                <a:gd name="connsiteX20" fmla="*/ 2018305 w 3476805"/>
                <a:gd name="connsiteY20" fmla="*/ 3434376 h 3457576"/>
                <a:gd name="connsiteX21" fmla="*/ 1942900 w 3476805"/>
                <a:gd name="connsiteY21" fmla="*/ 3445884 h 3457576"/>
                <a:gd name="connsiteX22" fmla="*/ 1905420 w 3476805"/>
                <a:gd name="connsiteY22" fmla="*/ 3449628 h 3457576"/>
                <a:gd name="connsiteX23" fmla="*/ 1748065 w 3476805"/>
                <a:gd name="connsiteY23" fmla="*/ 3457574 h 3457576"/>
                <a:gd name="connsiteX24" fmla="*/ 1748019 w 3476805"/>
                <a:gd name="connsiteY24" fmla="*/ 3457575 h 3457576"/>
                <a:gd name="connsiteX25" fmla="*/ 1714682 w 3476805"/>
                <a:gd name="connsiteY25" fmla="*/ 3455893 h 3457576"/>
                <a:gd name="connsiteX26" fmla="*/ 1714681 w 3476805"/>
                <a:gd name="connsiteY26" fmla="*/ 3455893 h 3457576"/>
                <a:gd name="connsiteX27" fmla="*/ 1714680 w 3476805"/>
                <a:gd name="connsiteY27" fmla="*/ 3455893 h 3457576"/>
                <a:gd name="connsiteX28" fmla="*/ 1714680 w 3476805"/>
                <a:gd name="connsiteY28" fmla="*/ 3457576 h 3457576"/>
                <a:gd name="connsiteX29" fmla="*/ 1606038 w 3476805"/>
                <a:gd name="connsiteY29" fmla="*/ 3457576 h 3457576"/>
                <a:gd name="connsiteX30" fmla="*/ 1218115 w 3476805"/>
                <a:gd name="connsiteY30" fmla="*/ 3457576 h 345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76805" h="3457576">
                  <a:moveTo>
                    <a:pt x="0" y="3457576"/>
                  </a:moveTo>
                  <a:lnTo>
                    <a:pt x="43336" y="3361344"/>
                  </a:lnTo>
                  <a:lnTo>
                    <a:pt x="609192" y="2381252"/>
                  </a:lnTo>
                  <a:lnTo>
                    <a:pt x="1748017" y="2381251"/>
                  </a:lnTo>
                  <a:cubicBezTo>
                    <a:pt x="2108362" y="2381251"/>
                    <a:pt x="2400480" y="2089133"/>
                    <a:pt x="2400480" y="1728788"/>
                  </a:cubicBezTo>
                  <a:cubicBezTo>
                    <a:pt x="2400480" y="1368443"/>
                    <a:pt x="2108362" y="1076325"/>
                    <a:pt x="1748017" y="1076325"/>
                  </a:cubicBezTo>
                  <a:cubicBezTo>
                    <a:pt x="1550953" y="1076325"/>
                    <a:pt x="1374294" y="1163690"/>
                    <a:pt x="1254659" y="1301800"/>
                  </a:cubicBezTo>
                  <a:lnTo>
                    <a:pt x="1234732" y="1327794"/>
                  </a:lnTo>
                  <a:lnTo>
                    <a:pt x="992615" y="908435"/>
                  </a:lnTo>
                  <a:lnTo>
                    <a:pt x="991158" y="909276"/>
                  </a:lnTo>
                  <a:lnTo>
                    <a:pt x="975947" y="879564"/>
                  </a:lnTo>
                  <a:cubicBezTo>
                    <a:pt x="886436" y="724526"/>
                    <a:pt x="776537" y="588599"/>
                    <a:pt x="651592" y="473211"/>
                  </a:cubicBezTo>
                  <a:lnTo>
                    <a:pt x="604949" y="434216"/>
                  </a:lnTo>
                  <a:lnTo>
                    <a:pt x="648348" y="394771"/>
                  </a:lnTo>
                  <a:cubicBezTo>
                    <a:pt x="947184" y="148149"/>
                    <a:pt x="1330299" y="0"/>
                    <a:pt x="1748017" y="0"/>
                  </a:cubicBezTo>
                  <a:cubicBezTo>
                    <a:pt x="2702800" y="0"/>
                    <a:pt x="3476805" y="774005"/>
                    <a:pt x="3476805" y="1728788"/>
                  </a:cubicBezTo>
                  <a:cubicBezTo>
                    <a:pt x="3476805" y="2444875"/>
                    <a:pt x="3041427" y="3059275"/>
                    <a:pt x="2420939" y="3321719"/>
                  </a:cubicBezTo>
                  <a:lnTo>
                    <a:pt x="2296443" y="3367285"/>
                  </a:lnTo>
                  <a:lnTo>
                    <a:pt x="2234742" y="3386889"/>
                  </a:lnTo>
                  <a:lnTo>
                    <a:pt x="2163968" y="3405087"/>
                  </a:lnTo>
                  <a:lnTo>
                    <a:pt x="2018305" y="3434376"/>
                  </a:lnTo>
                  <a:lnTo>
                    <a:pt x="1942900" y="3445884"/>
                  </a:lnTo>
                  <a:lnTo>
                    <a:pt x="1905420" y="3449628"/>
                  </a:lnTo>
                  <a:lnTo>
                    <a:pt x="1748065" y="3457574"/>
                  </a:lnTo>
                  <a:lnTo>
                    <a:pt x="1748019" y="3457575"/>
                  </a:lnTo>
                  <a:lnTo>
                    <a:pt x="1714682" y="3455893"/>
                  </a:lnTo>
                  <a:lnTo>
                    <a:pt x="1714681" y="3455893"/>
                  </a:lnTo>
                  <a:lnTo>
                    <a:pt x="1714680" y="3455893"/>
                  </a:lnTo>
                  <a:lnTo>
                    <a:pt x="1714680" y="3457576"/>
                  </a:lnTo>
                  <a:lnTo>
                    <a:pt x="1606038" y="3457576"/>
                  </a:lnTo>
                  <a:lnTo>
                    <a:pt x="1218115" y="34575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4" name="Tijdelijke aanduiding voor verticale tekst 1">
              <a:extLst>
                <a:ext uri="{FF2B5EF4-FFF2-40B4-BE49-F238E27FC236}">
                  <a16:creationId xmlns:a16="http://schemas.microsoft.com/office/drawing/2014/main" id="{D85914E5-F202-F375-A83D-DFD257C573D6}"/>
                </a:ext>
              </a:extLst>
            </p:cNvPr>
            <p:cNvSpPr txBox="1">
              <a:spLocks/>
            </p:cNvSpPr>
            <p:nvPr/>
          </p:nvSpPr>
          <p:spPr>
            <a:xfrm>
              <a:off x="1805287" y="3657860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Down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nl-NL" sz="2800" dirty="0">
                  <a:solidFill>
                    <a:schemeClr val="bg1"/>
                  </a:solidFill>
                </a:rPr>
                <a:t>SCIRT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oep 76">
              <a:extLst>
                <a:ext uri="{FF2B5EF4-FFF2-40B4-BE49-F238E27FC236}">
                  <a16:creationId xmlns:a16="http://schemas.microsoft.com/office/drawing/2014/main" id="{E7E59FC4-EB09-7835-32CF-F589EA207AAE}"/>
                </a:ext>
              </a:extLst>
            </p:cNvPr>
            <p:cNvGrpSpPr/>
            <p:nvPr/>
          </p:nvGrpSpPr>
          <p:grpSpPr>
            <a:xfrm rot="20928759">
              <a:off x="1772048" y="4496350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21" name="Vrije vorm: vorm 72">
                <a:extLst>
                  <a:ext uri="{FF2B5EF4-FFF2-40B4-BE49-F238E27FC236}">
                    <a16:creationId xmlns:a16="http://schemas.microsoft.com/office/drawing/2014/main" id="{03B09578-2055-044A-164F-444B5C49D7C6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2" name="Vrije vorm: vorm 73">
                <a:extLst>
                  <a:ext uri="{FF2B5EF4-FFF2-40B4-BE49-F238E27FC236}">
                    <a16:creationId xmlns:a16="http://schemas.microsoft.com/office/drawing/2014/main" id="{F0A0EFF5-24FA-B8A4-D54F-2B33E3F9C10D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3" name="Vrije vorm: vorm 74">
                <a:extLst>
                  <a:ext uri="{FF2B5EF4-FFF2-40B4-BE49-F238E27FC236}">
                    <a16:creationId xmlns:a16="http://schemas.microsoft.com/office/drawing/2014/main" id="{09E6039C-A578-7DBD-A9EB-D4E1E13FCBFF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  <p:sp>
          <p:nvSpPr>
            <p:cNvPr id="16" name="Tijdelijke aanduiding voor verticale tekst 1">
              <a:extLst>
                <a:ext uri="{FF2B5EF4-FFF2-40B4-BE49-F238E27FC236}">
                  <a16:creationId xmlns:a16="http://schemas.microsoft.com/office/drawing/2014/main" id="{B35D34AF-7550-F034-AE05-948D69399A51}"/>
                </a:ext>
              </a:extLst>
            </p:cNvPr>
            <p:cNvSpPr txBox="1">
              <a:spLocks/>
            </p:cNvSpPr>
            <p:nvPr/>
          </p:nvSpPr>
          <p:spPr>
            <a:xfrm rot="4500000">
              <a:off x="2751933" y="1654962"/>
              <a:ext cx="2545718" cy="2453499"/>
            </a:xfrm>
            <a:prstGeom prst="rect">
              <a:avLst/>
            </a:prstGeom>
          </p:spPr>
          <p:txBody>
            <a:bodyPr vert="horz" lIns="0" tIns="0" rIns="0" bIns="0" rtlCol="0">
              <a:prstTxWarp prst="textArchUp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Pct val="10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anose="05000000000000000000" pitchFamily="2" charset="2"/>
                <a:buNone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20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b="1" i="0" kern="1200" cap="none" baseline="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Tx/>
                <a:buNone/>
                <a:tabLst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 algn="ctr"/>
              <a:r>
                <a:rPr lang="en-GB" sz="2800" dirty="0">
                  <a:solidFill>
                    <a:schemeClr val="bg1"/>
                  </a:solidFill>
                </a:rPr>
                <a:t>GEANT</a:t>
              </a:r>
            </a:p>
          </p:txBody>
        </p:sp>
        <p:grpSp>
          <p:nvGrpSpPr>
            <p:cNvPr id="17" name="Groep 82">
              <a:extLst>
                <a:ext uri="{FF2B5EF4-FFF2-40B4-BE49-F238E27FC236}">
                  <a16:creationId xmlns:a16="http://schemas.microsoft.com/office/drawing/2014/main" id="{6B7A1DF7-053A-2A0B-27D3-D1FF0465708B}"/>
                </a:ext>
              </a:extLst>
            </p:cNvPr>
            <p:cNvGrpSpPr/>
            <p:nvPr/>
          </p:nvGrpSpPr>
          <p:grpSpPr>
            <a:xfrm rot="12600000">
              <a:off x="4842910" y="3368587"/>
              <a:ext cx="294425" cy="642048"/>
              <a:chOff x="2725938" y="-525821"/>
              <a:chExt cx="3705717" cy="8081011"/>
            </a:xfrm>
            <a:solidFill>
              <a:schemeClr val="bg1">
                <a:alpha val="50000"/>
              </a:schemeClr>
            </a:solidFill>
          </p:grpSpPr>
          <p:sp>
            <p:nvSpPr>
              <p:cNvPr id="18" name="Vrije vorm: vorm 83">
                <a:extLst>
                  <a:ext uri="{FF2B5EF4-FFF2-40B4-BE49-F238E27FC236}">
                    <a16:creationId xmlns:a16="http://schemas.microsoft.com/office/drawing/2014/main" id="{96CF2CE2-B95A-1F8D-9C6F-AB9381B79389}"/>
                  </a:ext>
                </a:extLst>
              </p:cNvPr>
              <p:cNvSpPr/>
              <p:nvPr/>
            </p:nvSpPr>
            <p:spPr>
              <a:xfrm rot="20700000" flipH="1">
                <a:off x="3982286" y="-525821"/>
                <a:ext cx="2449369" cy="2450391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19" name="Vrije vorm: vorm 84">
                <a:extLst>
                  <a:ext uri="{FF2B5EF4-FFF2-40B4-BE49-F238E27FC236}">
                    <a16:creationId xmlns:a16="http://schemas.microsoft.com/office/drawing/2014/main" id="{FB826012-1696-D18E-1459-AAB05C7C987E}"/>
                  </a:ext>
                </a:extLst>
              </p:cNvPr>
              <p:cNvSpPr/>
              <p:nvPr/>
            </p:nvSpPr>
            <p:spPr>
              <a:xfrm rot="19800000" flipH="1">
                <a:off x="2929049" y="2201964"/>
                <a:ext cx="2449367" cy="2450390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  <p:sp>
            <p:nvSpPr>
              <p:cNvPr id="20" name="Vrije vorm: vorm 85">
                <a:extLst>
                  <a:ext uri="{FF2B5EF4-FFF2-40B4-BE49-F238E27FC236}">
                    <a16:creationId xmlns:a16="http://schemas.microsoft.com/office/drawing/2014/main" id="{ACB98A70-E6D6-DE59-19B4-97D11E431F8F}"/>
                  </a:ext>
                </a:extLst>
              </p:cNvPr>
              <p:cNvSpPr/>
              <p:nvPr/>
            </p:nvSpPr>
            <p:spPr>
              <a:xfrm rot="18900000" flipH="1">
                <a:off x="2725938" y="5104803"/>
                <a:ext cx="2449366" cy="2450387"/>
              </a:xfrm>
              <a:custGeom>
                <a:avLst/>
                <a:gdLst>
                  <a:gd name="connsiteX0" fmla="*/ 101599 w 2449366"/>
                  <a:gd name="connsiteY0" fmla="*/ 101599 h 2450387"/>
                  <a:gd name="connsiteX1" fmla="*/ 7048 w 2449366"/>
                  <a:gd name="connsiteY1" fmla="*/ 276972 h 2450387"/>
                  <a:gd name="connsiteX2" fmla="*/ 1516 w 2449366"/>
                  <a:gd name="connsiteY2" fmla="*/ 331841 h 2450387"/>
                  <a:gd name="connsiteX3" fmla="*/ 820 w 2449366"/>
                  <a:gd name="connsiteY3" fmla="*/ 331841 h 2450387"/>
                  <a:gd name="connsiteX4" fmla="*/ 820 w 2449366"/>
                  <a:gd name="connsiteY4" fmla="*/ 338744 h 2450387"/>
                  <a:gd name="connsiteX5" fmla="*/ 0 w 2449366"/>
                  <a:gd name="connsiteY5" fmla="*/ 346881 h 2450387"/>
                  <a:gd name="connsiteX6" fmla="*/ 820 w 2449366"/>
                  <a:gd name="connsiteY6" fmla="*/ 355017 h 2450387"/>
                  <a:gd name="connsiteX7" fmla="*/ 820 w 2449366"/>
                  <a:gd name="connsiteY7" fmla="*/ 1959349 h 2450387"/>
                  <a:gd name="connsiteX8" fmla="*/ 3907 w 2449366"/>
                  <a:gd name="connsiteY8" fmla="*/ 1959349 h 2450387"/>
                  <a:gd name="connsiteX9" fmla="*/ 820 w 2449366"/>
                  <a:gd name="connsiteY9" fmla="*/ 1989974 h 2450387"/>
                  <a:gd name="connsiteX10" fmla="*/ 461233 w 2449366"/>
                  <a:gd name="connsiteY10" fmla="*/ 2450387 h 2450387"/>
                  <a:gd name="connsiteX11" fmla="*/ 921646 w 2449366"/>
                  <a:gd name="connsiteY11" fmla="*/ 1989974 h 2450387"/>
                  <a:gd name="connsiteX12" fmla="*/ 918559 w 2449366"/>
                  <a:gd name="connsiteY12" fmla="*/ 1959349 h 2450387"/>
                  <a:gd name="connsiteX13" fmla="*/ 921645 w 2449366"/>
                  <a:gd name="connsiteY13" fmla="*/ 1959349 h 2450387"/>
                  <a:gd name="connsiteX14" fmla="*/ 921645 w 2449366"/>
                  <a:gd name="connsiteY14" fmla="*/ 922668 h 2450387"/>
                  <a:gd name="connsiteX15" fmla="*/ 1958328 w 2449366"/>
                  <a:gd name="connsiteY15" fmla="*/ 922668 h 2450387"/>
                  <a:gd name="connsiteX16" fmla="*/ 1958328 w 2449366"/>
                  <a:gd name="connsiteY16" fmla="*/ 919582 h 2450387"/>
                  <a:gd name="connsiteX17" fmla="*/ 1988953 w 2449366"/>
                  <a:gd name="connsiteY17" fmla="*/ 922669 h 2450387"/>
                  <a:gd name="connsiteX18" fmla="*/ 2449366 w 2449366"/>
                  <a:gd name="connsiteY18" fmla="*/ 462256 h 2450387"/>
                  <a:gd name="connsiteX19" fmla="*/ 1988953 w 2449366"/>
                  <a:gd name="connsiteY19" fmla="*/ 1843 h 2450387"/>
                  <a:gd name="connsiteX20" fmla="*/ 1958328 w 2449366"/>
                  <a:gd name="connsiteY20" fmla="*/ 4930 h 2450387"/>
                  <a:gd name="connsiteX21" fmla="*/ 1958328 w 2449366"/>
                  <a:gd name="connsiteY21" fmla="*/ 1843 h 2450387"/>
                  <a:gd name="connsiteX22" fmla="*/ 357324 w 2449366"/>
                  <a:gd name="connsiteY22" fmla="*/ 1843 h 2450387"/>
                  <a:gd name="connsiteX23" fmla="*/ 346881 w 2449366"/>
                  <a:gd name="connsiteY23" fmla="*/ 0 h 2450387"/>
                  <a:gd name="connsiteX24" fmla="*/ 101599 w 2449366"/>
                  <a:gd name="connsiteY24" fmla="*/ 101599 h 24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449366" h="2450387">
                    <a:moveTo>
                      <a:pt x="101599" y="101599"/>
                    </a:moveTo>
                    <a:cubicBezTo>
                      <a:pt x="54520" y="148679"/>
                      <a:pt x="20910" y="209229"/>
                      <a:pt x="7048" y="276972"/>
                    </a:cubicBezTo>
                    <a:lnTo>
                      <a:pt x="1516" y="331841"/>
                    </a:lnTo>
                    <a:lnTo>
                      <a:pt x="820" y="331841"/>
                    </a:lnTo>
                    <a:lnTo>
                      <a:pt x="820" y="338744"/>
                    </a:lnTo>
                    <a:lnTo>
                      <a:pt x="0" y="346881"/>
                    </a:lnTo>
                    <a:lnTo>
                      <a:pt x="820" y="355017"/>
                    </a:lnTo>
                    <a:lnTo>
                      <a:pt x="820" y="1959349"/>
                    </a:lnTo>
                    <a:lnTo>
                      <a:pt x="3907" y="1959349"/>
                    </a:lnTo>
                    <a:lnTo>
                      <a:pt x="820" y="1989974"/>
                    </a:lnTo>
                    <a:cubicBezTo>
                      <a:pt x="820" y="2244253"/>
                      <a:pt x="206954" y="2450387"/>
                      <a:pt x="461233" y="2450387"/>
                    </a:cubicBezTo>
                    <a:cubicBezTo>
                      <a:pt x="715512" y="2450387"/>
                      <a:pt x="921646" y="2244253"/>
                      <a:pt x="921646" y="1989974"/>
                    </a:cubicBezTo>
                    <a:lnTo>
                      <a:pt x="918559" y="1959349"/>
                    </a:lnTo>
                    <a:lnTo>
                      <a:pt x="921645" y="1959349"/>
                    </a:lnTo>
                    <a:lnTo>
                      <a:pt x="921645" y="922668"/>
                    </a:lnTo>
                    <a:lnTo>
                      <a:pt x="1958328" y="922668"/>
                    </a:lnTo>
                    <a:lnTo>
                      <a:pt x="1958328" y="919582"/>
                    </a:lnTo>
                    <a:lnTo>
                      <a:pt x="1988953" y="922669"/>
                    </a:lnTo>
                    <a:cubicBezTo>
                      <a:pt x="2243232" y="922669"/>
                      <a:pt x="2449366" y="716535"/>
                      <a:pt x="2449366" y="462256"/>
                    </a:cubicBezTo>
                    <a:cubicBezTo>
                      <a:pt x="2449366" y="207977"/>
                      <a:pt x="2243232" y="1843"/>
                      <a:pt x="1988953" y="1843"/>
                    </a:cubicBezTo>
                    <a:lnTo>
                      <a:pt x="1958328" y="4930"/>
                    </a:lnTo>
                    <a:lnTo>
                      <a:pt x="1958328" y="1843"/>
                    </a:lnTo>
                    <a:lnTo>
                      <a:pt x="357324" y="1843"/>
                    </a:lnTo>
                    <a:lnTo>
                      <a:pt x="346881" y="0"/>
                    </a:lnTo>
                    <a:cubicBezTo>
                      <a:pt x="251093" y="0"/>
                      <a:pt x="164372" y="38826"/>
                      <a:pt x="101599" y="1015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GB" sz="1600" dirty="0" err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9339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A34C-2479-D0B9-36C4-881826189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How it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765BC-DFF3-5CF0-CAD8-8AD68BA64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212121"/>
                </a:solidFill>
                <a:effectLst/>
              </a:rPr>
              <a:t>2023-11-17T10:57:02.220576+0100 alert x.y.z.232 58381 x.y.z.231 53</a:t>
            </a:r>
          </a:p>
          <a:p>
            <a:r>
              <a:rPr lang="en-GB" dirty="0">
                <a:solidFill>
                  <a:srgbClr val="212121"/>
                </a:solidFill>
                <a:effectLst/>
              </a:rPr>
              <a:t>UDP Traffic TO Dark </a:t>
            </a:r>
            <a:r>
              <a:rPr lang="en-GB" dirty="0" err="1">
                <a:solidFill>
                  <a:srgbClr val="212121"/>
                </a:solidFill>
                <a:effectLst/>
              </a:rPr>
              <a:t>ip</a:t>
            </a:r>
            <a:r>
              <a:rPr lang="en-GB" dirty="0">
                <a:solidFill>
                  <a:srgbClr val="212121"/>
                </a:solidFill>
                <a:effectLst/>
              </a:rPr>
              <a:t> space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23781-D92F-EBED-BDC7-1F16E9B3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C40401-0FAF-6DF7-2358-24424D1E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87" y="4076491"/>
            <a:ext cx="2772154" cy="887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4BDD72-CD45-C63A-AC6E-840BF77ED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137" y="3778010"/>
            <a:ext cx="2504318" cy="1326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D5BAF6-3183-4116-107B-A6D798E96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160" y="2938403"/>
            <a:ext cx="2772154" cy="2772154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B6EF61B-6E2B-BDD9-49E8-7CC1C464CE87}"/>
              </a:ext>
            </a:extLst>
          </p:cNvPr>
          <p:cNvSpPr/>
          <p:nvPr/>
        </p:nvSpPr>
        <p:spPr>
          <a:xfrm>
            <a:off x="3598695" y="4076491"/>
            <a:ext cx="1271588" cy="7613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07230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A34C-2479-D0B9-36C4-881826189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NL" dirty="0"/>
              <a:t>ecshow.net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23781-D92F-EBED-BDC7-1F16E9B3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7</a:t>
            </a:fld>
            <a:endParaRPr lang="en-US"/>
          </a:p>
        </p:txBody>
      </p:sp>
      <p:pic>
        <p:nvPicPr>
          <p:cNvPr id="1030" name="Picture 6" descr="Sec Show (@SecShowfm) | Twitter">
            <a:extLst>
              <a:ext uri="{FF2B5EF4-FFF2-40B4-BE49-F238E27FC236}">
                <a16:creationId xmlns:a16="http://schemas.microsoft.com/office/drawing/2014/main" id="{84801C62-0E9A-DD86-D7F4-06A550B2A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406" y="1578446"/>
            <a:ext cx="1709534" cy="17095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BC3D45-31FA-6BF9-D926-DAC353B8B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976" y="1457037"/>
            <a:ext cx="5748338" cy="2339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88EB0A-CEFD-27C6-02DF-D30D0AA5F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928" y="5361209"/>
            <a:ext cx="5808433" cy="789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E04992-E6F5-F029-542A-FEA012206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39" y="3570020"/>
            <a:ext cx="5439068" cy="25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16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4A58-D161-FA3D-B189-8B9F13FD4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input        =              1494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C13C2-EF59-6D9C-693B-40CE1353E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8</a:t>
            </a:fld>
            <a:endParaRPr lang="en-US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D425517C-8F64-4390-4EED-BD20E0C2A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854" y="1443038"/>
            <a:ext cx="10086293" cy="4706937"/>
          </a:xfrm>
        </p:spPr>
      </p:pic>
    </p:spTree>
    <p:extLst>
      <p:ext uri="{BB962C8B-B14F-4D97-AF65-F5344CB8AC3E}">
        <p14:creationId xmlns:p14="http://schemas.microsoft.com/office/powerpoint/2010/main" val="1029070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18CA439-53C1-DEC6-E920-1426E30A0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Logical interface ae11.1103 (Index 489) (SNMP </a:t>
            </a:r>
            <a:r>
              <a:rPr lang="en-GB" dirty="0" err="1"/>
              <a:t>ifIndex</a:t>
            </a:r>
            <a:r>
              <a:rPr lang="en-GB" dirty="0"/>
              <a:t> 1494)</a:t>
            </a:r>
            <a:endParaRPr lang="en-NL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6FE1E0-B7BA-51A1-BD2E-6A997A908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0899" y="1443038"/>
            <a:ext cx="3530202" cy="47069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0C271-40D1-08DB-ABA5-E8DDB741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E4FB5F-FB86-7AF0-D8FE-FF29E8418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337" y="1443038"/>
            <a:ext cx="3525554" cy="4700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B1A68-340D-0F9E-6065-CDC9A1B9C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33" y="1443038"/>
            <a:ext cx="3530203" cy="470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1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ecurity Days">
      <a:dk1>
        <a:srgbClr val="000000"/>
      </a:dk1>
      <a:lt1>
        <a:srgbClr val="FFFFFF"/>
      </a:lt1>
      <a:dk2>
        <a:srgbClr val="2B3890"/>
      </a:dk2>
      <a:lt2>
        <a:srgbClr val="FFFFFF"/>
      </a:lt2>
      <a:accent1>
        <a:srgbClr val="18EA3F"/>
      </a:accent1>
      <a:accent2>
        <a:srgbClr val="5E2B8F"/>
      </a:accent2>
      <a:accent3>
        <a:srgbClr val="A5A5A5"/>
      </a:accent3>
      <a:accent4>
        <a:srgbClr val="2B3890"/>
      </a:accent4>
      <a:accent5>
        <a:srgbClr val="5B9BD5"/>
      </a:accent5>
      <a:accent6>
        <a:srgbClr val="70AD47"/>
      </a:accent6>
      <a:hlink>
        <a:srgbClr val="2B3890"/>
      </a:hlink>
      <a:folHlink>
        <a:srgbClr val="18EA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EE9CFA6-66FE-46E2-A088-50B4AC8978E3}" vid="{4AEF21E6-424C-4A82-8B9E-13499CB478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1834</TotalTime>
  <Words>857</Words>
  <Application>Microsoft Macintosh PowerPoint</Application>
  <PresentationFormat>Widescreen</PresentationFormat>
  <Paragraphs>219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Menlo</vt:lpstr>
      <vt:lpstr>Office Theme</vt:lpstr>
      <vt:lpstr>Together we are strong! </vt:lpstr>
      <vt:lpstr>Security collaboration on different levels</vt:lpstr>
      <vt:lpstr>A bit of background: Security Services at SURF</vt:lpstr>
      <vt:lpstr>PowerPoint Presentation</vt:lpstr>
      <vt:lpstr>International Collaboration</vt:lpstr>
      <vt:lpstr>How it started</vt:lpstr>
      <vt:lpstr>secshow.net …</vt:lpstr>
      <vt:lpstr>input        =              1494</vt:lpstr>
      <vt:lpstr>Logical interface ae11.1103 (Index 489) (SNMP ifIndex 1494)</vt:lpstr>
      <vt:lpstr>GEANT!</vt:lpstr>
      <vt:lpstr>An answer: “all i can see is below”</vt:lpstr>
      <vt:lpstr>“Upon closer examination, we identified the spoofed traffic”</vt:lpstr>
      <vt:lpstr>[SURFcert#114890] spoofed traffic? [TT#2023111834003766]</vt:lpstr>
      <vt:lpstr>New developments</vt:lpstr>
      <vt:lpstr>/var/named/log/verbose </vt:lpstr>
      <vt:lpstr>CTI?</vt:lpstr>
      <vt:lpstr>Public information</vt:lpstr>
      <vt:lpstr>Next level?</vt:lpstr>
      <vt:lpstr>Collaboration between different organisation levels</vt:lpstr>
      <vt:lpstr>Mind the gap</vt:lpstr>
      <vt:lpstr>An attempt to organise cross sector coordination at SURF</vt:lpstr>
      <vt:lpstr>Collaboration between security services</vt:lpstr>
      <vt:lpstr>Our services</vt:lpstr>
      <vt:lpstr>Ingredient declaration</vt:lpstr>
      <vt:lpstr>Keep it simple …</vt:lpstr>
      <vt:lpstr>Components</vt:lpstr>
      <vt:lpstr>Automatic protection</vt:lpstr>
      <vt:lpstr>Sharing is caring (March, 2024)</vt:lpstr>
      <vt:lpstr>DNS firewall</vt:lpstr>
      <vt:lpstr>Firewall as a Service</vt:lpstr>
      <vt:lpstr>Offer additional protection</vt:lpstr>
      <vt:lpstr>Idea: Hands-off SOC</vt:lpstr>
      <vt:lpstr>Pilot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Floor Jas</dc:creator>
  <cp:lastModifiedBy>Microsoft Office User</cp:lastModifiedBy>
  <cp:revision>19</cp:revision>
  <dcterms:created xsi:type="dcterms:W3CDTF">2024-03-27T15:12:51Z</dcterms:created>
  <dcterms:modified xsi:type="dcterms:W3CDTF">2024-04-09T14:29:58Z</dcterms:modified>
</cp:coreProperties>
</file>