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88" r:id="rId6"/>
  </p:sldMasterIdLst>
  <p:notesMasterIdLst>
    <p:notesMasterId r:id="rId32"/>
  </p:notesMasterIdLst>
  <p:sldIdLst>
    <p:sldId id="296" r:id="rId7"/>
    <p:sldId id="363" r:id="rId8"/>
    <p:sldId id="297" r:id="rId9"/>
    <p:sldId id="553" r:id="rId10"/>
    <p:sldId id="364" r:id="rId11"/>
    <p:sldId id="256" r:id="rId12"/>
    <p:sldId id="365" r:id="rId13"/>
    <p:sldId id="522" r:id="rId14"/>
    <p:sldId id="1000711" r:id="rId15"/>
    <p:sldId id="566" r:id="rId16"/>
    <p:sldId id="524" r:id="rId17"/>
    <p:sldId id="1000720" r:id="rId18"/>
    <p:sldId id="1000721" r:id="rId19"/>
    <p:sldId id="1000715" r:id="rId20"/>
    <p:sldId id="1000719" r:id="rId21"/>
    <p:sldId id="1000724" r:id="rId22"/>
    <p:sldId id="1000725" r:id="rId23"/>
    <p:sldId id="1000723" r:id="rId24"/>
    <p:sldId id="1000722" r:id="rId25"/>
    <p:sldId id="1000727" r:id="rId26"/>
    <p:sldId id="557" r:id="rId27"/>
    <p:sldId id="1000728" r:id="rId28"/>
    <p:sldId id="1000726" r:id="rId29"/>
    <p:sldId id="1000729" r:id="rId30"/>
    <p:sldId id="295" r:id="rId3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992"/>
    <a:srgbClr val="E73D4A"/>
    <a:srgbClr val="414140"/>
    <a:srgbClr val="1A6992"/>
    <a:srgbClr val="F6A500"/>
    <a:srgbClr val="008B96"/>
    <a:srgbClr val="34699A"/>
    <a:srgbClr val="2F9285"/>
    <a:srgbClr val="5B2D35"/>
    <a:srgbClr val="F59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25" autoAdjust="0"/>
    <p:restoredTop sz="94660"/>
  </p:normalViewPr>
  <p:slideViewPr>
    <p:cSldViewPr snapToGrid="0">
      <p:cViewPr>
        <p:scale>
          <a:sx n="83" d="100"/>
          <a:sy n="83" d="100"/>
        </p:scale>
        <p:origin x="56" y="368"/>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04C24-3A17-4A63-8DF5-7EF55D8092F1}" type="doc">
      <dgm:prSet loTypeId="urn:microsoft.com/office/officeart/2005/8/layout/chevron1" loCatId="process" qsTypeId="urn:microsoft.com/office/officeart/2005/8/quickstyle/simple1" qsCatId="simple" csTypeId="urn:microsoft.com/office/officeart/2005/8/colors/accent1_2" csCatId="accent1" phldr="1"/>
      <dgm:spPr/>
    </dgm:pt>
    <dgm:pt modelId="{19A45A40-6D39-46DC-9861-969CC48D38BD}">
      <dgm:prSet phldrT="[Text]"/>
      <dgm:spPr>
        <a:solidFill>
          <a:srgbClr val="138E9A"/>
        </a:solidFill>
      </dgm:spPr>
      <dgm:t>
        <a:bodyPr/>
        <a:lstStyle/>
        <a:p>
          <a:r>
            <a:rPr lang="en-US" dirty="0"/>
            <a:t>Ideas</a:t>
          </a:r>
        </a:p>
      </dgm:t>
    </dgm:pt>
    <dgm:pt modelId="{7F46AF95-DFFC-4E60-B78C-28E8E60DE554}" type="parTrans" cxnId="{43F6E40C-993C-47C7-AA77-568D91FDAC2E}">
      <dgm:prSet/>
      <dgm:spPr/>
      <dgm:t>
        <a:bodyPr/>
        <a:lstStyle/>
        <a:p>
          <a:endParaRPr lang="en-US"/>
        </a:p>
      </dgm:t>
    </dgm:pt>
    <dgm:pt modelId="{641DEC36-B12D-4959-A0D0-80EBC438FFC6}" type="sibTrans" cxnId="{43F6E40C-993C-47C7-AA77-568D91FDAC2E}">
      <dgm:prSet/>
      <dgm:spPr/>
      <dgm:t>
        <a:bodyPr/>
        <a:lstStyle/>
        <a:p>
          <a:endParaRPr lang="en-US"/>
        </a:p>
      </dgm:t>
    </dgm:pt>
    <dgm:pt modelId="{2D1EC4E1-7291-4D42-B743-0EB3731A5C43}">
      <dgm:prSet phldrT="[Text]"/>
      <dgm:spPr>
        <a:solidFill>
          <a:srgbClr val="138E9A"/>
        </a:solidFill>
      </dgm:spPr>
      <dgm:t>
        <a:bodyPr/>
        <a:lstStyle/>
        <a:p>
          <a:r>
            <a:rPr lang="en-US" dirty="0"/>
            <a:t>Partners</a:t>
          </a:r>
        </a:p>
      </dgm:t>
    </dgm:pt>
    <dgm:pt modelId="{0368C4C7-4BD0-45B1-9AD2-8DA835199F05}" type="parTrans" cxnId="{6E647E6D-9791-4B12-AD90-EAB3B42FD4AB}">
      <dgm:prSet/>
      <dgm:spPr/>
      <dgm:t>
        <a:bodyPr/>
        <a:lstStyle/>
        <a:p>
          <a:endParaRPr lang="en-US"/>
        </a:p>
      </dgm:t>
    </dgm:pt>
    <dgm:pt modelId="{8F47CC21-E160-4C14-AFA5-6213E3D89249}" type="sibTrans" cxnId="{6E647E6D-9791-4B12-AD90-EAB3B42FD4AB}">
      <dgm:prSet/>
      <dgm:spPr/>
      <dgm:t>
        <a:bodyPr/>
        <a:lstStyle/>
        <a:p>
          <a:endParaRPr lang="en-US"/>
        </a:p>
      </dgm:t>
    </dgm:pt>
    <dgm:pt modelId="{B60DE593-C5AE-4AD4-9D48-C8F1743BED81}">
      <dgm:prSet phldrT="[Text]"/>
      <dgm:spPr>
        <a:solidFill>
          <a:srgbClr val="138E9A"/>
        </a:solidFill>
      </dgm:spPr>
      <dgm:t>
        <a:bodyPr/>
        <a:lstStyle/>
        <a:p>
          <a:r>
            <a:rPr lang="en-US" dirty="0"/>
            <a:t>Proposal writing</a:t>
          </a:r>
        </a:p>
      </dgm:t>
    </dgm:pt>
    <dgm:pt modelId="{1E028E8D-597D-40DF-893F-B57E432E63C7}" type="parTrans" cxnId="{4EF7A399-D6B4-414C-9C46-43F574BA7CDC}">
      <dgm:prSet/>
      <dgm:spPr/>
      <dgm:t>
        <a:bodyPr/>
        <a:lstStyle/>
        <a:p>
          <a:endParaRPr lang="en-US"/>
        </a:p>
      </dgm:t>
    </dgm:pt>
    <dgm:pt modelId="{078AFA49-B33B-4F57-A3A2-692E7905FE85}" type="sibTrans" cxnId="{4EF7A399-D6B4-414C-9C46-43F574BA7CDC}">
      <dgm:prSet/>
      <dgm:spPr/>
      <dgm:t>
        <a:bodyPr/>
        <a:lstStyle/>
        <a:p>
          <a:endParaRPr lang="en-US"/>
        </a:p>
      </dgm:t>
    </dgm:pt>
    <dgm:pt modelId="{AC0B07D0-B054-4D3C-9C98-61DCE8C5FAF5}">
      <dgm:prSet phldrT="[Text]"/>
      <dgm:spPr>
        <a:solidFill>
          <a:srgbClr val="CF472E"/>
        </a:solidFill>
      </dgm:spPr>
      <dgm:t>
        <a:bodyPr/>
        <a:lstStyle/>
        <a:p>
          <a:r>
            <a:rPr lang="en-US" dirty="0"/>
            <a:t>Study preparation	</a:t>
          </a:r>
        </a:p>
      </dgm:t>
    </dgm:pt>
    <dgm:pt modelId="{A5D48ECB-7224-49FA-8391-96F5B29DFF0F}" type="parTrans" cxnId="{E7E78A58-D2C4-4765-81AB-573AD4C3D322}">
      <dgm:prSet/>
      <dgm:spPr/>
      <dgm:t>
        <a:bodyPr/>
        <a:lstStyle/>
        <a:p>
          <a:endParaRPr lang="en-US"/>
        </a:p>
      </dgm:t>
    </dgm:pt>
    <dgm:pt modelId="{A76C4936-9FA1-4BAE-9290-6C0EB4910DDF}" type="sibTrans" cxnId="{E7E78A58-D2C4-4765-81AB-573AD4C3D322}">
      <dgm:prSet/>
      <dgm:spPr/>
      <dgm:t>
        <a:bodyPr/>
        <a:lstStyle/>
        <a:p>
          <a:endParaRPr lang="en-US"/>
        </a:p>
      </dgm:t>
    </dgm:pt>
    <dgm:pt modelId="{73A85959-84C0-4003-8D13-6C5ADC01C340}">
      <dgm:prSet phldrT="[Text]"/>
      <dgm:spPr>
        <a:solidFill>
          <a:srgbClr val="CF472E"/>
        </a:solidFill>
      </dgm:spPr>
      <dgm:t>
        <a:bodyPr/>
        <a:lstStyle/>
        <a:p>
          <a:r>
            <a:rPr lang="en-US" dirty="0" err="1"/>
            <a:t>Methods&amp;data</a:t>
          </a:r>
          <a:r>
            <a:rPr lang="en-US" dirty="0"/>
            <a:t> collection</a:t>
          </a:r>
        </a:p>
      </dgm:t>
    </dgm:pt>
    <dgm:pt modelId="{5ECFA078-9A23-43CA-B556-59E419C4493D}" type="parTrans" cxnId="{30681BF0-4174-43B1-BA38-45E433198B4A}">
      <dgm:prSet/>
      <dgm:spPr/>
      <dgm:t>
        <a:bodyPr/>
        <a:lstStyle/>
        <a:p>
          <a:endParaRPr lang="en-US"/>
        </a:p>
      </dgm:t>
    </dgm:pt>
    <dgm:pt modelId="{BA309883-215E-41C4-B008-1065244766AB}" type="sibTrans" cxnId="{30681BF0-4174-43B1-BA38-45E433198B4A}">
      <dgm:prSet/>
      <dgm:spPr/>
      <dgm:t>
        <a:bodyPr/>
        <a:lstStyle/>
        <a:p>
          <a:endParaRPr lang="en-US"/>
        </a:p>
      </dgm:t>
    </dgm:pt>
    <dgm:pt modelId="{36DE2B7F-54AD-44B8-BACD-03741EC557BC}">
      <dgm:prSet phldrT="[Text]"/>
      <dgm:spPr>
        <a:solidFill>
          <a:srgbClr val="CF472E"/>
        </a:solidFill>
      </dgm:spPr>
      <dgm:t>
        <a:bodyPr/>
        <a:lstStyle/>
        <a:p>
          <a:r>
            <a:rPr lang="en-US" dirty="0" err="1"/>
            <a:t>Proces</a:t>
          </a:r>
          <a:r>
            <a:rPr lang="en-US" dirty="0"/>
            <a:t> &amp; </a:t>
          </a:r>
          <a:r>
            <a:rPr lang="en-US" dirty="0" err="1"/>
            <a:t>analayse</a:t>
          </a:r>
          <a:r>
            <a:rPr lang="en-US" dirty="0"/>
            <a:t> data</a:t>
          </a:r>
        </a:p>
      </dgm:t>
    </dgm:pt>
    <dgm:pt modelId="{2354E943-E03A-488C-8252-40FF1ABACC85}" type="parTrans" cxnId="{CD10841B-20BC-4107-9C0C-3511F7C724C9}">
      <dgm:prSet/>
      <dgm:spPr/>
      <dgm:t>
        <a:bodyPr/>
        <a:lstStyle/>
        <a:p>
          <a:endParaRPr lang="en-US"/>
        </a:p>
      </dgm:t>
    </dgm:pt>
    <dgm:pt modelId="{00F6DFB6-9FB6-4CFA-919E-9B77AE62ABB3}" type="sibTrans" cxnId="{CD10841B-20BC-4107-9C0C-3511F7C724C9}">
      <dgm:prSet/>
      <dgm:spPr/>
      <dgm:t>
        <a:bodyPr/>
        <a:lstStyle/>
        <a:p>
          <a:endParaRPr lang="en-US"/>
        </a:p>
      </dgm:t>
    </dgm:pt>
    <dgm:pt modelId="{89E1A514-EF37-4495-9102-44B9512381F4}">
      <dgm:prSet phldrT="[Text]"/>
      <dgm:spPr/>
      <dgm:t>
        <a:bodyPr/>
        <a:lstStyle/>
        <a:p>
          <a:r>
            <a:rPr lang="en-US" dirty="0"/>
            <a:t>Writing &amp; publication</a:t>
          </a:r>
        </a:p>
      </dgm:t>
    </dgm:pt>
    <dgm:pt modelId="{776574D7-1100-48A7-8E88-86441177554A}" type="parTrans" cxnId="{0C05BB90-EFEC-4EA2-B196-946ECE366E1C}">
      <dgm:prSet/>
      <dgm:spPr/>
      <dgm:t>
        <a:bodyPr/>
        <a:lstStyle/>
        <a:p>
          <a:endParaRPr lang="en-US"/>
        </a:p>
      </dgm:t>
    </dgm:pt>
    <dgm:pt modelId="{9019167A-70D4-48E5-A23D-EF3B0D6E9DB7}" type="sibTrans" cxnId="{0C05BB90-EFEC-4EA2-B196-946ECE366E1C}">
      <dgm:prSet/>
      <dgm:spPr/>
      <dgm:t>
        <a:bodyPr/>
        <a:lstStyle/>
        <a:p>
          <a:endParaRPr lang="en-US"/>
        </a:p>
      </dgm:t>
    </dgm:pt>
    <dgm:pt modelId="{08A6293A-4FF5-4C8E-BEBA-5D290B80ED2E}">
      <dgm:prSet phldrT="[Text]"/>
      <dgm:spPr/>
      <dgm:t>
        <a:bodyPr/>
        <a:lstStyle/>
        <a:p>
          <a:r>
            <a:rPr lang="en-US" dirty="0"/>
            <a:t>Archiving &amp; open data</a:t>
          </a:r>
        </a:p>
      </dgm:t>
    </dgm:pt>
    <dgm:pt modelId="{FE2D1659-BB81-46D6-9656-ACB19D4BC793}" type="parTrans" cxnId="{956C7AEA-98B2-48A6-B65F-C78D913FA75C}">
      <dgm:prSet/>
      <dgm:spPr/>
      <dgm:t>
        <a:bodyPr/>
        <a:lstStyle/>
        <a:p>
          <a:endParaRPr lang="en-US"/>
        </a:p>
      </dgm:t>
    </dgm:pt>
    <dgm:pt modelId="{D9CEE3D1-140E-4BC1-9873-A6CB6238109A}" type="sibTrans" cxnId="{956C7AEA-98B2-48A6-B65F-C78D913FA75C}">
      <dgm:prSet/>
      <dgm:spPr/>
      <dgm:t>
        <a:bodyPr/>
        <a:lstStyle/>
        <a:p>
          <a:endParaRPr lang="en-US"/>
        </a:p>
      </dgm:t>
    </dgm:pt>
    <dgm:pt modelId="{4ACDAF51-8BB5-4E33-92FC-9B54C2FD6673}">
      <dgm:prSet phldrT="[Text]"/>
      <dgm:spPr/>
      <dgm:t>
        <a:bodyPr/>
        <a:lstStyle/>
        <a:p>
          <a:r>
            <a:rPr lang="en-US" dirty="0"/>
            <a:t>Knowledge utilization</a:t>
          </a:r>
        </a:p>
      </dgm:t>
    </dgm:pt>
    <dgm:pt modelId="{0F2AF95E-0524-4E67-9CF7-C884CE9A9186}" type="parTrans" cxnId="{D88C5CE2-98CF-4B58-8128-EDFBC755F8EA}">
      <dgm:prSet/>
      <dgm:spPr/>
      <dgm:t>
        <a:bodyPr/>
        <a:lstStyle/>
        <a:p>
          <a:endParaRPr lang="en-US"/>
        </a:p>
      </dgm:t>
    </dgm:pt>
    <dgm:pt modelId="{04E9ABB8-1C9E-48F8-BC8E-082F22450C1B}" type="sibTrans" cxnId="{D88C5CE2-98CF-4B58-8128-EDFBC755F8EA}">
      <dgm:prSet/>
      <dgm:spPr/>
      <dgm:t>
        <a:bodyPr/>
        <a:lstStyle/>
        <a:p>
          <a:endParaRPr lang="en-US"/>
        </a:p>
      </dgm:t>
    </dgm:pt>
    <dgm:pt modelId="{1CAA9F3E-AEBB-4E10-8108-289D0DAB9FD7}" type="pres">
      <dgm:prSet presAssocID="{5FA04C24-3A17-4A63-8DF5-7EF55D8092F1}" presName="Name0" presStyleCnt="0">
        <dgm:presLayoutVars>
          <dgm:dir/>
          <dgm:animLvl val="lvl"/>
          <dgm:resizeHandles val="exact"/>
        </dgm:presLayoutVars>
      </dgm:prSet>
      <dgm:spPr/>
    </dgm:pt>
    <dgm:pt modelId="{0691BA0C-8407-4907-8778-D65006063966}" type="pres">
      <dgm:prSet presAssocID="{19A45A40-6D39-46DC-9861-969CC48D38BD}" presName="parTxOnly" presStyleLbl="node1" presStyleIdx="0" presStyleCnt="9" custLinFactY="85878" custLinFactNeighborX="15276" custLinFactNeighborY="100000">
        <dgm:presLayoutVars>
          <dgm:chMax val="0"/>
          <dgm:chPref val="0"/>
          <dgm:bulletEnabled val="1"/>
        </dgm:presLayoutVars>
      </dgm:prSet>
      <dgm:spPr/>
    </dgm:pt>
    <dgm:pt modelId="{8983C3B3-5BEB-4BB2-B21A-EBD49C9E701E}" type="pres">
      <dgm:prSet presAssocID="{641DEC36-B12D-4959-A0D0-80EBC438FFC6}" presName="parTxOnlySpace" presStyleCnt="0"/>
      <dgm:spPr/>
    </dgm:pt>
    <dgm:pt modelId="{0EE127E6-CA7F-46DE-9F73-A2DE91188E95}" type="pres">
      <dgm:prSet presAssocID="{2D1EC4E1-7291-4D42-B743-0EB3731A5C43}" presName="parTxOnly" presStyleLbl="node1" presStyleIdx="1" presStyleCnt="9" custLinFactY="85878" custLinFactNeighborX="-84576" custLinFactNeighborY="100000">
        <dgm:presLayoutVars>
          <dgm:chMax val="0"/>
          <dgm:chPref val="0"/>
          <dgm:bulletEnabled val="1"/>
        </dgm:presLayoutVars>
      </dgm:prSet>
      <dgm:spPr/>
    </dgm:pt>
    <dgm:pt modelId="{A3ACD989-A259-431F-9BF3-38F9F6F5B245}" type="pres">
      <dgm:prSet presAssocID="{8F47CC21-E160-4C14-AFA5-6213E3D89249}" presName="parTxOnlySpace" presStyleCnt="0"/>
      <dgm:spPr/>
    </dgm:pt>
    <dgm:pt modelId="{BE692246-D6DA-4772-AB46-89B2A368CB7B}" type="pres">
      <dgm:prSet presAssocID="{B60DE593-C5AE-4AD4-9D48-C8F1743BED81}" presName="parTxOnly" presStyleLbl="node1" presStyleIdx="2" presStyleCnt="9" custLinFactX="-8452" custLinFactY="85878" custLinFactNeighborX="-100000" custLinFactNeighborY="100000">
        <dgm:presLayoutVars>
          <dgm:chMax val="0"/>
          <dgm:chPref val="0"/>
          <dgm:bulletEnabled val="1"/>
        </dgm:presLayoutVars>
      </dgm:prSet>
      <dgm:spPr/>
    </dgm:pt>
    <dgm:pt modelId="{F28BFE1E-EDFB-4169-9D53-0AF9E45F952C}" type="pres">
      <dgm:prSet presAssocID="{078AFA49-B33B-4F57-A3A2-692E7905FE85}" presName="parTxOnlySpace" presStyleCnt="0"/>
      <dgm:spPr/>
    </dgm:pt>
    <dgm:pt modelId="{B618DB1B-EE4B-4775-BCE6-A30A665B6340}" type="pres">
      <dgm:prSet presAssocID="{AC0B07D0-B054-4D3C-9C98-61DCE8C5FAF5}" presName="parTxOnly" presStyleLbl="node1" presStyleIdx="3" presStyleCnt="9" custLinFactX="-17680" custLinFactY="85878" custLinFactNeighborX="-100000" custLinFactNeighborY="100000">
        <dgm:presLayoutVars>
          <dgm:chMax val="0"/>
          <dgm:chPref val="0"/>
          <dgm:bulletEnabled val="1"/>
        </dgm:presLayoutVars>
      </dgm:prSet>
      <dgm:spPr/>
    </dgm:pt>
    <dgm:pt modelId="{67D226B5-2CE8-459F-8EF9-A1D7BFEF77F3}" type="pres">
      <dgm:prSet presAssocID="{A76C4936-9FA1-4BAE-9290-6C0EB4910DDF}" presName="parTxOnlySpace" presStyleCnt="0"/>
      <dgm:spPr/>
    </dgm:pt>
    <dgm:pt modelId="{42987923-B9EF-47E7-8876-05D5CEEC7D28}" type="pres">
      <dgm:prSet presAssocID="{73A85959-84C0-4003-8D13-6C5ADC01C340}" presName="parTxOnly" presStyleLbl="node1" presStyleIdx="4" presStyleCnt="9" custLinFactX="-43046" custLinFactY="83956" custLinFactNeighborX="-100000" custLinFactNeighborY="100000">
        <dgm:presLayoutVars>
          <dgm:chMax val="0"/>
          <dgm:chPref val="0"/>
          <dgm:bulletEnabled val="1"/>
        </dgm:presLayoutVars>
      </dgm:prSet>
      <dgm:spPr/>
    </dgm:pt>
    <dgm:pt modelId="{F761BC47-C47C-4C0E-8F2B-B17019083F29}" type="pres">
      <dgm:prSet presAssocID="{BA309883-215E-41C4-B008-1065244766AB}" presName="parTxOnlySpace" presStyleCnt="0"/>
      <dgm:spPr/>
    </dgm:pt>
    <dgm:pt modelId="{95974CBF-6624-4AAF-BFBC-0B1078D95A52}" type="pres">
      <dgm:prSet presAssocID="{36DE2B7F-54AD-44B8-BACD-03741EC557BC}" presName="parTxOnly" presStyleLbl="node1" presStyleIdx="5" presStyleCnt="9" custLinFactX="-53042" custLinFactY="85878" custLinFactNeighborX="-100000" custLinFactNeighborY="100000">
        <dgm:presLayoutVars>
          <dgm:chMax val="0"/>
          <dgm:chPref val="0"/>
          <dgm:bulletEnabled val="1"/>
        </dgm:presLayoutVars>
      </dgm:prSet>
      <dgm:spPr/>
    </dgm:pt>
    <dgm:pt modelId="{8E86B555-545D-4CF0-A1F7-47C745BDF271}" type="pres">
      <dgm:prSet presAssocID="{00F6DFB6-9FB6-4CFA-919E-9B77AE62ABB3}" presName="parTxOnlySpace" presStyleCnt="0"/>
      <dgm:spPr/>
    </dgm:pt>
    <dgm:pt modelId="{56496185-4078-40FA-BB3B-91244934C452}" type="pres">
      <dgm:prSet presAssocID="{89E1A514-EF37-4495-9102-44B9512381F4}" presName="parTxOnly" presStyleLbl="node1" presStyleIdx="6" presStyleCnt="9" custLinFactX="-63039" custLinFactY="85878" custLinFactNeighborX="-100000" custLinFactNeighborY="100000">
        <dgm:presLayoutVars>
          <dgm:chMax val="0"/>
          <dgm:chPref val="0"/>
          <dgm:bulletEnabled val="1"/>
        </dgm:presLayoutVars>
      </dgm:prSet>
      <dgm:spPr/>
    </dgm:pt>
    <dgm:pt modelId="{DD853D08-D756-4094-A423-5BAE4B97573A}" type="pres">
      <dgm:prSet presAssocID="{9019167A-70D4-48E5-A23D-EF3B0D6E9DB7}" presName="parTxOnlySpace" presStyleCnt="0"/>
      <dgm:spPr/>
    </dgm:pt>
    <dgm:pt modelId="{84366561-E1E4-479C-9512-54CE63B0A11A}" type="pres">
      <dgm:prSet presAssocID="{08A6293A-4FF5-4C8E-BEBA-5D290B80ED2E}" presName="parTxOnly" presStyleLbl="node1" presStyleIdx="7" presStyleCnt="9" custLinFactX="-73027" custLinFactY="85878" custLinFactNeighborX="-100000" custLinFactNeighborY="100000">
        <dgm:presLayoutVars>
          <dgm:chMax val="0"/>
          <dgm:chPref val="0"/>
          <dgm:bulletEnabled val="1"/>
        </dgm:presLayoutVars>
      </dgm:prSet>
      <dgm:spPr/>
    </dgm:pt>
    <dgm:pt modelId="{986C1519-91D3-40EC-A2AF-F1C9FF7DC065}" type="pres">
      <dgm:prSet presAssocID="{D9CEE3D1-140E-4BC1-9873-A6CB6238109A}" presName="parTxOnlySpace" presStyleCnt="0"/>
      <dgm:spPr/>
    </dgm:pt>
    <dgm:pt modelId="{A9B70FCC-A7D5-4201-993A-11E051198B74}" type="pres">
      <dgm:prSet presAssocID="{4ACDAF51-8BB5-4E33-92FC-9B54C2FD6673}" presName="parTxOnly" presStyleLbl="node1" presStyleIdx="8" presStyleCnt="9" custLinFactX="-83792" custLinFactY="85878" custLinFactNeighborX="-100000" custLinFactNeighborY="100000">
        <dgm:presLayoutVars>
          <dgm:chMax val="0"/>
          <dgm:chPref val="0"/>
          <dgm:bulletEnabled val="1"/>
        </dgm:presLayoutVars>
      </dgm:prSet>
      <dgm:spPr/>
    </dgm:pt>
  </dgm:ptLst>
  <dgm:cxnLst>
    <dgm:cxn modelId="{3334CA04-DD0A-4731-8C49-3E8B0943916D}" type="presOf" srcId="{2D1EC4E1-7291-4D42-B743-0EB3731A5C43}" destId="{0EE127E6-CA7F-46DE-9F73-A2DE91188E95}" srcOrd="0" destOrd="0" presId="urn:microsoft.com/office/officeart/2005/8/layout/chevron1"/>
    <dgm:cxn modelId="{43F6E40C-993C-47C7-AA77-568D91FDAC2E}" srcId="{5FA04C24-3A17-4A63-8DF5-7EF55D8092F1}" destId="{19A45A40-6D39-46DC-9861-969CC48D38BD}" srcOrd="0" destOrd="0" parTransId="{7F46AF95-DFFC-4E60-B78C-28E8E60DE554}" sibTransId="{641DEC36-B12D-4959-A0D0-80EBC438FFC6}"/>
    <dgm:cxn modelId="{CD10841B-20BC-4107-9C0C-3511F7C724C9}" srcId="{5FA04C24-3A17-4A63-8DF5-7EF55D8092F1}" destId="{36DE2B7F-54AD-44B8-BACD-03741EC557BC}" srcOrd="5" destOrd="0" parTransId="{2354E943-E03A-488C-8252-40FF1ABACC85}" sibTransId="{00F6DFB6-9FB6-4CFA-919E-9B77AE62ABB3}"/>
    <dgm:cxn modelId="{BCDF942D-032E-406D-894E-E9E843A05FBB}" type="presOf" srcId="{19A45A40-6D39-46DC-9861-969CC48D38BD}" destId="{0691BA0C-8407-4907-8778-D65006063966}" srcOrd="0" destOrd="0" presId="urn:microsoft.com/office/officeart/2005/8/layout/chevron1"/>
    <dgm:cxn modelId="{05AF2065-BA2F-46A8-A64D-20CFB6BEB137}" type="presOf" srcId="{73A85959-84C0-4003-8D13-6C5ADC01C340}" destId="{42987923-B9EF-47E7-8876-05D5CEEC7D28}" srcOrd="0" destOrd="0" presId="urn:microsoft.com/office/officeart/2005/8/layout/chevron1"/>
    <dgm:cxn modelId="{EF9F6466-FDE5-404C-B5F9-9E144D790E7F}" type="presOf" srcId="{08A6293A-4FF5-4C8E-BEBA-5D290B80ED2E}" destId="{84366561-E1E4-479C-9512-54CE63B0A11A}" srcOrd="0" destOrd="0" presId="urn:microsoft.com/office/officeart/2005/8/layout/chevron1"/>
    <dgm:cxn modelId="{6E647E6D-9791-4B12-AD90-EAB3B42FD4AB}" srcId="{5FA04C24-3A17-4A63-8DF5-7EF55D8092F1}" destId="{2D1EC4E1-7291-4D42-B743-0EB3731A5C43}" srcOrd="1" destOrd="0" parTransId="{0368C4C7-4BD0-45B1-9AD2-8DA835199F05}" sibTransId="{8F47CC21-E160-4C14-AFA5-6213E3D89249}"/>
    <dgm:cxn modelId="{1814DC70-3121-474F-8D52-4A44F6F3BC57}" type="presOf" srcId="{36DE2B7F-54AD-44B8-BACD-03741EC557BC}" destId="{95974CBF-6624-4AAF-BFBC-0B1078D95A52}" srcOrd="0" destOrd="0" presId="urn:microsoft.com/office/officeart/2005/8/layout/chevron1"/>
    <dgm:cxn modelId="{E7E78A58-D2C4-4765-81AB-573AD4C3D322}" srcId="{5FA04C24-3A17-4A63-8DF5-7EF55D8092F1}" destId="{AC0B07D0-B054-4D3C-9C98-61DCE8C5FAF5}" srcOrd="3" destOrd="0" parTransId="{A5D48ECB-7224-49FA-8391-96F5B29DFF0F}" sibTransId="{A76C4936-9FA1-4BAE-9290-6C0EB4910DDF}"/>
    <dgm:cxn modelId="{0C05BB90-EFEC-4EA2-B196-946ECE366E1C}" srcId="{5FA04C24-3A17-4A63-8DF5-7EF55D8092F1}" destId="{89E1A514-EF37-4495-9102-44B9512381F4}" srcOrd="6" destOrd="0" parTransId="{776574D7-1100-48A7-8E88-86441177554A}" sibTransId="{9019167A-70D4-48E5-A23D-EF3B0D6E9DB7}"/>
    <dgm:cxn modelId="{4EF7A399-D6B4-414C-9C46-43F574BA7CDC}" srcId="{5FA04C24-3A17-4A63-8DF5-7EF55D8092F1}" destId="{B60DE593-C5AE-4AD4-9D48-C8F1743BED81}" srcOrd="2" destOrd="0" parTransId="{1E028E8D-597D-40DF-893F-B57E432E63C7}" sibTransId="{078AFA49-B33B-4F57-A3A2-692E7905FE85}"/>
    <dgm:cxn modelId="{3AB0B9A9-9446-4717-BEF6-E2A2DDA1612D}" type="presOf" srcId="{AC0B07D0-B054-4D3C-9C98-61DCE8C5FAF5}" destId="{B618DB1B-EE4B-4775-BCE6-A30A665B6340}" srcOrd="0" destOrd="0" presId="urn:microsoft.com/office/officeart/2005/8/layout/chevron1"/>
    <dgm:cxn modelId="{9FF7B9AC-4789-48E9-AA33-3071B97104A5}" type="presOf" srcId="{4ACDAF51-8BB5-4E33-92FC-9B54C2FD6673}" destId="{A9B70FCC-A7D5-4201-993A-11E051198B74}" srcOrd="0" destOrd="0" presId="urn:microsoft.com/office/officeart/2005/8/layout/chevron1"/>
    <dgm:cxn modelId="{1986AEB8-C8FD-4FEF-8311-BCB542A728D0}" type="presOf" srcId="{89E1A514-EF37-4495-9102-44B9512381F4}" destId="{56496185-4078-40FA-BB3B-91244934C452}" srcOrd="0" destOrd="0" presId="urn:microsoft.com/office/officeart/2005/8/layout/chevron1"/>
    <dgm:cxn modelId="{5355D4C5-92C8-47E8-A1A9-1FB0259F7EC9}" type="presOf" srcId="{B60DE593-C5AE-4AD4-9D48-C8F1743BED81}" destId="{BE692246-D6DA-4772-AB46-89B2A368CB7B}" srcOrd="0" destOrd="0" presId="urn:microsoft.com/office/officeart/2005/8/layout/chevron1"/>
    <dgm:cxn modelId="{41E720D1-E562-4EC1-8798-DB8FDDB20E2F}" type="presOf" srcId="{5FA04C24-3A17-4A63-8DF5-7EF55D8092F1}" destId="{1CAA9F3E-AEBB-4E10-8108-289D0DAB9FD7}" srcOrd="0" destOrd="0" presId="urn:microsoft.com/office/officeart/2005/8/layout/chevron1"/>
    <dgm:cxn modelId="{D88C5CE2-98CF-4B58-8128-EDFBC755F8EA}" srcId="{5FA04C24-3A17-4A63-8DF5-7EF55D8092F1}" destId="{4ACDAF51-8BB5-4E33-92FC-9B54C2FD6673}" srcOrd="8" destOrd="0" parTransId="{0F2AF95E-0524-4E67-9CF7-C884CE9A9186}" sibTransId="{04E9ABB8-1C9E-48F8-BC8E-082F22450C1B}"/>
    <dgm:cxn modelId="{956C7AEA-98B2-48A6-B65F-C78D913FA75C}" srcId="{5FA04C24-3A17-4A63-8DF5-7EF55D8092F1}" destId="{08A6293A-4FF5-4C8E-BEBA-5D290B80ED2E}" srcOrd="7" destOrd="0" parTransId="{FE2D1659-BB81-46D6-9656-ACB19D4BC793}" sibTransId="{D9CEE3D1-140E-4BC1-9873-A6CB6238109A}"/>
    <dgm:cxn modelId="{30681BF0-4174-43B1-BA38-45E433198B4A}" srcId="{5FA04C24-3A17-4A63-8DF5-7EF55D8092F1}" destId="{73A85959-84C0-4003-8D13-6C5ADC01C340}" srcOrd="4" destOrd="0" parTransId="{5ECFA078-9A23-43CA-B556-59E419C4493D}" sibTransId="{BA309883-215E-41C4-B008-1065244766AB}"/>
    <dgm:cxn modelId="{AF44F3DB-21C9-4714-915F-8222013169F1}" type="presParOf" srcId="{1CAA9F3E-AEBB-4E10-8108-289D0DAB9FD7}" destId="{0691BA0C-8407-4907-8778-D65006063966}" srcOrd="0" destOrd="0" presId="urn:microsoft.com/office/officeart/2005/8/layout/chevron1"/>
    <dgm:cxn modelId="{475719ED-F3D7-4116-AD27-0DE2F6D1E7B3}" type="presParOf" srcId="{1CAA9F3E-AEBB-4E10-8108-289D0DAB9FD7}" destId="{8983C3B3-5BEB-4BB2-B21A-EBD49C9E701E}" srcOrd="1" destOrd="0" presId="urn:microsoft.com/office/officeart/2005/8/layout/chevron1"/>
    <dgm:cxn modelId="{F2DFF4C9-4C3A-4C63-BAA8-35FD447A4F06}" type="presParOf" srcId="{1CAA9F3E-AEBB-4E10-8108-289D0DAB9FD7}" destId="{0EE127E6-CA7F-46DE-9F73-A2DE91188E95}" srcOrd="2" destOrd="0" presId="urn:microsoft.com/office/officeart/2005/8/layout/chevron1"/>
    <dgm:cxn modelId="{D13C2C1D-FCD5-43C5-8606-A96E20B63781}" type="presParOf" srcId="{1CAA9F3E-AEBB-4E10-8108-289D0DAB9FD7}" destId="{A3ACD989-A259-431F-9BF3-38F9F6F5B245}" srcOrd="3" destOrd="0" presId="urn:microsoft.com/office/officeart/2005/8/layout/chevron1"/>
    <dgm:cxn modelId="{03F6B1C6-3FB3-42C7-8E30-4E32FAEA6DDD}" type="presParOf" srcId="{1CAA9F3E-AEBB-4E10-8108-289D0DAB9FD7}" destId="{BE692246-D6DA-4772-AB46-89B2A368CB7B}" srcOrd="4" destOrd="0" presId="urn:microsoft.com/office/officeart/2005/8/layout/chevron1"/>
    <dgm:cxn modelId="{CE377CED-27FA-4D6A-B7BC-CC18A229E48E}" type="presParOf" srcId="{1CAA9F3E-AEBB-4E10-8108-289D0DAB9FD7}" destId="{F28BFE1E-EDFB-4169-9D53-0AF9E45F952C}" srcOrd="5" destOrd="0" presId="urn:microsoft.com/office/officeart/2005/8/layout/chevron1"/>
    <dgm:cxn modelId="{98F17753-AEE0-4A36-9B72-FBAACC9BB0FE}" type="presParOf" srcId="{1CAA9F3E-AEBB-4E10-8108-289D0DAB9FD7}" destId="{B618DB1B-EE4B-4775-BCE6-A30A665B6340}" srcOrd="6" destOrd="0" presId="urn:microsoft.com/office/officeart/2005/8/layout/chevron1"/>
    <dgm:cxn modelId="{4E523440-D579-4DD5-8DE2-C80F7FA8311C}" type="presParOf" srcId="{1CAA9F3E-AEBB-4E10-8108-289D0DAB9FD7}" destId="{67D226B5-2CE8-459F-8EF9-A1D7BFEF77F3}" srcOrd="7" destOrd="0" presId="urn:microsoft.com/office/officeart/2005/8/layout/chevron1"/>
    <dgm:cxn modelId="{61F7EFFD-7406-4B40-8844-58357951C02A}" type="presParOf" srcId="{1CAA9F3E-AEBB-4E10-8108-289D0DAB9FD7}" destId="{42987923-B9EF-47E7-8876-05D5CEEC7D28}" srcOrd="8" destOrd="0" presId="urn:microsoft.com/office/officeart/2005/8/layout/chevron1"/>
    <dgm:cxn modelId="{303F8083-B2FD-4B26-A23D-209C6E5E98E3}" type="presParOf" srcId="{1CAA9F3E-AEBB-4E10-8108-289D0DAB9FD7}" destId="{F761BC47-C47C-4C0E-8F2B-B17019083F29}" srcOrd="9" destOrd="0" presId="urn:microsoft.com/office/officeart/2005/8/layout/chevron1"/>
    <dgm:cxn modelId="{86D555FF-A5F4-4BD7-8633-7A51449C9FFB}" type="presParOf" srcId="{1CAA9F3E-AEBB-4E10-8108-289D0DAB9FD7}" destId="{95974CBF-6624-4AAF-BFBC-0B1078D95A52}" srcOrd="10" destOrd="0" presId="urn:microsoft.com/office/officeart/2005/8/layout/chevron1"/>
    <dgm:cxn modelId="{189095B8-70AF-4B3A-BB87-21C8D56333ED}" type="presParOf" srcId="{1CAA9F3E-AEBB-4E10-8108-289D0DAB9FD7}" destId="{8E86B555-545D-4CF0-A1F7-47C745BDF271}" srcOrd="11" destOrd="0" presId="urn:microsoft.com/office/officeart/2005/8/layout/chevron1"/>
    <dgm:cxn modelId="{D224A120-AA2D-4B23-AD76-BC6423DE1A67}" type="presParOf" srcId="{1CAA9F3E-AEBB-4E10-8108-289D0DAB9FD7}" destId="{56496185-4078-40FA-BB3B-91244934C452}" srcOrd="12" destOrd="0" presId="urn:microsoft.com/office/officeart/2005/8/layout/chevron1"/>
    <dgm:cxn modelId="{7B22D67B-DD8F-4F89-BB02-BE5F3968E445}" type="presParOf" srcId="{1CAA9F3E-AEBB-4E10-8108-289D0DAB9FD7}" destId="{DD853D08-D756-4094-A423-5BAE4B97573A}" srcOrd="13" destOrd="0" presId="urn:microsoft.com/office/officeart/2005/8/layout/chevron1"/>
    <dgm:cxn modelId="{7BCB3B8C-97EF-4919-BC5B-A01227D19480}" type="presParOf" srcId="{1CAA9F3E-AEBB-4E10-8108-289D0DAB9FD7}" destId="{84366561-E1E4-479C-9512-54CE63B0A11A}" srcOrd="14" destOrd="0" presId="urn:microsoft.com/office/officeart/2005/8/layout/chevron1"/>
    <dgm:cxn modelId="{09D141E2-7A05-4994-9B18-6622599BAF0B}" type="presParOf" srcId="{1CAA9F3E-AEBB-4E10-8108-289D0DAB9FD7}" destId="{986C1519-91D3-40EC-A2AF-F1C9FF7DC065}" srcOrd="15" destOrd="0" presId="urn:microsoft.com/office/officeart/2005/8/layout/chevron1"/>
    <dgm:cxn modelId="{34EEE83F-D9D7-4A22-AFE5-B0BA476D1C0A}" type="presParOf" srcId="{1CAA9F3E-AEBB-4E10-8108-289D0DAB9FD7}" destId="{A9B70FCC-A7D5-4201-993A-11E051198B74}" srcOrd="1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A04C24-3A17-4A63-8DF5-7EF55D8092F1}" type="doc">
      <dgm:prSet loTypeId="urn:microsoft.com/office/officeart/2005/8/layout/chevron1" loCatId="process" qsTypeId="urn:microsoft.com/office/officeart/2005/8/quickstyle/simple1" qsCatId="simple" csTypeId="urn:microsoft.com/office/officeart/2005/8/colors/accent1_2" csCatId="accent1" phldr="1"/>
      <dgm:spPr/>
    </dgm:pt>
    <dgm:pt modelId="{19A45A40-6D39-46DC-9861-969CC48D38BD}">
      <dgm:prSet phldrT="[Text]"/>
      <dgm:spPr>
        <a:solidFill>
          <a:srgbClr val="138E9A"/>
        </a:solidFill>
      </dgm:spPr>
      <dgm:t>
        <a:bodyPr/>
        <a:lstStyle/>
        <a:p>
          <a:r>
            <a:rPr lang="en-US" dirty="0"/>
            <a:t>Ideas</a:t>
          </a:r>
        </a:p>
      </dgm:t>
    </dgm:pt>
    <dgm:pt modelId="{7F46AF95-DFFC-4E60-B78C-28E8E60DE554}" type="parTrans" cxnId="{43F6E40C-993C-47C7-AA77-568D91FDAC2E}">
      <dgm:prSet/>
      <dgm:spPr/>
      <dgm:t>
        <a:bodyPr/>
        <a:lstStyle/>
        <a:p>
          <a:endParaRPr lang="en-US"/>
        </a:p>
      </dgm:t>
    </dgm:pt>
    <dgm:pt modelId="{641DEC36-B12D-4959-A0D0-80EBC438FFC6}" type="sibTrans" cxnId="{43F6E40C-993C-47C7-AA77-568D91FDAC2E}">
      <dgm:prSet/>
      <dgm:spPr/>
      <dgm:t>
        <a:bodyPr/>
        <a:lstStyle/>
        <a:p>
          <a:endParaRPr lang="en-US"/>
        </a:p>
      </dgm:t>
    </dgm:pt>
    <dgm:pt modelId="{2D1EC4E1-7291-4D42-B743-0EB3731A5C43}">
      <dgm:prSet phldrT="[Text]"/>
      <dgm:spPr>
        <a:solidFill>
          <a:srgbClr val="138E9A"/>
        </a:solidFill>
      </dgm:spPr>
      <dgm:t>
        <a:bodyPr/>
        <a:lstStyle/>
        <a:p>
          <a:r>
            <a:rPr lang="en-US" dirty="0"/>
            <a:t>Partners</a:t>
          </a:r>
        </a:p>
      </dgm:t>
    </dgm:pt>
    <dgm:pt modelId="{0368C4C7-4BD0-45B1-9AD2-8DA835199F05}" type="parTrans" cxnId="{6E647E6D-9791-4B12-AD90-EAB3B42FD4AB}">
      <dgm:prSet/>
      <dgm:spPr/>
      <dgm:t>
        <a:bodyPr/>
        <a:lstStyle/>
        <a:p>
          <a:endParaRPr lang="en-US"/>
        </a:p>
      </dgm:t>
    </dgm:pt>
    <dgm:pt modelId="{8F47CC21-E160-4C14-AFA5-6213E3D89249}" type="sibTrans" cxnId="{6E647E6D-9791-4B12-AD90-EAB3B42FD4AB}">
      <dgm:prSet/>
      <dgm:spPr/>
      <dgm:t>
        <a:bodyPr/>
        <a:lstStyle/>
        <a:p>
          <a:endParaRPr lang="en-US"/>
        </a:p>
      </dgm:t>
    </dgm:pt>
    <dgm:pt modelId="{B60DE593-C5AE-4AD4-9D48-C8F1743BED81}">
      <dgm:prSet phldrT="[Text]"/>
      <dgm:spPr>
        <a:solidFill>
          <a:srgbClr val="138E9A"/>
        </a:solidFill>
      </dgm:spPr>
      <dgm:t>
        <a:bodyPr/>
        <a:lstStyle/>
        <a:p>
          <a:r>
            <a:rPr lang="en-US" dirty="0"/>
            <a:t>Proposal writing</a:t>
          </a:r>
        </a:p>
      </dgm:t>
    </dgm:pt>
    <dgm:pt modelId="{1E028E8D-597D-40DF-893F-B57E432E63C7}" type="parTrans" cxnId="{4EF7A399-D6B4-414C-9C46-43F574BA7CDC}">
      <dgm:prSet/>
      <dgm:spPr/>
      <dgm:t>
        <a:bodyPr/>
        <a:lstStyle/>
        <a:p>
          <a:endParaRPr lang="en-US"/>
        </a:p>
      </dgm:t>
    </dgm:pt>
    <dgm:pt modelId="{078AFA49-B33B-4F57-A3A2-692E7905FE85}" type="sibTrans" cxnId="{4EF7A399-D6B4-414C-9C46-43F574BA7CDC}">
      <dgm:prSet/>
      <dgm:spPr/>
      <dgm:t>
        <a:bodyPr/>
        <a:lstStyle/>
        <a:p>
          <a:endParaRPr lang="en-US"/>
        </a:p>
      </dgm:t>
    </dgm:pt>
    <dgm:pt modelId="{AC0B07D0-B054-4D3C-9C98-61DCE8C5FAF5}">
      <dgm:prSet phldrT="[Text]"/>
      <dgm:spPr>
        <a:solidFill>
          <a:srgbClr val="CF472E"/>
        </a:solidFill>
      </dgm:spPr>
      <dgm:t>
        <a:bodyPr/>
        <a:lstStyle/>
        <a:p>
          <a:r>
            <a:rPr lang="en-US" dirty="0"/>
            <a:t>Study preparation	</a:t>
          </a:r>
        </a:p>
      </dgm:t>
    </dgm:pt>
    <dgm:pt modelId="{A5D48ECB-7224-49FA-8391-96F5B29DFF0F}" type="parTrans" cxnId="{E7E78A58-D2C4-4765-81AB-573AD4C3D322}">
      <dgm:prSet/>
      <dgm:spPr/>
      <dgm:t>
        <a:bodyPr/>
        <a:lstStyle/>
        <a:p>
          <a:endParaRPr lang="en-US"/>
        </a:p>
      </dgm:t>
    </dgm:pt>
    <dgm:pt modelId="{A76C4936-9FA1-4BAE-9290-6C0EB4910DDF}" type="sibTrans" cxnId="{E7E78A58-D2C4-4765-81AB-573AD4C3D322}">
      <dgm:prSet/>
      <dgm:spPr/>
      <dgm:t>
        <a:bodyPr/>
        <a:lstStyle/>
        <a:p>
          <a:endParaRPr lang="en-US"/>
        </a:p>
      </dgm:t>
    </dgm:pt>
    <dgm:pt modelId="{73A85959-84C0-4003-8D13-6C5ADC01C340}">
      <dgm:prSet phldrT="[Text]"/>
      <dgm:spPr>
        <a:solidFill>
          <a:srgbClr val="CF472E"/>
        </a:solidFill>
      </dgm:spPr>
      <dgm:t>
        <a:bodyPr/>
        <a:lstStyle/>
        <a:p>
          <a:r>
            <a:rPr lang="en-US" dirty="0" err="1"/>
            <a:t>Methods&amp;data</a:t>
          </a:r>
          <a:r>
            <a:rPr lang="en-US" dirty="0"/>
            <a:t> collection</a:t>
          </a:r>
        </a:p>
      </dgm:t>
    </dgm:pt>
    <dgm:pt modelId="{5ECFA078-9A23-43CA-B556-59E419C4493D}" type="parTrans" cxnId="{30681BF0-4174-43B1-BA38-45E433198B4A}">
      <dgm:prSet/>
      <dgm:spPr/>
      <dgm:t>
        <a:bodyPr/>
        <a:lstStyle/>
        <a:p>
          <a:endParaRPr lang="en-US"/>
        </a:p>
      </dgm:t>
    </dgm:pt>
    <dgm:pt modelId="{BA309883-215E-41C4-B008-1065244766AB}" type="sibTrans" cxnId="{30681BF0-4174-43B1-BA38-45E433198B4A}">
      <dgm:prSet/>
      <dgm:spPr/>
      <dgm:t>
        <a:bodyPr/>
        <a:lstStyle/>
        <a:p>
          <a:endParaRPr lang="en-US"/>
        </a:p>
      </dgm:t>
    </dgm:pt>
    <dgm:pt modelId="{36DE2B7F-54AD-44B8-BACD-03741EC557BC}">
      <dgm:prSet phldrT="[Text]"/>
      <dgm:spPr>
        <a:solidFill>
          <a:srgbClr val="CF472E"/>
        </a:solidFill>
      </dgm:spPr>
      <dgm:t>
        <a:bodyPr/>
        <a:lstStyle/>
        <a:p>
          <a:r>
            <a:rPr lang="en-US" dirty="0" err="1"/>
            <a:t>Proces</a:t>
          </a:r>
          <a:r>
            <a:rPr lang="en-US" dirty="0"/>
            <a:t> &amp; </a:t>
          </a:r>
          <a:r>
            <a:rPr lang="en-US" dirty="0" err="1"/>
            <a:t>analayse</a:t>
          </a:r>
          <a:r>
            <a:rPr lang="en-US" dirty="0"/>
            <a:t> data</a:t>
          </a:r>
        </a:p>
      </dgm:t>
    </dgm:pt>
    <dgm:pt modelId="{2354E943-E03A-488C-8252-40FF1ABACC85}" type="parTrans" cxnId="{CD10841B-20BC-4107-9C0C-3511F7C724C9}">
      <dgm:prSet/>
      <dgm:spPr/>
      <dgm:t>
        <a:bodyPr/>
        <a:lstStyle/>
        <a:p>
          <a:endParaRPr lang="en-US"/>
        </a:p>
      </dgm:t>
    </dgm:pt>
    <dgm:pt modelId="{00F6DFB6-9FB6-4CFA-919E-9B77AE62ABB3}" type="sibTrans" cxnId="{CD10841B-20BC-4107-9C0C-3511F7C724C9}">
      <dgm:prSet/>
      <dgm:spPr/>
      <dgm:t>
        <a:bodyPr/>
        <a:lstStyle/>
        <a:p>
          <a:endParaRPr lang="en-US"/>
        </a:p>
      </dgm:t>
    </dgm:pt>
    <dgm:pt modelId="{89E1A514-EF37-4495-9102-44B9512381F4}">
      <dgm:prSet phldrT="[Text]"/>
      <dgm:spPr/>
      <dgm:t>
        <a:bodyPr/>
        <a:lstStyle/>
        <a:p>
          <a:r>
            <a:rPr lang="en-US" dirty="0"/>
            <a:t>Writing &amp; publication</a:t>
          </a:r>
        </a:p>
      </dgm:t>
    </dgm:pt>
    <dgm:pt modelId="{776574D7-1100-48A7-8E88-86441177554A}" type="parTrans" cxnId="{0C05BB90-EFEC-4EA2-B196-946ECE366E1C}">
      <dgm:prSet/>
      <dgm:spPr/>
      <dgm:t>
        <a:bodyPr/>
        <a:lstStyle/>
        <a:p>
          <a:endParaRPr lang="en-US"/>
        </a:p>
      </dgm:t>
    </dgm:pt>
    <dgm:pt modelId="{9019167A-70D4-48E5-A23D-EF3B0D6E9DB7}" type="sibTrans" cxnId="{0C05BB90-EFEC-4EA2-B196-946ECE366E1C}">
      <dgm:prSet/>
      <dgm:spPr/>
      <dgm:t>
        <a:bodyPr/>
        <a:lstStyle/>
        <a:p>
          <a:endParaRPr lang="en-US"/>
        </a:p>
      </dgm:t>
    </dgm:pt>
    <dgm:pt modelId="{08A6293A-4FF5-4C8E-BEBA-5D290B80ED2E}">
      <dgm:prSet phldrT="[Text]"/>
      <dgm:spPr/>
      <dgm:t>
        <a:bodyPr/>
        <a:lstStyle/>
        <a:p>
          <a:r>
            <a:rPr lang="en-US" dirty="0"/>
            <a:t>Archiving &amp; open data</a:t>
          </a:r>
        </a:p>
      </dgm:t>
    </dgm:pt>
    <dgm:pt modelId="{FE2D1659-BB81-46D6-9656-ACB19D4BC793}" type="parTrans" cxnId="{956C7AEA-98B2-48A6-B65F-C78D913FA75C}">
      <dgm:prSet/>
      <dgm:spPr/>
      <dgm:t>
        <a:bodyPr/>
        <a:lstStyle/>
        <a:p>
          <a:endParaRPr lang="en-US"/>
        </a:p>
      </dgm:t>
    </dgm:pt>
    <dgm:pt modelId="{D9CEE3D1-140E-4BC1-9873-A6CB6238109A}" type="sibTrans" cxnId="{956C7AEA-98B2-48A6-B65F-C78D913FA75C}">
      <dgm:prSet/>
      <dgm:spPr/>
      <dgm:t>
        <a:bodyPr/>
        <a:lstStyle/>
        <a:p>
          <a:endParaRPr lang="en-US"/>
        </a:p>
      </dgm:t>
    </dgm:pt>
    <dgm:pt modelId="{4ACDAF51-8BB5-4E33-92FC-9B54C2FD6673}">
      <dgm:prSet phldrT="[Text]"/>
      <dgm:spPr/>
      <dgm:t>
        <a:bodyPr/>
        <a:lstStyle/>
        <a:p>
          <a:r>
            <a:rPr lang="en-US" dirty="0"/>
            <a:t>Knowledge utilization</a:t>
          </a:r>
        </a:p>
      </dgm:t>
    </dgm:pt>
    <dgm:pt modelId="{0F2AF95E-0524-4E67-9CF7-C884CE9A9186}" type="parTrans" cxnId="{D88C5CE2-98CF-4B58-8128-EDFBC755F8EA}">
      <dgm:prSet/>
      <dgm:spPr/>
      <dgm:t>
        <a:bodyPr/>
        <a:lstStyle/>
        <a:p>
          <a:endParaRPr lang="en-US"/>
        </a:p>
      </dgm:t>
    </dgm:pt>
    <dgm:pt modelId="{04E9ABB8-1C9E-48F8-BC8E-082F22450C1B}" type="sibTrans" cxnId="{D88C5CE2-98CF-4B58-8128-EDFBC755F8EA}">
      <dgm:prSet/>
      <dgm:spPr/>
      <dgm:t>
        <a:bodyPr/>
        <a:lstStyle/>
        <a:p>
          <a:endParaRPr lang="en-US"/>
        </a:p>
      </dgm:t>
    </dgm:pt>
    <dgm:pt modelId="{1CAA9F3E-AEBB-4E10-8108-289D0DAB9FD7}" type="pres">
      <dgm:prSet presAssocID="{5FA04C24-3A17-4A63-8DF5-7EF55D8092F1}" presName="Name0" presStyleCnt="0">
        <dgm:presLayoutVars>
          <dgm:dir/>
          <dgm:animLvl val="lvl"/>
          <dgm:resizeHandles val="exact"/>
        </dgm:presLayoutVars>
      </dgm:prSet>
      <dgm:spPr/>
    </dgm:pt>
    <dgm:pt modelId="{0691BA0C-8407-4907-8778-D65006063966}" type="pres">
      <dgm:prSet presAssocID="{19A45A40-6D39-46DC-9861-969CC48D38BD}" presName="parTxOnly" presStyleLbl="node1" presStyleIdx="0" presStyleCnt="9" custLinFactY="85878" custLinFactNeighborX="15276" custLinFactNeighborY="100000">
        <dgm:presLayoutVars>
          <dgm:chMax val="0"/>
          <dgm:chPref val="0"/>
          <dgm:bulletEnabled val="1"/>
        </dgm:presLayoutVars>
      </dgm:prSet>
      <dgm:spPr/>
    </dgm:pt>
    <dgm:pt modelId="{8983C3B3-5BEB-4BB2-B21A-EBD49C9E701E}" type="pres">
      <dgm:prSet presAssocID="{641DEC36-B12D-4959-A0D0-80EBC438FFC6}" presName="parTxOnlySpace" presStyleCnt="0"/>
      <dgm:spPr/>
    </dgm:pt>
    <dgm:pt modelId="{0EE127E6-CA7F-46DE-9F73-A2DE91188E95}" type="pres">
      <dgm:prSet presAssocID="{2D1EC4E1-7291-4D42-B743-0EB3731A5C43}" presName="parTxOnly" presStyleLbl="node1" presStyleIdx="1" presStyleCnt="9" custLinFactY="85878" custLinFactNeighborX="-84576" custLinFactNeighborY="100000">
        <dgm:presLayoutVars>
          <dgm:chMax val="0"/>
          <dgm:chPref val="0"/>
          <dgm:bulletEnabled val="1"/>
        </dgm:presLayoutVars>
      </dgm:prSet>
      <dgm:spPr/>
    </dgm:pt>
    <dgm:pt modelId="{A3ACD989-A259-431F-9BF3-38F9F6F5B245}" type="pres">
      <dgm:prSet presAssocID="{8F47CC21-E160-4C14-AFA5-6213E3D89249}" presName="parTxOnlySpace" presStyleCnt="0"/>
      <dgm:spPr/>
    </dgm:pt>
    <dgm:pt modelId="{BE692246-D6DA-4772-AB46-89B2A368CB7B}" type="pres">
      <dgm:prSet presAssocID="{B60DE593-C5AE-4AD4-9D48-C8F1743BED81}" presName="parTxOnly" presStyleLbl="node1" presStyleIdx="2" presStyleCnt="9" custLinFactX="-8452" custLinFactY="85878" custLinFactNeighborX="-100000" custLinFactNeighborY="100000">
        <dgm:presLayoutVars>
          <dgm:chMax val="0"/>
          <dgm:chPref val="0"/>
          <dgm:bulletEnabled val="1"/>
        </dgm:presLayoutVars>
      </dgm:prSet>
      <dgm:spPr/>
    </dgm:pt>
    <dgm:pt modelId="{F28BFE1E-EDFB-4169-9D53-0AF9E45F952C}" type="pres">
      <dgm:prSet presAssocID="{078AFA49-B33B-4F57-A3A2-692E7905FE85}" presName="parTxOnlySpace" presStyleCnt="0"/>
      <dgm:spPr/>
    </dgm:pt>
    <dgm:pt modelId="{B618DB1B-EE4B-4775-BCE6-A30A665B6340}" type="pres">
      <dgm:prSet presAssocID="{AC0B07D0-B054-4D3C-9C98-61DCE8C5FAF5}" presName="parTxOnly" presStyleLbl="node1" presStyleIdx="3" presStyleCnt="9" custLinFactX="-17680" custLinFactY="85878" custLinFactNeighborX="-100000" custLinFactNeighborY="100000">
        <dgm:presLayoutVars>
          <dgm:chMax val="0"/>
          <dgm:chPref val="0"/>
          <dgm:bulletEnabled val="1"/>
        </dgm:presLayoutVars>
      </dgm:prSet>
      <dgm:spPr/>
    </dgm:pt>
    <dgm:pt modelId="{67D226B5-2CE8-459F-8EF9-A1D7BFEF77F3}" type="pres">
      <dgm:prSet presAssocID="{A76C4936-9FA1-4BAE-9290-6C0EB4910DDF}" presName="parTxOnlySpace" presStyleCnt="0"/>
      <dgm:spPr/>
    </dgm:pt>
    <dgm:pt modelId="{42987923-B9EF-47E7-8876-05D5CEEC7D28}" type="pres">
      <dgm:prSet presAssocID="{73A85959-84C0-4003-8D13-6C5ADC01C340}" presName="parTxOnly" presStyleLbl="node1" presStyleIdx="4" presStyleCnt="9" custLinFactX="-43046" custLinFactY="83956" custLinFactNeighborX="-100000" custLinFactNeighborY="100000">
        <dgm:presLayoutVars>
          <dgm:chMax val="0"/>
          <dgm:chPref val="0"/>
          <dgm:bulletEnabled val="1"/>
        </dgm:presLayoutVars>
      </dgm:prSet>
      <dgm:spPr/>
    </dgm:pt>
    <dgm:pt modelId="{F761BC47-C47C-4C0E-8F2B-B17019083F29}" type="pres">
      <dgm:prSet presAssocID="{BA309883-215E-41C4-B008-1065244766AB}" presName="parTxOnlySpace" presStyleCnt="0"/>
      <dgm:spPr/>
    </dgm:pt>
    <dgm:pt modelId="{95974CBF-6624-4AAF-BFBC-0B1078D95A52}" type="pres">
      <dgm:prSet presAssocID="{36DE2B7F-54AD-44B8-BACD-03741EC557BC}" presName="parTxOnly" presStyleLbl="node1" presStyleIdx="5" presStyleCnt="9" custLinFactX="-53042" custLinFactY="85878" custLinFactNeighborX="-100000" custLinFactNeighborY="100000">
        <dgm:presLayoutVars>
          <dgm:chMax val="0"/>
          <dgm:chPref val="0"/>
          <dgm:bulletEnabled val="1"/>
        </dgm:presLayoutVars>
      </dgm:prSet>
      <dgm:spPr/>
    </dgm:pt>
    <dgm:pt modelId="{8E86B555-545D-4CF0-A1F7-47C745BDF271}" type="pres">
      <dgm:prSet presAssocID="{00F6DFB6-9FB6-4CFA-919E-9B77AE62ABB3}" presName="parTxOnlySpace" presStyleCnt="0"/>
      <dgm:spPr/>
    </dgm:pt>
    <dgm:pt modelId="{56496185-4078-40FA-BB3B-91244934C452}" type="pres">
      <dgm:prSet presAssocID="{89E1A514-EF37-4495-9102-44B9512381F4}" presName="parTxOnly" presStyleLbl="node1" presStyleIdx="6" presStyleCnt="9" custLinFactX="-63039" custLinFactY="85878" custLinFactNeighborX="-100000" custLinFactNeighborY="100000">
        <dgm:presLayoutVars>
          <dgm:chMax val="0"/>
          <dgm:chPref val="0"/>
          <dgm:bulletEnabled val="1"/>
        </dgm:presLayoutVars>
      </dgm:prSet>
      <dgm:spPr/>
    </dgm:pt>
    <dgm:pt modelId="{DD853D08-D756-4094-A423-5BAE4B97573A}" type="pres">
      <dgm:prSet presAssocID="{9019167A-70D4-48E5-A23D-EF3B0D6E9DB7}" presName="parTxOnlySpace" presStyleCnt="0"/>
      <dgm:spPr/>
    </dgm:pt>
    <dgm:pt modelId="{84366561-E1E4-479C-9512-54CE63B0A11A}" type="pres">
      <dgm:prSet presAssocID="{08A6293A-4FF5-4C8E-BEBA-5D290B80ED2E}" presName="parTxOnly" presStyleLbl="node1" presStyleIdx="7" presStyleCnt="9" custLinFactX="-73027" custLinFactY="85878" custLinFactNeighborX="-100000" custLinFactNeighborY="100000">
        <dgm:presLayoutVars>
          <dgm:chMax val="0"/>
          <dgm:chPref val="0"/>
          <dgm:bulletEnabled val="1"/>
        </dgm:presLayoutVars>
      </dgm:prSet>
      <dgm:spPr/>
    </dgm:pt>
    <dgm:pt modelId="{986C1519-91D3-40EC-A2AF-F1C9FF7DC065}" type="pres">
      <dgm:prSet presAssocID="{D9CEE3D1-140E-4BC1-9873-A6CB6238109A}" presName="parTxOnlySpace" presStyleCnt="0"/>
      <dgm:spPr/>
    </dgm:pt>
    <dgm:pt modelId="{A9B70FCC-A7D5-4201-993A-11E051198B74}" type="pres">
      <dgm:prSet presAssocID="{4ACDAF51-8BB5-4E33-92FC-9B54C2FD6673}" presName="parTxOnly" presStyleLbl="node1" presStyleIdx="8" presStyleCnt="9" custLinFactX="-83792" custLinFactY="85878" custLinFactNeighborX="-100000" custLinFactNeighborY="100000">
        <dgm:presLayoutVars>
          <dgm:chMax val="0"/>
          <dgm:chPref val="0"/>
          <dgm:bulletEnabled val="1"/>
        </dgm:presLayoutVars>
      </dgm:prSet>
      <dgm:spPr/>
    </dgm:pt>
  </dgm:ptLst>
  <dgm:cxnLst>
    <dgm:cxn modelId="{3334CA04-DD0A-4731-8C49-3E8B0943916D}" type="presOf" srcId="{2D1EC4E1-7291-4D42-B743-0EB3731A5C43}" destId="{0EE127E6-CA7F-46DE-9F73-A2DE91188E95}" srcOrd="0" destOrd="0" presId="urn:microsoft.com/office/officeart/2005/8/layout/chevron1"/>
    <dgm:cxn modelId="{43F6E40C-993C-47C7-AA77-568D91FDAC2E}" srcId="{5FA04C24-3A17-4A63-8DF5-7EF55D8092F1}" destId="{19A45A40-6D39-46DC-9861-969CC48D38BD}" srcOrd="0" destOrd="0" parTransId="{7F46AF95-DFFC-4E60-B78C-28E8E60DE554}" sibTransId="{641DEC36-B12D-4959-A0D0-80EBC438FFC6}"/>
    <dgm:cxn modelId="{CD10841B-20BC-4107-9C0C-3511F7C724C9}" srcId="{5FA04C24-3A17-4A63-8DF5-7EF55D8092F1}" destId="{36DE2B7F-54AD-44B8-BACD-03741EC557BC}" srcOrd="5" destOrd="0" parTransId="{2354E943-E03A-488C-8252-40FF1ABACC85}" sibTransId="{00F6DFB6-9FB6-4CFA-919E-9B77AE62ABB3}"/>
    <dgm:cxn modelId="{BCDF942D-032E-406D-894E-E9E843A05FBB}" type="presOf" srcId="{19A45A40-6D39-46DC-9861-969CC48D38BD}" destId="{0691BA0C-8407-4907-8778-D65006063966}" srcOrd="0" destOrd="0" presId="urn:microsoft.com/office/officeart/2005/8/layout/chevron1"/>
    <dgm:cxn modelId="{05AF2065-BA2F-46A8-A64D-20CFB6BEB137}" type="presOf" srcId="{73A85959-84C0-4003-8D13-6C5ADC01C340}" destId="{42987923-B9EF-47E7-8876-05D5CEEC7D28}" srcOrd="0" destOrd="0" presId="urn:microsoft.com/office/officeart/2005/8/layout/chevron1"/>
    <dgm:cxn modelId="{EF9F6466-FDE5-404C-B5F9-9E144D790E7F}" type="presOf" srcId="{08A6293A-4FF5-4C8E-BEBA-5D290B80ED2E}" destId="{84366561-E1E4-479C-9512-54CE63B0A11A}" srcOrd="0" destOrd="0" presId="urn:microsoft.com/office/officeart/2005/8/layout/chevron1"/>
    <dgm:cxn modelId="{6E647E6D-9791-4B12-AD90-EAB3B42FD4AB}" srcId="{5FA04C24-3A17-4A63-8DF5-7EF55D8092F1}" destId="{2D1EC4E1-7291-4D42-B743-0EB3731A5C43}" srcOrd="1" destOrd="0" parTransId="{0368C4C7-4BD0-45B1-9AD2-8DA835199F05}" sibTransId="{8F47CC21-E160-4C14-AFA5-6213E3D89249}"/>
    <dgm:cxn modelId="{1814DC70-3121-474F-8D52-4A44F6F3BC57}" type="presOf" srcId="{36DE2B7F-54AD-44B8-BACD-03741EC557BC}" destId="{95974CBF-6624-4AAF-BFBC-0B1078D95A52}" srcOrd="0" destOrd="0" presId="urn:microsoft.com/office/officeart/2005/8/layout/chevron1"/>
    <dgm:cxn modelId="{E7E78A58-D2C4-4765-81AB-573AD4C3D322}" srcId="{5FA04C24-3A17-4A63-8DF5-7EF55D8092F1}" destId="{AC0B07D0-B054-4D3C-9C98-61DCE8C5FAF5}" srcOrd="3" destOrd="0" parTransId="{A5D48ECB-7224-49FA-8391-96F5B29DFF0F}" sibTransId="{A76C4936-9FA1-4BAE-9290-6C0EB4910DDF}"/>
    <dgm:cxn modelId="{0C05BB90-EFEC-4EA2-B196-946ECE366E1C}" srcId="{5FA04C24-3A17-4A63-8DF5-7EF55D8092F1}" destId="{89E1A514-EF37-4495-9102-44B9512381F4}" srcOrd="6" destOrd="0" parTransId="{776574D7-1100-48A7-8E88-86441177554A}" sibTransId="{9019167A-70D4-48E5-A23D-EF3B0D6E9DB7}"/>
    <dgm:cxn modelId="{4EF7A399-D6B4-414C-9C46-43F574BA7CDC}" srcId="{5FA04C24-3A17-4A63-8DF5-7EF55D8092F1}" destId="{B60DE593-C5AE-4AD4-9D48-C8F1743BED81}" srcOrd="2" destOrd="0" parTransId="{1E028E8D-597D-40DF-893F-B57E432E63C7}" sibTransId="{078AFA49-B33B-4F57-A3A2-692E7905FE85}"/>
    <dgm:cxn modelId="{3AB0B9A9-9446-4717-BEF6-E2A2DDA1612D}" type="presOf" srcId="{AC0B07D0-B054-4D3C-9C98-61DCE8C5FAF5}" destId="{B618DB1B-EE4B-4775-BCE6-A30A665B6340}" srcOrd="0" destOrd="0" presId="urn:microsoft.com/office/officeart/2005/8/layout/chevron1"/>
    <dgm:cxn modelId="{9FF7B9AC-4789-48E9-AA33-3071B97104A5}" type="presOf" srcId="{4ACDAF51-8BB5-4E33-92FC-9B54C2FD6673}" destId="{A9B70FCC-A7D5-4201-993A-11E051198B74}" srcOrd="0" destOrd="0" presId="urn:microsoft.com/office/officeart/2005/8/layout/chevron1"/>
    <dgm:cxn modelId="{1986AEB8-C8FD-4FEF-8311-BCB542A728D0}" type="presOf" srcId="{89E1A514-EF37-4495-9102-44B9512381F4}" destId="{56496185-4078-40FA-BB3B-91244934C452}" srcOrd="0" destOrd="0" presId="urn:microsoft.com/office/officeart/2005/8/layout/chevron1"/>
    <dgm:cxn modelId="{5355D4C5-92C8-47E8-A1A9-1FB0259F7EC9}" type="presOf" srcId="{B60DE593-C5AE-4AD4-9D48-C8F1743BED81}" destId="{BE692246-D6DA-4772-AB46-89B2A368CB7B}" srcOrd="0" destOrd="0" presId="urn:microsoft.com/office/officeart/2005/8/layout/chevron1"/>
    <dgm:cxn modelId="{41E720D1-E562-4EC1-8798-DB8FDDB20E2F}" type="presOf" srcId="{5FA04C24-3A17-4A63-8DF5-7EF55D8092F1}" destId="{1CAA9F3E-AEBB-4E10-8108-289D0DAB9FD7}" srcOrd="0" destOrd="0" presId="urn:microsoft.com/office/officeart/2005/8/layout/chevron1"/>
    <dgm:cxn modelId="{D88C5CE2-98CF-4B58-8128-EDFBC755F8EA}" srcId="{5FA04C24-3A17-4A63-8DF5-7EF55D8092F1}" destId="{4ACDAF51-8BB5-4E33-92FC-9B54C2FD6673}" srcOrd="8" destOrd="0" parTransId="{0F2AF95E-0524-4E67-9CF7-C884CE9A9186}" sibTransId="{04E9ABB8-1C9E-48F8-BC8E-082F22450C1B}"/>
    <dgm:cxn modelId="{956C7AEA-98B2-48A6-B65F-C78D913FA75C}" srcId="{5FA04C24-3A17-4A63-8DF5-7EF55D8092F1}" destId="{08A6293A-4FF5-4C8E-BEBA-5D290B80ED2E}" srcOrd="7" destOrd="0" parTransId="{FE2D1659-BB81-46D6-9656-ACB19D4BC793}" sibTransId="{D9CEE3D1-140E-4BC1-9873-A6CB6238109A}"/>
    <dgm:cxn modelId="{30681BF0-4174-43B1-BA38-45E433198B4A}" srcId="{5FA04C24-3A17-4A63-8DF5-7EF55D8092F1}" destId="{73A85959-84C0-4003-8D13-6C5ADC01C340}" srcOrd="4" destOrd="0" parTransId="{5ECFA078-9A23-43CA-B556-59E419C4493D}" sibTransId="{BA309883-215E-41C4-B008-1065244766AB}"/>
    <dgm:cxn modelId="{AF44F3DB-21C9-4714-915F-8222013169F1}" type="presParOf" srcId="{1CAA9F3E-AEBB-4E10-8108-289D0DAB9FD7}" destId="{0691BA0C-8407-4907-8778-D65006063966}" srcOrd="0" destOrd="0" presId="urn:microsoft.com/office/officeart/2005/8/layout/chevron1"/>
    <dgm:cxn modelId="{475719ED-F3D7-4116-AD27-0DE2F6D1E7B3}" type="presParOf" srcId="{1CAA9F3E-AEBB-4E10-8108-289D0DAB9FD7}" destId="{8983C3B3-5BEB-4BB2-B21A-EBD49C9E701E}" srcOrd="1" destOrd="0" presId="urn:microsoft.com/office/officeart/2005/8/layout/chevron1"/>
    <dgm:cxn modelId="{F2DFF4C9-4C3A-4C63-BAA8-35FD447A4F06}" type="presParOf" srcId="{1CAA9F3E-AEBB-4E10-8108-289D0DAB9FD7}" destId="{0EE127E6-CA7F-46DE-9F73-A2DE91188E95}" srcOrd="2" destOrd="0" presId="urn:microsoft.com/office/officeart/2005/8/layout/chevron1"/>
    <dgm:cxn modelId="{D13C2C1D-FCD5-43C5-8606-A96E20B63781}" type="presParOf" srcId="{1CAA9F3E-AEBB-4E10-8108-289D0DAB9FD7}" destId="{A3ACD989-A259-431F-9BF3-38F9F6F5B245}" srcOrd="3" destOrd="0" presId="urn:microsoft.com/office/officeart/2005/8/layout/chevron1"/>
    <dgm:cxn modelId="{03F6B1C6-3FB3-42C7-8E30-4E32FAEA6DDD}" type="presParOf" srcId="{1CAA9F3E-AEBB-4E10-8108-289D0DAB9FD7}" destId="{BE692246-D6DA-4772-AB46-89B2A368CB7B}" srcOrd="4" destOrd="0" presId="urn:microsoft.com/office/officeart/2005/8/layout/chevron1"/>
    <dgm:cxn modelId="{CE377CED-27FA-4D6A-B7BC-CC18A229E48E}" type="presParOf" srcId="{1CAA9F3E-AEBB-4E10-8108-289D0DAB9FD7}" destId="{F28BFE1E-EDFB-4169-9D53-0AF9E45F952C}" srcOrd="5" destOrd="0" presId="urn:microsoft.com/office/officeart/2005/8/layout/chevron1"/>
    <dgm:cxn modelId="{98F17753-AEE0-4A36-9B72-FBAACC9BB0FE}" type="presParOf" srcId="{1CAA9F3E-AEBB-4E10-8108-289D0DAB9FD7}" destId="{B618DB1B-EE4B-4775-BCE6-A30A665B6340}" srcOrd="6" destOrd="0" presId="urn:microsoft.com/office/officeart/2005/8/layout/chevron1"/>
    <dgm:cxn modelId="{4E523440-D579-4DD5-8DE2-C80F7FA8311C}" type="presParOf" srcId="{1CAA9F3E-AEBB-4E10-8108-289D0DAB9FD7}" destId="{67D226B5-2CE8-459F-8EF9-A1D7BFEF77F3}" srcOrd="7" destOrd="0" presId="urn:microsoft.com/office/officeart/2005/8/layout/chevron1"/>
    <dgm:cxn modelId="{61F7EFFD-7406-4B40-8844-58357951C02A}" type="presParOf" srcId="{1CAA9F3E-AEBB-4E10-8108-289D0DAB9FD7}" destId="{42987923-B9EF-47E7-8876-05D5CEEC7D28}" srcOrd="8" destOrd="0" presId="urn:microsoft.com/office/officeart/2005/8/layout/chevron1"/>
    <dgm:cxn modelId="{303F8083-B2FD-4B26-A23D-209C6E5E98E3}" type="presParOf" srcId="{1CAA9F3E-AEBB-4E10-8108-289D0DAB9FD7}" destId="{F761BC47-C47C-4C0E-8F2B-B17019083F29}" srcOrd="9" destOrd="0" presId="urn:microsoft.com/office/officeart/2005/8/layout/chevron1"/>
    <dgm:cxn modelId="{86D555FF-A5F4-4BD7-8633-7A51449C9FFB}" type="presParOf" srcId="{1CAA9F3E-AEBB-4E10-8108-289D0DAB9FD7}" destId="{95974CBF-6624-4AAF-BFBC-0B1078D95A52}" srcOrd="10" destOrd="0" presId="urn:microsoft.com/office/officeart/2005/8/layout/chevron1"/>
    <dgm:cxn modelId="{189095B8-70AF-4B3A-BB87-21C8D56333ED}" type="presParOf" srcId="{1CAA9F3E-AEBB-4E10-8108-289D0DAB9FD7}" destId="{8E86B555-545D-4CF0-A1F7-47C745BDF271}" srcOrd="11" destOrd="0" presId="urn:microsoft.com/office/officeart/2005/8/layout/chevron1"/>
    <dgm:cxn modelId="{D224A120-AA2D-4B23-AD76-BC6423DE1A67}" type="presParOf" srcId="{1CAA9F3E-AEBB-4E10-8108-289D0DAB9FD7}" destId="{56496185-4078-40FA-BB3B-91244934C452}" srcOrd="12" destOrd="0" presId="urn:microsoft.com/office/officeart/2005/8/layout/chevron1"/>
    <dgm:cxn modelId="{7B22D67B-DD8F-4F89-BB02-BE5F3968E445}" type="presParOf" srcId="{1CAA9F3E-AEBB-4E10-8108-289D0DAB9FD7}" destId="{DD853D08-D756-4094-A423-5BAE4B97573A}" srcOrd="13" destOrd="0" presId="urn:microsoft.com/office/officeart/2005/8/layout/chevron1"/>
    <dgm:cxn modelId="{7BCB3B8C-97EF-4919-BC5B-A01227D19480}" type="presParOf" srcId="{1CAA9F3E-AEBB-4E10-8108-289D0DAB9FD7}" destId="{84366561-E1E4-479C-9512-54CE63B0A11A}" srcOrd="14" destOrd="0" presId="urn:microsoft.com/office/officeart/2005/8/layout/chevron1"/>
    <dgm:cxn modelId="{09D141E2-7A05-4994-9B18-6622599BAF0B}" type="presParOf" srcId="{1CAA9F3E-AEBB-4E10-8108-289D0DAB9FD7}" destId="{986C1519-91D3-40EC-A2AF-F1C9FF7DC065}" srcOrd="15" destOrd="0" presId="urn:microsoft.com/office/officeart/2005/8/layout/chevron1"/>
    <dgm:cxn modelId="{34EEE83F-D9D7-4A22-AFE5-B0BA476D1C0A}" type="presParOf" srcId="{1CAA9F3E-AEBB-4E10-8108-289D0DAB9FD7}" destId="{A9B70FCC-A7D5-4201-993A-11E051198B74}" srcOrd="1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1BA0C-8407-4907-8778-D65006063966}">
      <dsp:nvSpPr>
        <dsp:cNvPr id="0" name=""/>
        <dsp:cNvSpPr/>
      </dsp:nvSpPr>
      <dsp:spPr>
        <a:xfrm>
          <a:off x="13496" y="2724419"/>
          <a:ext cx="877765" cy="351106"/>
        </a:xfrm>
        <a:prstGeom prst="chevron">
          <a:avLst/>
        </a:prstGeom>
        <a:solidFill>
          <a:srgbClr val="138E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Ideas</a:t>
          </a:r>
        </a:p>
      </dsp:txBody>
      <dsp:txXfrm>
        <a:off x="189049" y="2724419"/>
        <a:ext cx="526659" cy="351106"/>
      </dsp:txXfrm>
    </dsp:sp>
    <dsp:sp modelId="{0EE127E6-CA7F-46DE-9F73-A2DE91188E95}">
      <dsp:nvSpPr>
        <dsp:cNvPr id="0" name=""/>
        <dsp:cNvSpPr/>
      </dsp:nvSpPr>
      <dsp:spPr>
        <a:xfrm>
          <a:off x="715839" y="2724419"/>
          <a:ext cx="877765" cy="351106"/>
        </a:xfrm>
        <a:prstGeom prst="chevron">
          <a:avLst/>
        </a:prstGeom>
        <a:solidFill>
          <a:srgbClr val="138E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Partners</a:t>
          </a:r>
        </a:p>
      </dsp:txBody>
      <dsp:txXfrm>
        <a:off x="891392" y="2724419"/>
        <a:ext cx="526659" cy="351106"/>
      </dsp:txXfrm>
    </dsp:sp>
    <dsp:sp modelId="{BE692246-D6DA-4772-AB46-89B2A368CB7B}">
      <dsp:nvSpPr>
        <dsp:cNvPr id="0" name=""/>
        <dsp:cNvSpPr/>
      </dsp:nvSpPr>
      <dsp:spPr>
        <a:xfrm>
          <a:off x="1418100" y="2724419"/>
          <a:ext cx="877765" cy="351106"/>
        </a:xfrm>
        <a:prstGeom prst="chevron">
          <a:avLst/>
        </a:prstGeom>
        <a:solidFill>
          <a:srgbClr val="138E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Proposal writing</a:t>
          </a:r>
        </a:p>
      </dsp:txBody>
      <dsp:txXfrm>
        <a:off x="1593653" y="2724419"/>
        <a:ext cx="526659" cy="351106"/>
      </dsp:txXfrm>
    </dsp:sp>
    <dsp:sp modelId="{B618DB1B-EE4B-4775-BCE6-A30A665B6340}">
      <dsp:nvSpPr>
        <dsp:cNvPr id="0" name=""/>
        <dsp:cNvSpPr/>
      </dsp:nvSpPr>
      <dsp:spPr>
        <a:xfrm>
          <a:off x="2127089" y="2724419"/>
          <a:ext cx="877765" cy="351106"/>
        </a:xfrm>
        <a:prstGeom prst="chevron">
          <a:avLst/>
        </a:prstGeom>
        <a:solidFill>
          <a:srgbClr val="CF47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Study preparation	</a:t>
          </a:r>
        </a:p>
      </dsp:txBody>
      <dsp:txXfrm>
        <a:off x="2302642" y="2724419"/>
        <a:ext cx="526659" cy="351106"/>
      </dsp:txXfrm>
    </dsp:sp>
    <dsp:sp modelId="{42987923-B9EF-47E7-8876-05D5CEEC7D28}">
      <dsp:nvSpPr>
        <dsp:cNvPr id="0" name=""/>
        <dsp:cNvSpPr/>
      </dsp:nvSpPr>
      <dsp:spPr>
        <a:xfrm>
          <a:off x="2694424" y="2717670"/>
          <a:ext cx="877765" cy="351106"/>
        </a:xfrm>
        <a:prstGeom prst="chevron">
          <a:avLst/>
        </a:prstGeom>
        <a:solidFill>
          <a:srgbClr val="CF47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err="1"/>
            <a:t>Methods&amp;data</a:t>
          </a:r>
          <a:r>
            <a:rPr lang="en-US" sz="600" kern="1200" dirty="0"/>
            <a:t> collection</a:t>
          </a:r>
        </a:p>
      </dsp:txBody>
      <dsp:txXfrm>
        <a:off x="2869977" y="2717670"/>
        <a:ext cx="526659" cy="351106"/>
      </dsp:txXfrm>
    </dsp:sp>
    <dsp:sp modelId="{95974CBF-6624-4AAF-BFBC-0B1078D95A52}">
      <dsp:nvSpPr>
        <dsp:cNvPr id="0" name=""/>
        <dsp:cNvSpPr/>
      </dsp:nvSpPr>
      <dsp:spPr>
        <a:xfrm>
          <a:off x="3396672" y="2724419"/>
          <a:ext cx="877765" cy="351106"/>
        </a:xfrm>
        <a:prstGeom prst="chevron">
          <a:avLst/>
        </a:prstGeom>
        <a:solidFill>
          <a:srgbClr val="CF47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err="1"/>
            <a:t>Proces</a:t>
          </a:r>
          <a:r>
            <a:rPr lang="en-US" sz="600" kern="1200" dirty="0"/>
            <a:t> &amp; </a:t>
          </a:r>
          <a:r>
            <a:rPr lang="en-US" sz="600" kern="1200" dirty="0" err="1"/>
            <a:t>analayse</a:t>
          </a:r>
          <a:r>
            <a:rPr lang="en-US" sz="600" kern="1200" dirty="0"/>
            <a:t> data</a:t>
          </a:r>
        </a:p>
      </dsp:txBody>
      <dsp:txXfrm>
        <a:off x="3572225" y="2724419"/>
        <a:ext cx="526659" cy="351106"/>
      </dsp:txXfrm>
    </dsp:sp>
    <dsp:sp modelId="{56496185-4078-40FA-BB3B-91244934C452}">
      <dsp:nvSpPr>
        <dsp:cNvPr id="0" name=""/>
        <dsp:cNvSpPr/>
      </dsp:nvSpPr>
      <dsp:spPr>
        <a:xfrm>
          <a:off x="4098911" y="2724419"/>
          <a:ext cx="877765" cy="35110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Writing &amp; publication</a:t>
          </a:r>
        </a:p>
      </dsp:txBody>
      <dsp:txXfrm>
        <a:off x="4274464" y="2724419"/>
        <a:ext cx="526659" cy="351106"/>
      </dsp:txXfrm>
    </dsp:sp>
    <dsp:sp modelId="{84366561-E1E4-479C-9512-54CE63B0A11A}">
      <dsp:nvSpPr>
        <dsp:cNvPr id="0" name=""/>
        <dsp:cNvSpPr/>
      </dsp:nvSpPr>
      <dsp:spPr>
        <a:xfrm>
          <a:off x="4801228" y="2724419"/>
          <a:ext cx="877765" cy="35110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Archiving &amp; open data</a:t>
          </a:r>
        </a:p>
      </dsp:txBody>
      <dsp:txXfrm>
        <a:off x="4976781" y="2724419"/>
        <a:ext cx="526659" cy="351106"/>
      </dsp:txXfrm>
    </dsp:sp>
    <dsp:sp modelId="{A9B70FCC-A7D5-4201-993A-11E051198B74}">
      <dsp:nvSpPr>
        <dsp:cNvPr id="0" name=""/>
        <dsp:cNvSpPr/>
      </dsp:nvSpPr>
      <dsp:spPr>
        <a:xfrm>
          <a:off x="5496726" y="2724419"/>
          <a:ext cx="877765" cy="35110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Knowledge utilization</a:t>
          </a:r>
        </a:p>
      </dsp:txBody>
      <dsp:txXfrm>
        <a:off x="5672279" y="2724419"/>
        <a:ext cx="526659" cy="351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1BA0C-8407-4907-8778-D65006063966}">
      <dsp:nvSpPr>
        <dsp:cNvPr id="0" name=""/>
        <dsp:cNvSpPr/>
      </dsp:nvSpPr>
      <dsp:spPr>
        <a:xfrm>
          <a:off x="13496" y="2724419"/>
          <a:ext cx="877765" cy="351106"/>
        </a:xfrm>
        <a:prstGeom prst="chevron">
          <a:avLst/>
        </a:prstGeom>
        <a:solidFill>
          <a:srgbClr val="138E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Ideas</a:t>
          </a:r>
        </a:p>
      </dsp:txBody>
      <dsp:txXfrm>
        <a:off x="189049" y="2724419"/>
        <a:ext cx="526659" cy="351106"/>
      </dsp:txXfrm>
    </dsp:sp>
    <dsp:sp modelId="{0EE127E6-CA7F-46DE-9F73-A2DE91188E95}">
      <dsp:nvSpPr>
        <dsp:cNvPr id="0" name=""/>
        <dsp:cNvSpPr/>
      </dsp:nvSpPr>
      <dsp:spPr>
        <a:xfrm>
          <a:off x="715839" y="2724419"/>
          <a:ext cx="877765" cy="351106"/>
        </a:xfrm>
        <a:prstGeom prst="chevron">
          <a:avLst/>
        </a:prstGeom>
        <a:solidFill>
          <a:srgbClr val="138E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Partners</a:t>
          </a:r>
        </a:p>
      </dsp:txBody>
      <dsp:txXfrm>
        <a:off x="891392" y="2724419"/>
        <a:ext cx="526659" cy="351106"/>
      </dsp:txXfrm>
    </dsp:sp>
    <dsp:sp modelId="{BE692246-D6DA-4772-AB46-89B2A368CB7B}">
      <dsp:nvSpPr>
        <dsp:cNvPr id="0" name=""/>
        <dsp:cNvSpPr/>
      </dsp:nvSpPr>
      <dsp:spPr>
        <a:xfrm>
          <a:off x="1418100" y="2724419"/>
          <a:ext cx="877765" cy="351106"/>
        </a:xfrm>
        <a:prstGeom prst="chevron">
          <a:avLst/>
        </a:prstGeom>
        <a:solidFill>
          <a:srgbClr val="138E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Proposal writing</a:t>
          </a:r>
        </a:p>
      </dsp:txBody>
      <dsp:txXfrm>
        <a:off x="1593653" y="2724419"/>
        <a:ext cx="526659" cy="351106"/>
      </dsp:txXfrm>
    </dsp:sp>
    <dsp:sp modelId="{B618DB1B-EE4B-4775-BCE6-A30A665B6340}">
      <dsp:nvSpPr>
        <dsp:cNvPr id="0" name=""/>
        <dsp:cNvSpPr/>
      </dsp:nvSpPr>
      <dsp:spPr>
        <a:xfrm>
          <a:off x="2127089" y="2724419"/>
          <a:ext cx="877765" cy="351106"/>
        </a:xfrm>
        <a:prstGeom prst="chevron">
          <a:avLst/>
        </a:prstGeom>
        <a:solidFill>
          <a:srgbClr val="CF47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Study preparation	</a:t>
          </a:r>
        </a:p>
      </dsp:txBody>
      <dsp:txXfrm>
        <a:off x="2302642" y="2724419"/>
        <a:ext cx="526659" cy="351106"/>
      </dsp:txXfrm>
    </dsp:sp>
    <dsp:sp modelId="{42987923-B9EF-47E7-8876-05D5CEEC7D28}">
      <dsp:nvSpPr>
        <dsp:cNvPr id="0" name=""/>
        <dsp:cNvSpPr/>
      </dsp:nvSpPr>
      <dsp:spPr>
        <a:xfrm>
          <a:off x="2694424" y="2717670"/>
          <a:ext cx="877765" cy="351106"/>
        </a:xfrm>
        <a:prstGeom prst="chevron">
          <a:avLst/>
        </a:prstGeom>
        <a:solidFill>
          <a:srgbClr val="CF47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err="1"/>
            <a:t>Methods&amp;data</a:t>
          </a:r>
          <a:r>
            <a:rPr lang="en-US" sz="600" kern="1200" dirty="0"/>
            <a:t> collection</a:t>
          </a:r>
        </a:p>
      </dsp:txBody>
      <dsp:txXfrm>
        <a:off x="2869977" y="2717670"/>
        <a:ext cx="526659" cy="351106"/>
      </dsp:txXfrm>
    </dsp:sp>
    <dsp:sp modelId="{95974CBF-6624-4AAF-BFBC-0B1078D95A52}">
      <dsp:nvSpPr>
        <dsp:cNvPr id="0" name=""/>
        <dsp:cNvSpPr/>
      </dsp:nvSpPr>
      <dsp:spPr>
        <a:xfrm>
          <a:off x="3396672" y="2724419"/>
          <a:ext cx="877765" cy="351106"/>
        </a:xfrm>
        <a:prstGeom prst="chevron">
          <a:avLst/>
        </a:prstGeom>
        <a:solidFill>
          <a:srgbClr val="CF47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err="1"/>
            <a:t>Proces</a:t>
          </a:r>
          <a:r>
            <a:rPr lang="en-US" sz="600" kern="1200" dirty="0"/>
            <a:t> &amp; </a:t>
          </a:r>
          <a:r>
            <a:rPr lang="en-US" sz="600" kern="1200" dirty="0" err="1"/>
            <a:t>analayse</a:t>
          </a:r>
          <a:r>
            <a:rPr lang="en-US" sz="600" kern="1200" dirty="0"/>
            <a:t> data</a:t>
          </a:r>
        </a:p>
      </dsp:txBody>
      <dsp:txXfrm>
        <a:off x="3572225" y="2724419"/>
        <a:ext cx="526659" cy="351106"/>
      </dsp:txXfrm>
    </dsp:sp>
    <dsp:sp modelId="{56496185-4078-40FA-BB3B-91244934C452}">
      <dsp:nvSpPr>
        <dsp:cNvPr id="0" name=""/>
        <dsp:cNvSpPr/>
      </dsp:nvSpPr>
      <dsp:spPr>
        <a:xfrm>
          <a:off x="4098911" y="2724419"/>
          <a:ext cx="877765" cy="35110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Writing &amp; publication</a:t>
          </a:r>
        </a:p>
      </dsp:txBody>
      <dsp:txXfrm>
        <a:off x="4274464" y="2724419"/>
        <a:ext cx="526659" cy="351106"/>
      </dsp:txXfrm>
    </dsp:sp>
    <dsp:sp modelId="{84366561-E1E4-479C-9512-54CE63B0A11A}">
      <dsp:nvSpPr>
        <dsp:cNvPr id="0" name=""/>
        <dsp:cNvSpPr/>
      </dsp:nvSpPr>
      <dsp:spPr>
        <a:xfrm>
          <a:off x="4801228" y="2724419"/>
          <a:ext cx="877765" cy="35110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Archiving &amp; open data</a:t>
          </a:r>
        </a:p>
      </dsp:txBody>
      <dsp:txXfrm>
        <a:off x="4976781" y="2724419"/>
        <a:ext cx="526659" cy="351106"/>
      </dsp:txXfrm>
    </dsp:sp>
    <dsp:sp modelId="{A9B70FCC-A7D5-4201-993A-11E051198B74}">
      <dsp:nvSpPr>
        <dsp:cNvPr id="0" name=""/>
        <dsp:cNvSpPr/>
      </dsp:nvSpPr>
      <dsp:spPr>
        <a:xfrm>
          <a:off x="5496726" y="2724419"/>
          <a:ext cx="877765" cy="35110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Knowledge utilization</a:t>
          </a:r>
        </a:p>
      </dsp:txBody>
      <dsp:txXfrm>
        <a:off x="5672279" y="2724419"/>
        <a:ext cx="526659" cy="3511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01/06/2023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87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Universiteiten</a:t>
            </a:r>
            <a:r>
              <a:rPr lang="en-US" dirty="0"/>
              <a:t> en </a:t>
            </a:r>
            <a:r>
              <a:rPr lang="en-US" dirty="0" err="1"/>
              <a:t>andere</a:t>
            </a:r>
            <a:r>
              <a:rPr lang="en-US" dirty="0"/>
              <a:t> </a:t>
            </a:r>
            <a:r>
              <a:rPr lang="en-US" dirty="0" err="1"/>
              <a:t>onderzoeksinstellingen</a:t>
            </a:r>
            <a:r>
              <a:rPr lang="en-US" dirty="0"/>
              <a:t> </a:t>
            </a:r>
            <a:r>
              <a:rPr lang="en-US" dirty="0" err="1"/>
              <a:t>melden</a:t>
            </a:r>
            <a:r>
              <a:rPr lang="en-US" dirty="0"/>
              <a:t> in hun </a:t>
            </a:r>
            <a:r>
              <a:rPr lang="en-US" dirty="0" err="1"/>
              <a:t>jaarverslagen</a:t>
            </a:r>
            <a:r>
              <a:rPr lang="en-US" dirty="0"/>
              <a:t> dat </a:t>
            </a:r>
            <a:r>
              <a:rPr lang="en-US" dirty="0" err="1"/>
              <a:t>onderzoek</a:t>
            </a:r>
            <a:r>
              <a:rPr lang="en-US" dirty="0"/>
              <a:t> </a:t>
            </a:r>
            <a:r>
              <a:rPr lang="en-US" dirty="0" err="1"/>
              <a:t>uiterst</a:t>
            </a:r>
            <a:r>
              <a:rPr lang="en-US" dirty="0"/>
              <a:t> </a:t>
            </a:r>
            <a:r>
              <a:rPr lang="en-US" dirty="0" err="1"/>
              <a:t>belangrijk</a:t>
            </a:r>
            <a:r>
              <a:rPr lang="en-US" dirty="0"/>
              <a:t> is:</a:t>
            </a:r>
          </a:p>
          <a:p>
            <a:endParaRPr lang="en-US" dirty="0"/>
          </a:p>
          <a:p>
            <a:r>
              <a:rPr lang="en-US" dirty="0">
                <a:solidFill>
                  <a:schemeClr val="accent6"/>
                </a:solidFill>
                <a:highlight>
                  <a:srgbClr val="FFFF00"/>
                </a:highlight>
              </a:rPr>
              <a:t>Op zijn </a:t>
            </a:r>
            <a:r>
              <a:rPr lang="en-US" dirty="0" err="1">
                <a:solidFill>
                  <a:schemeClr val="accent6"/>
                </a:solidFill>
                <a:highlight>
                  <a:srgbClr val="FFFF00"/>
                </a:highlight>
              </a:rPr>
              <a:t>beurt</a:t>
            </a:r>
            <a:r>
              <a:rPr lang="en-US" dirty="0">
                <a:solidFill>
                  <a:schemeClr val="accent6"/>
                </a:solidFill>
                <a:highlight>
                  <a:srgbClr val="FFFF00"/>
                </a:highlight>
              </a:rPr>
              <a:t> zijn </a:t>
            </a:r>
            <a:r>
              <a:rPr lang="en-US" dirty="0" err="1">
                <a:solidFill>
                  <a:schemeClr val="accent6"/>
                </a:solidFill>
                <a:highlight>
                  <a:srgbClr val="FFFF00"/>
                </a:highlight>
              </a:rPr>
              <a:t>goede</a:t>
            </a:r>
            <a:r>
              <a:rPr lang="en-US" dirty="0">
                <a:solidFill>
                  <a:schemeClr val="accent6"/>
                </a:solidFill>
                <a:highlight>
                  <a:srgbClr val="FFFF00"/>
                </a:highlight>
              </a:rPr>
              <a:t> </a:t>
            </a:r>
            <a:r>
              <a:rPr lang="en-US" b="1" dirty="0" err="1">
                <a:solidFill>
                  <a:schemeClr val="accent6"/>
                </a:solidFill>
                <a:highlight>
                  <a:srgbClr val="FFFF00"/>
                </a:highlight>
              </a:rPr>
              <a:t>onderzoeksfaciliteiten</a:t>
            </a:r>
            <a:r>
              <a:rPr lang="en-US" dirty="0">
                <a:solidFill>
                  <a:schemeClr val="accent6"/>
                </a:solidFill>
                <a:highlight>
                  <a:srgbClr val="FFFF00"/>
                </a:highlight>
              </a:rPr>
              <a:t> </a:t>
            </a:r>
            <a:r>
              <a:rPr lang="en-US" b="1" dirty="0" err="1">
                <a:solidFill>
                  <a:schemeClr val="accent6"/>
                </a:solidFill>
                <a:highlight>
                  <a:srgbClr val="FFFF00"/>
                </a:highlight>
              </a:rPr>
              <a:t>uiterst</a:t>
            </a:r>
            <a:r>
              <a:rPr lang="en-US" b="1" dirty="0">
                <a:solidFill>
                  <a:schemeClr val="accent6"/>
                </a:solidFill>
                <a:highlight>
                  <a:srgbClr val="FFFF00"/>
                </a:highlight>
              </a:rPr>
              <a:t> </a:t>
            </a:r>
            <a:r>
              <a:rPr lang="en-US" b="1" dirty="0" err="1">
                <a:solidFill>
                  <a:schemeClr val="accent6"/>
                </a:solidFill>
                <a:highlight>
                  <a:srgbClr val="FFFF00"/>
                </a:highlight>
              </a:rPr>
              <a:t>belangrijk</a:t>
            </a:r>
            <a:r>
              <a:rPr lang="en-US" b="1" dirty="0">
                <a:solidFill>
                  <a:schemeClr val="accent6"/>
                </a:solidFill>
                <a:highlight>
                  <a:srgbClr val="FFFF00"/>
                </a:highlight>
              </a:rPr>
              <a:t> </a:t>
            </a:r>
            <a:r>
              <a:rPr lang="en-US" dirty="0">
                <a:solidFill>
                  <a:schemeClr val="accent6"/>
                </a:solidFill>
                <a:highlight>
                  <a:srgbClr val="FFFF00"/>
                </a:highlight>
              </a:rPr>
              <a:t>voor </a:t>
            </a:r>
            <a:r>
              <a:rPr lang="en-US" dirty="0" err="1">
                <a:solidFill>
                  <a:schemeClr val="accent6"/>
                </a:solidFill>
                <a:highlight>
                  <a:srgbClr val="FFFF00"/>
                </a:highlight>
              </a:rPr>
              <a:t>goed</a:t>
            </a:r>
            <a:r>
              <a:rPr lang="en-US" dirty="0">
                <a:solidFill>
                  <a:schemeClr val="accent6"/>
                </a:solidFill>
                <a:highlight>
                  <a:srgbClr val="FFFF00"/>
                </a:highlight>
              </a:rPr>
              <a:t> </a:t>
            </a:r>
            <a:r>
              <a:rPr lang="en-US" dirty="0" err="1">
                <a:solidFill>
                  <a:schemeClr val="accent6"/>
                </a:solidFill>
                <a:highlight>
                  <a:srgbClr val="FFFF00"/>
                </a:highlight>
              </a:rPr>
              <a:t>onderzoek</a:t>
            </a:r>
            <a:r>
              <a:rPr lang="en-US" dirty="0">
                <a:highlight>
                  <a:srgbClr val="FFFF00"/>
                </a:highlight>
              </a:rPr>
              <a:t>.: </a:t>
            </a:r>
          </a:p>
          <a:p>
            <a:endParaRPr lang="en-US" dirty="0"/>
          </a:p>
          <a:p>
            <a:r>
              <a:rPr lang="en-US" b="1" dirty="0"/>
              <a:t>Op </a:t>
            </a:r>
            <a:r>
              <a:rPr lang="en-US" b="1" dirty="0" err="1"/>
              <a:t>instellingsniveau</a:t>
            </a:r>
            <a:endParaRPr lang="en-US" b="1" dirty="0"/>
          </a:p>
          <a:p>
            <a:pPr marL="171450" indent="-171450">
              <a:buFontTx/>
              <a:buChar char="-"/>
            </a:pPr>
            <a:r>
              <a:rPr lang="en-US" dirty="0"/>
              <a:t>voor de </a:t>
            </a:r>
            <a:r>
              <a:rPr lang="en-US" dirty="0" err="1"/>
              <a:t>reputatie</a:t>
            </a:r>
            <a:r>
              <a:rPr lang="en-US" dirty="0"/>
              <a:t> van de </a:t>
            </a:r>
            <a:r>
              <a:rPr lang="en-US" dirty="0" err="1"/>
              <a:t>instelling</a:t>
            </a:r>
            <a:r>
              <a:rPr lang="en-US" dirty="0"/>
              <a:t> (</a:t>
            </a:r>
            <a:r>
              <a:rPr lang="en-US" dirty="0" err="1"/>
              <a:t>denk</a:t>
            </a:r>
            <a:r>
              <a:rPr lang="en-US" dirty="0"/>
              <a:t> aan rankings)</a:t>
            </a:r>
          </a:p>
          <a:p>
            <a:pPr marL="171450" indent="-171450">
              <a:buFontTx/>
              <a:buChar char="-"/>
            </a:pPr>
            <a:r>
              <a:rPr lang="en-US" dirty="0"/>
              <a:t>Als Human Resources (HR)  instrument: </a:t>
            </a:r>
            <a:r>
              <a:rPr lang="en-US" dirty="0" err="1"/>
              <a:t>goede</a:t>
            </a:r>
            <a:r>
              <a:rPr lang="en-US" dirty="0"/>
              <a:t> </a:t>
            </a:r>
            <a:r>
              <a:rPr lang="en-US" dirty="0" err="1"/>
              <a:t>onderzoekers</a:t>
            </a:r>
            <a:r>
              <a:rPr lang="en-US" dirty="0"/>
              <a:t> </a:t>
            </a:r>
            <a:r>
              <a:rPr lang="en-US" dirty="0" err="1"/>
              <a:t>komen</a:t>
            </a:r>
            <a:r>
              <a:rPr lang="en-US" dirty="0"/>
              <a:t> op </a:t>
            </a:r>
            <a:r>
              <a:rPr lang="en-US" dirty="0" err="1"/>
              <a:t>goede</a:t>
            </a:r>
            <a:r>
              <a:rPr lang="en-US" dirty="0"/>
              <a:t> </a:t>
            </a:r>
            <a:r>
              <a:rPr lang="en-US" dirty="0" err="1"/>
              <a:t>instellingen</a:t>
            </a:r>
            <a:r>
              <a:rPr lang="en-US" dirty="0"/>
              <a:t> </a:t>
            </a:r>
            <a:r>
              <a:rPr lang="en-US" dirty="0" err="1"/>
              <a:t>af</a:t>
            </a:r>
            <a:endParaRPr lang="en-US" dirty="0"/>
          </a:p>
          <a:p>
            <a:pPr marL="171450" indent="-171450">
              <a:buFontTx/>
              <a:buChar char="-"/>
            </a:pPr>
            <a:r>
              <a:rPr lang="en-US" dirty="0" err="1"/>
              <a:t>Biedt</a:t>
            </a:r>
            <a:r>
              <a:rPr lang="en-US" dirty="0"/>
              <a:t> (</a:t>
            </a:r>
            <a:r>
              <a:rPr lang="en-US" dirty="0" err="1"/>
              <a:t>voldoet</a:t>
            </a:r>
            <a:r>
              <a:rPr lang="en-US" dirty="0"/>
              <a:t> aan) FAIR en OPEN (Open Science) criteria. </a:t>
            </a:r>
            <a:r>
              <a:rPr lang="en-US" dirty="0" err="1"/>
              <a:t>Belangrijk</a:t>
            </a:r>
            <a:r>
              <a:rPr lang="en-US" dirty="0"/>
              <a:t>  voor en </a:t>
            </a:r>
            <a:r>
              <a:rPr lang="en-US" dirty="0" err="1"/>
              <a:t>vaak</a:t>
            </a:r>
            <a:r>
              <a:rPr lang="en-US" dirty="0"/>
              <a:t> </a:t>
            </a:r>
            <a:r>
              <a:rPr lang="en-US" dirty="0" err="1"/>
              <a:t>vereist</a:t>
            </a:r>
            <a:r>
              <a:rPr lang="en-US" dirty="0"/>
              <a:t> door (</a:t>
            </a:r>
            <a:r>
              <a:rPr lang="en-US" dirty="0" err="1"/>
              <a:t>Europese</a:t>
            </a:r>
            <a:r>
              <a:rPr lang="en-US" dirty="0"/>
              <a:t>) grantors en </a:t>
            </a:r>
            <a:r>
              <a:rPr lang="en-US" dirty="0" err="1"/>
              <a:t>internationale</a:t>
            </a:r>
            <a:r>
              <a:rPr lang="en-US" dirty="0"/>
              <a:t> </a:t>
            </a:r>
            <a:r>
              <a:rPr lang="en-US" dirty="0" err="1"/>
              <a:t>samenwerkingsverbanden</a:t>
            </a:r>
            <a:r>
              <a:rPr lang="en-US" dirty="0"/>
              <a:t>.</a:t>
            </a:r>
          </a:p>
          <a:p>
            <a:pPr marL="0" indent="0">
              <a:buFontTx/>
              <a:buNone/>
            </a:pPr>
            <a:endParaRPr lang="en-US" dirty="0"/>
          </a:p>
          <a:p>
            <a:pPr marL="0" indent="0">
              <a:buFontTx/>
              <a:buNone/>
            </a:pPr>
            <a:r>
              <a:rPr lang="en-US" b="1" dirty="0"/>
              <a:t>Op </a:t>
            </a:r>
            <a:r>
              <a:rPr lang="en-US" b="1" dirty="0" err="1"/>
              <a:t>faculteitsniveau</a:t>
            </a:r>
            <a:endParaRPr lang="en-US" b="1" dirty="0"/>
          </a:p>
          <a:p>
            <a:pPr marL="171450" indent="-171450">
              <a:buFontTx/>
              <a:buChar char="-"/>
            </a:pPr>
            <a:r>
              <a:rPr lang="en-US" b="0" dirty="0" err="1"/>
              <a:t>vakgebieden</a:t>
            </a:r>
            <a:r>
              <a:rPr lang="en-US" b="0" dirty="0"/>
              <a:t> </a:t>
            </a:r>
            <a:r>
              <a:rPr lang="en-US" b="0" dirty="0" err="1"/>
              <a:t>versterken</a:t>
            </a:r>
            <a:r>
              <a:rPr lang="en-US" b="0" dirty="0"/>
              <a:t> </a:t>
            </a:r>
            <a:r>
              <a:rPr lang="en-US" b="0" dirty="0" err="1"/>
              <a:t>elkaar</a:t>
            </a:r>
            <a:r>
              <a:rPr lang="en-US" b="0" dirty="0"/>
              <a:t> en </a:t>
            </a:r>
            <a:r>
              <a:rPr lang="en-US" b="0" dirty="0" err="1"/>
              <a:t>elkaars</a:t>
            </a:r>
            <a:r>
              <a:rPr lang="en-US" b="0" dirty="0"/>
              <a:t> </a:t>
            </a:r>
            <a:r>
              <a:rPr lang="en-US" b="0" dirty="0" err="1"/>
              <a:t>onderzoek</a:t>
            </a:r>
            <a:r>
              <a:rPr lang="en-US" b="0" dirty="0"/>
              <a:t>.  De </a:t>
            </a:r>
            <a:r>
              <a:rPr lang="en-US" b="0" dirty="0" err="1"/>
              <a:t>faculteit</a:t>
            </a:r>
            <a:r>
              <a:rPr lang="en-US" b="0" dirty="0"/>
              <a:t> </a:t>
            </a:r>
            <a:r>
              <a:rPr lang="en-US" b="0" dirty="0" err="1"/>
              <a:t>biedt</a:t>
            </a:r>
            <a:r>
              <a:rPr lang="en-US" b="0" dirty="0"/>
              <a:t> </a:t>
            </a:r>
            <a:r>
              <a:rPr lang="en-US" b="0" dirty="0" err="1"/>
              <a:t>consistente</a:t>
            </a:r>
            <a:r>
              <a:rPr lang="en-US" b="0" dirty="0"/>
              <a:t> en </a:t>
            </a:r>
            <a:r>
              <a:rPr lang="en-US" b="0" dirty="0" err="1"/>
              <a:t>schaalbare</a:t>
            </a:r>
            <a:r>
              <a:rPr lang="en-US" b="0" dirty="0"/>
              <a:t> </a:t>
            </a:r>
            <a:r>
              <a:rPr lang="en-US" b="0" dirty="0" err="1"/>
              <a:t>onderzoeksfaciliteiten</a:t>
            </a:r>
            <a:r>
              <a:rPr lang="en-US" b="0" dirty="0"/>
              <a:t> die </a:t>
            </a:r>
            <a:r>
              <a:rPr lang="en-US" b="0" dirty="0" err="1"/>
              <a:t>passen</a:t>
            </a:r>
            <a:r>
              <a:rPr lang="en-US" b="0" dirty="0"/>
              <a:t> </a:t>
            </a:r>
            <a:r>
              <a:rPr lang="en-US" b="0" dirty="0" err="1"/>
              <a:t>bij</a:t>
            </a:r>
            <a:r>
              <a:rPr lang="en-US" b="0" dirty="0"/>
              <a:t> de </a:t>
            </a:r>
            <a:r>
              <a:rPr lang="en-US" b="0" dirty="0" err="1"/>
              <a:t>verschillende</a:t>
            </a:r>
            <a:r>
              <a:rPr lang="en-US" b="0" dirty="0"/>
              <a:t> </a:t>
            </a:r>
            <a:r>
              <a:rPr lang="en-US" b="0" dirty="0" err="1"/>
              <a:t>onderzoeksgebieden</a:t>
            </a:r>
            <a:r>
              <a:rPr lang="en-US" b="0" dirty="0"/>
              <a:t>.</a:t>
            </a:r>
          </a:p>
          <a:p>
            <a:pPr marL="171450" indent="-171450">
              <a:buFontTx/>
              <a:buChar char="-"/>
            </a:pPr>
            <a:endParaRPr lang="en-US" b="0" dirty="0"/>
          </a:p>
          <a:p>
            <a:pPr marL="0" indent="0">
              <a:buFontTx/>
              <a:buNone/>
            </a:pPr>
            <a:r>
              <a:rPr lang="en-US" b="1" dirty="0"/>
              <a:t>Op </a:t>
            </a:r>
            <a:r>
              <a:rPr lang="en-US" b="1" dirty="0" err="1"/>
              <a:t>onderzoeksgroepniveau</a:t>
            </a:r>
            <a:endParaRPr lang="en-US" b="1" dirty="0"/>
          </a:p>
          <a:p>
            <a:pPr marL="171450" indent="-171450">
              <a:buFontTx/>
              <a:buChar char="-"/>
            </a:pPr>
            <a:r>
              <a:rPr lang="en-US" b="0" dirty="0" err="1"/>
              <a:t>Eenvoudige</a:t>
            </a:r>
            <a:r>
              <a:rPr lang="en-US" b="0" dirty="0"/>
              <a:t> on- en off boarding van </a:t>
            </a:r>
            <a:r>
              <a:rPr lang="en-US" b="0" dirty="0" err="1"/>
              <a:t>onderzoekers</a:t>
            </a:r>
            <a:r>
              <a:rPr lang="en-US" b="0" dirty="0"/>
              <a:t>.  </a:t>
            </a:r>
            <a:r>
              <a:rPr lang="en-US" b="0" dirty="0" err="1"/>
              <a:t>Eenvoudige</a:t>
            </a:r>
            <a:r>
              <a:rPr lang="en-US" b="0" dirty="0"/>
              <a:t> en </a:t>
            </a:r>
            <a:r>
              <a:rPr lang="en-US" b="0" dirty="0" err="1"/>
              <a:t>veilige</a:t>
            </a:r>
            <a:r>
              <a:rPr lang="en-US" b="0" dirty="0"/>
              <a:t> </a:t>
            </a:r>
            <a:r>
              <a:rPr lang="en-US" b="0" dirty="0" err="1"/>
              <a:t>inrichting</a:t>
            </a:r>
            <a:r>
              <a:rPr lang="en-US" b="0" dirty="0"/>
              <a:t> van </a:t>
            </a:r>
            <a:r>
              <a:rPr lang="en-US" b="0" dirty="0" err="1"/>
              <a:t>onderzoeksomgevingen</a:t>
            </a:r>
            <a:r>
              <a:rPr lang="en-US" b="0" dirty="0"/>
              <a:t>. Policies voor </a:t>
            </a:r>
            <a:r>
              <a:rPr lang="en-US" b="0" dirty="0" err="1"/>
              <a:t>dataopslag</a:t>
            </a:r>
            <a:r>
              <a:rPr lang="en-US" b="0" dirty="0"/>
              <a:t>, </a:t>
            </a:r>
            <a:r>
              <a:rPr lang="en-US" b="0" dirty="0" err="1"/>
              <a:t>toegang</a:t>
            </a:r>
            <a:r>
              <a:rPr lang="en-US" b="0" dirty="0"/>
              <a:t> en </a:t>
            </a:r>
            <a:r>
              <a:rPr lang="en-US" b="0" dirty="0" err="1"/>
              <a:t>retentie</a:t>
            </a:r>
            <a:r>
              <a:rPr lang="en-US" b="0" dirty="0"/>
              <a:t>.</a:t>
            </a:r>
          </a:p>
          <a:p>
            <a:pPr marL="171450" indent="-171450">
              <a:buFontTx/>
              <a:buChar char="-"/>
            </a:pPr>
            <a:endParaRPr lang="en-US" b="0" dirty="0"/>
          </a:p>
          <a:p>
            <a:pPr marL="0" indent="0">
              <a:buFontTx/>
              <a:buNone/>
            </a:pPr>
            <a:r>
              <a:rPr lang="en-US" b="1" dirty="0"/>
              <a:t>Voor de </a:t>
            </a:r>
            <a:r>
              <a:rPr lang="en-US" b="1" dirty="0" err="1"/>
              <a:t>individuele</a:t>
            </a:r>
            <a:r>
              <a:rPr lang="en-US" b="1" dirty="0"/>
              <a:t> </a:t>
            </a:r>
            <a:r>
              <a:rPr lang="en-US" b="1" dirty="0" err="1"/>
              <a:t>onderzoeker</a:t>
            </a:r>
            <a:r>
              <a:rPr lang="en-US" b="1" dirty="0"/>
              <a:t> </a:t>
            </a:r>
          </a:p>
          <a:p>
            <a:pPr marL="171450" indent="-171450">
              <a:buFontTx/>
              <a:buChar char="-"/>
            </a:pPr>
            <a:r>
              <a:rPr lang="en-US" b="0" dirty="0"/>
              <a:t>Zo </a:t>
            </a:r>
            <a:r>
              <a:rPr lang="en-US" b="0" dirty="0" err="1"/>
              <a:t>kort</a:t>
            </a:r>
            <a:r>
              <a:rPr lang="en-US" b="0" dirty="0"/>
              <a:t> </a:t>
            </a:r>
            <a:r>
              <a:rPr lang="en-US" b="0" dirty="0" err="1"/>
              <a:t>mogelijke</a:t>
            </a:r>
            <a:r>
              <a:rPr lang="en-US" b="0" dirty="0"/>
              <a:t> Time-to-Research. Hoog-</a:t>
            </a:r>
            <a:r>
              <a:rPr lang="en-US" b="0" dirty="0" err="1"/>
              <a:t>productieve</a:t>
            </a:r>
            <a:r>
              <a:rPr lang="en-US" b="0" dirty="0"/>
              <a:t> en </a:t>
            </a:r>
            <a:r>
              <a:rPr lang="en-US" b="0" dirty="0" err="1"/>
              <a:t>eenvoudige</a:t>
            </a:r>
            <a:r>
              <a:rPr lang="en-US" b="0" dirty="0"/>
              <a:t> </a:t>
            </a:r>
            <a:r>
              <a:rPr lang="en-US" b="0" dirty="0" err="1"/>
              <a:t>onderzoeksomgeving</a:t>
            </a:r>
            <a:r>
              <a:rPr lang="en-US" b="0" dirty="0"/>
              <a:t>.   </a:t>
            </a:r>
            <a:r>
              <a:rPr lang="en-US" b="0" dirty="0" err="1"/>
              <a:t>Maakt</a:t>
            </a:r>
            <a:r>
              <a:rPr lang="en-US" b="0" dirty="0"/>
              <a:t> </a:t>
            </a:r>
            <a:r>
              <a:rPr lang="en-US" b="0" dirty="0" err="1"/>
              <a:t>gebruik</a:t>
            </a:r>
            <a:r>
              <a:rPr lang="en-US" b="0" dirty="0"/>
              <a:t> van best-practice </a:t>
            </a:r>
            <a:r>
              <a:rPr lang="en-US" b="0" dirty="0" err="1"/>
              <a:t>standaarden</a:t>
            </a:r>
            <a:r>
              <a:rPr lang="en-US" b="0" dirty="0"/>
              <a:t> en </a:t>
            </a:r>
            <a:r>
              <a:rPr lang="en-US" b="0" dirty="0" err="1"/>
              <a:t>omgevingen</a:t>
            </a:r>
            <a:r>
              <a:rPr lang="en-US" b="0" dirty="0"/>
              <a:t>.  </a:t>
            </a:r>
          </a:p>
          <a:p>
            <a:pPr marL="171450" indent="-171450">
              <a:buFontTx/>
              <a:buChar char="-"/>
            </a:pPr>
            <a:endParaRPr lang="en-US" b="0" dirty="0"/>
          </a:p>
          <a:p>
            <a:pPr marL="171450" indent="-171450">
              <a:buFontTx/>
              <a:buChar char="-"/>
            </a:pPr>
            <a:endParaRPr lang="en-US" b="0" dirty="0"/>
          </a:p>
          <a:p>
            <a:pPr marL="0" indent="0">
              <a:buFontTx/>
              <a:buNone/>
            </a:pPr>
            <a:endParaRPr lang="en-US" b="1" dirty="0"/>
          </a:p>
          <a:p>
            <a:pPr marL="0" indent="0">
              <a:buFontTx/>
              <a:buNone/>
            </a:pPr>
            <a:endParaRPr lang="en-US" b="1" dirty="0"/>
          </a:p>
          <a:p>
            <a:pPr marL="171450" indent="-171450">
              <a:buFontTx/>
              <a:buChar char="-"/>
            </a:pPr>
            <a:endParaRPr lang="en-US" b="0" dirty="0"/>
          </a:p>
          <a:p>
            <a:pPr marL="0" indent="0">
              <a:buFontTx/>
              <a:buNone/>
            </a:pPr>
            <a:endParaRPr lang="en-US" dirty="0"/>
          </a:p>
        </p:txBody>
      </p:sp>
      <p:sp>
        <p:nvSpPr>
          <p:cNvPr id="4" name="Slide Number Placeholder 3"/>
          <p:cNvSpPr>
            <a:spLocks noGrp="1"/>
          </p:cNvSpPr>
          <p:nvPr>
            <p:ph type="sldNum" sz="quarter" idx="5"/>
          </p:nvPr>
        </p:nvSpPr>
        <p:spPr/>
        <p:txBody>
          <a:bodyPr/>
          <a:lstStyle/>
          <a:p>
            <a:fld id="{544D7F65-5299-4383-99A9-3EF851E1080D}" type="slidenum">
              <a:rPr lang="nl-NL" smtClean="0"/>
              <a:t>4</a:t>
            </a:fld>
            <a:endParaRPr lang="nl-NL"/>
          </a:p>
        </p:txBody>
      </p:sp>
    </p:spTree>
    <p:extLst>
      <p:ext uri="{BB962C8B-B14F-4D97-AF65-F5344CB8AC3E}">
        <p14:creationId xmlns:p14="http://schemas.microsoft.com/office/powerpoint/2010/main" val="4649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r>
              <a:rPr lang="en-US" dirty="0"/>
              <a:t>This is an older slide from 2016 by I. Bird (CERN). However, the trend is confirmed in that the near exponential growth in data generation &amp; collection continues.</a:t>
            </a:r>
            <a:endParaRPr dirty="0"/>
          </a:p>
        </p:txBody>
      </p:sp>
    </p:spTree>
    <p:extLst>
      <p:ext uri="{BB962C8B-B14F-4D97-AF65-F5344CB8AC3E}">
        <p14:creationId xmlns:p14="http://schemas.microsoft.com/office/powerpoint/2010/main" val="231464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06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u="none" dirty="0"/>
              <a:t>Wat willen </a:t>
            </a:r>
            <a:r>
              <a:rPr lang="en-US" sz="1000" i="0" u="none" dirty="0" err="1"/>
              <a:t>onderzoekers</a:t>
            </a:r>
            <a:r>
              <a:rPr lang="en-US" sz="1000" i="0" u="none" dirty="0"/>
              <a:t>? </a:t>
            </a:r>
            <a:r>
              <a:rPr lang="en-US" sz="1000" i="0" u="none" dirty="0" err="1"/>
              <a:t>Onderzoeken</a:t>
            </a:r>
            <a:r>
              <a:rPr lang="en-US" sz="1000" i="0" u="none" dirty="0"/>
              <a:t>! </a:t>
            </a:r>
            <a:r>
              <a:rPr lang="en-US" sz="1000" i="0" u="none" dirty="0" err="1"/>
              <a:t>Zoveel</a:t>
            </a:r>
            <a:r>
              <a:rPr lang="en-US" sz="1000" i="0" u="none" dirty="0"/>
              <a:t> </a:t>
            </a:r>
            <a:r>
              <a:rPr lang="en-US" sz="1000" i="0" u="none" dirty="0" err="1"/>
              <a:t>mogelijk</a:t>
            </a:r>
            <a:r>
              <a:rPr lang="en-US" sz="1000" i="0" u="none" dirty="0"/>
              <a:t> </a:t>
            </a:r>
            <a:r>
              <a:rPr lang="en-US" sz="1000" i="0" u="none" dirty="0" err="1"/>
              <a:t>tijd</a:t>
            </a:r>
            <a:r>
              <a:rPr lang="en-US" sz="1000" i="0" u="none" dirty="0"/>
              <a:t> </a:t>
            </a:r>
            <a:r>
              <a:rPr lang="en-US" sz="1000" i="0" u="none" dirty="0" err="1"/>
              <a:t>besteden</a:t>
            </a:r>
            <a:r>
              <a:rPr lang="en-US" sz="1000" i="0" u="none" dirty="0"/>
              <a:t> </a:t>
            </a:r>
            <a:r>
              <a:rPr lang="en-US" sz="1000" i="0" u="none" dirty="0" err="1"/>
              <a:t>aan</a:t>
            </a:r>
            <a:r>
              <a:rPr lang="en-US" sz="1000" i="0" u="none" dirty="0"/>
              <a:t> het </a:t>
            </a:r>
            <a:r>
              <a:rPr lang="en-US" sz="1000" i="0" u="none" dirty="0" err="1"/>
              <a:t>onderwerp</a:t>
            </a:r>
            <a:r>
              <a:rPr lang="en-US" sz="1000" i="0" u="none" dirty="0"/>
              <a:t> van </a:t>
            </a:r>
            <a:r>
              <a:rPr lang="en-US" sz="1000" i="0" u="none" dirty="0" err="1"/>
              <a:t>onderzoek</a:t>
            </a:r>
            <a:r>
              <a:rPr lang="en-US" sz="1000" i="0" u="none" dirty="0"/>
              <a:t> </a:t>
            </a:r>
            <a:r>
              <a:rPr lang="en-US" sz="1000" i="0" u="none" dirty="0" err="1"/>
              <a:t>en</a:t>
            </a:r>
            <a:r>
              <a:rPr lang="en-US" sz="1000" i="0" u="none" dirty="0"/>
              <a:t> </a:t>
            </a:r>
            <a:r>
              <a:rPr lang="en-US" sz="1000" i="0" u="none" dirty="0" err="1"/>
              <a:t>tijdens</a:t>
            </a:r>
            <a:r>
              <a:rPr lang="en-US" sz="1000" i="0" u="none" dirty="0"/>
              <a:t> de </a:t>
            </a:r>
            <a:r>
              <a:rPr lang="en-US" sz="1000" i="0" u="none" dirty="0" err="1"/>
              <a:t>voorbereiding</a:t>
            </a:r>
            <a:r>
              <a:rPr lang="en-US" sz="1000" i="0" u="none" dirty="0"/>
              <a:t> zo min </a:t>
            </a:r>
            <a:r>
              <a:rPr lang="en-US" sz="1000" i="0" u="none" dirty="0" err="1"/>
              <a:t>mogelijk</a:t>
            </a:r>
            <a:r>
              <a:rPr lang="en-US" sz="1000" i="0" u="none" dirty="0"/>
              <a:t> </a:t>
            </a:r>
            <a:r>
              <a:rPr lang="en-US" sz="1000" i="0" u="none" dirty="0" err="1"/>
              <a:t>tijd</a:t>
            </a:r>
            <a:r>
              <a:rPr lang="en-US" sz="1000" i="0" u="none" dirty="0"/>
              <a:t> </a:t>
            </a:r>
            <a:r>
              <a:rPr lang="en-US" sz="1000" i="0" u="none" dirty="0" err="1"/>
              <a:t>besteden</a:t>
            </a:r>
            <a:r>
              <a:rPr lang="en-US" sz="1000" i="0" u="none" dirty="0"/>
              <a:t> </a:t>
            </a:r>
            <a:r>
              <a:rPr lang="en-US" sz="1000" i="0" u="none" dirty="0" err="1"/>
              <a:t>aan</a:t>
            </a:r>
            <a:r>
              <a:rPr lang="en-US" sz="1000" i="0" u="none" dirty="0"/>
              <a:t> het </a:t>
            </a:r>
            <a:r>
              <a:rPr lang="en-US" sz="1000" i="0" u="none" dirty="0" err="1"/>
              <a:t>ontwerpen</a:t>
            </a:r>
            <a:r>
              <a:rPr lang="en-US" sz="1000" i="0" u="none" dirty="0"/>
              <a:t> van research ICT </a:t>
            </a:r>
            <a:r>
              <a:rPr lang="en-US" sz="1000" i="0" u="none" dirty="0" err="1"/>
              <a:t>infrastructuur</a:t>
            </a:r>
            <a:r>
              <a:rPr lang="en-US" sz="1000" i="0" u="none" dirty="0"/>
              <a:t>.   Zo min </a:t>
            </a:r>
            <a:r>
              <a:rPr lang="en-US" sz="1000" i="0" u="none" dirty="0" err="1"/>
              <a:t>mogelijk</a:t>
            </a:r>
            <a:r>
              <a:rPr lang="en-US" sz="1000" i="0" u="none" dirty="0"/>
              <a:t>, maar wel </a:t>
            </a:r>
            <a:r>
              <a:rPr lang="en-US" sz="1000" b="1" i="0" u="none" dirty="0" err="1"/>
              <a:t>afdoende</a:t>
            </a:r>
            <a:r>
              <a:rPr lang="en-US" sz="1000" i="0" u="none" dirty="0"/>
              <a:t>. Want </a:t>
            </a:r>
            <a:r>
              <a:rPr lang="en-US" sz="1000" i="0" u="none" dirty="0" err="1"/>
              <a:t>een</a:t>
            </a:r>
            <a:r>
              <a:rPr lang="en-US" sz="1000" i="0" u="none" dirty="0"/>
              <a:t> </a:t>
            </a:r>
            <a:r>
              <a:rPr lang="en-US" sz="1000" i="0" u="none" dirty="0" err="1"/>
              <a:t>goede</a:t>
            </a:r>
            <a:r>
              <a:rPr lang="en-US" sz="1000" i="0" u="none" dirty="0"/>
              <a:t> research IT </a:t>
            </a:r>
            <a:r>
              <a:rPr lang="en-US" sz="1000" i="0" u="none" dirty="0" err="1"/>
              <a:t>omgeving</a:t>
            </a:r>
            <a:r>
              <a:rPr lang="en-US" sz="1000" i="0" u="none" dirty="0"/>
              <a:t> </a:t>
            </a:r>
            <a:r>
              <a:rPr lang="en-US" sz="1000" i="0" u="none" dirty="0" err="1"/>
              <a:t>biedt</a:t>
            </a:r>
            <a:r>
              <a:rPr lang="en-US" sz="1000" i="0" u="none" dirty="0"/>
              <a:t> </a:t>
            </a:r>
            <a:r>
              <a:rPr lang="en-US" sz="1000" i="0" u="none" dirty="0" err="1"/>
              <a:t>tijdens</a:t>
            </a:r>
            <a:r>
              <a:rPr lang="en-US" sz="1000" i="0" u="none" dirty="0"/>
              <a:t> het </a:t>
            </a:r>
            <a:r>
              <a:rPr lang="en-US" sz="1000" i="0" u="none" dirty="0" err="1"/>
              <a:t>onderzoek</a:t>
            </a:r>
            <a:r>
              <a:rPr lang="en-US" sz="1000" i="0" u="none" dirty="0"/>
              <a:t> </a:t>
            </a:r>
            <a:r>
              <a:rPr lang="en-US" sz="1000" i="0" u="none" dirty="0" err="1"/>
              <a:t>efficiëntie</a:t>
            </a:r>
            <a:r>
              <a:rPr lang="en-US" sz="1000" i="0" u="none" dirty="0"/>
              <a:t>- en </a:t>
            </a:r>
            <a:r>
              <a:rPr lang="en-US" sz="1000" i="0" u="none" dirty="0" err="1"/>
              <a:t>effectiviteitsvoordelen</a:t>
            </a:r>
            <a:r>
              <a:rPr lang="en-US" sz="1000" i="0" u="none" dirty="0"/>
              <a:t> en </a:t>
            </a:r>
            <a:r>
              <a:rPr lang="en-US" sz="1000" i="0" u="none" dirty="0" err="1"/>
              <a:t>vereenvoudigt</a:t>
            </a:r>
            <a:r>
              <a:rPr lang="en-US" sz="1000" i="0" u="none" dirty="0"/>
              <a:t> het </a:t>
            </a:r>
            <a:r>
              <a:rPr lang="en-US" sz="1000" i="0" u="none" dirty="0" err="1"/>
              <a:t>doen</a:t>
            </a:r>
            <a:r>
              <a:rPr lang="en-US" sz="1000" i="0" u="none" dirty="0"/>
              <a:t> van </a:t>
            </a:r>
            <a:r>
              <a:rPr lang="en-US" sz="1000" i="0" u="none" dirty="0" err="1"/>
              <a:t>vervolgonderzoek</a:t>
            </a:r>
            <a:r>
              <a:rPr lang="en-US" sz="1000" i="0" u="none" dirty="0"/>
              <a:t>.</a:t>
            </a:r>
          </a:p>
          <a:p>
            <a:endParaRPr lang="en-US" sz="1000" i="0" u="none" dirty="0"/>
          </a:p>
          <a:p>
            <a:r>
              <a:rPr lang="en-US" sz="1000" i="0" u="none" dirty="0"/>
              <a:t>We </a:t>
            </a:r>
            <a:r>
              <a:rPr lang="en-US" sz="1000" i="0" u="none" dirty="0" err="1"/>
              <a:t>gebruiken</a:t>
            </a:r>
            <a:r>
              <a:rPr lang="en-US" sz="1000" i="0" u="none" dirty="0"/>
              <a:t> in </a:t>
            </a:r>
            <a:r>
              <a:rPr lang="en-US" sz="1000" i="0" u="none" dirty="0" err="1"/>
              <a:t>dit</a:t>
            </a:r>
            <a:r>
              <a:rPr lang="en-US" sz="1000" i="0" u="none" dirty="0"/>
              <a:t> </a:t>
            </a:r>
            <a:r>
              <a:rPr lang="en-US" sz="1000" i="0" u="none" dirty="0" err="1"/>
              <a:t>voorbeeld</a:t>
            </a:r>
            <a:r>
              <a:rPr lang="en-US" sz="1000" i="0" u="none" dirty="0"/>
              <a:t> de research life cycle van Amsterdam UMC, dat </a:t>
            </a:r>
            <a:r>
              <a:rPr lang="en-US" sz="1000" i="0" u="none" dirty="0" err="1"/>
              <a:t>drie</a:t>
            </a:r>
            <a:r>
              <a:rPr lang="en-US" sz="1000" i="0" u="none" dirty="0"/>
              <a:t> </a:t>
            </a:r>
            <a:r>
              <a:rPr lang="en-US" sz="1000" i="0" u="none" dirty="0" err="1"/>
              <a:t>fasen</a:t>
            </a:r>
            <a:r>
              <a:rPr lang="en-US" sz="1000" i="0" u="none" dirty="0"/>
              <a:t> </a:t>
            </a:r>
            <a:r>
              <a:rPr lang="en-US" sz="1000" i="0" u="none" dirty="0" err="1"/>
              <a:t>kent</a:t>
            </a:r>
            <a:r>
              <a:rPr lang="en-US" sz="1000" i="0" u="none" dirty="0"/>
              <a:t>: 1 Design, plan &amp; propose (</a:t>
            </a:r>
            <a:r>
              <a:rPr lang="en-US" sz="1000" i="0" u="none" dirty="0" err="1"/>
              <a:t>blauw</a:t>
            </a:r>
            <a:r>
              <a:rPr lang="en-US" sz="1000" i="0" u="none" dirty="0"/>
              <a:t>), 2. Set-up &amp; conduct (rood) en 3. Reporting, review &amp; knowledge utilization (</a:t>
            </a:r>
            <a:r>
              <a:rPr lang="en-US" sz="1000" i="0" u="none" dirty="0" err="1"/>
              <a:t>oranje</a:t>
            </a:r>
            <a:r>
              <a:rPr lang="en-US" sz="1000" i="0" u="none" dirty="0"/>
              <a:t>). </a:t>
            </a:r>
            <a:r>
              <a:rPr lang="en-US" sz="1000" i="0" u="none" dirty="0" err="1"/>
              <a:t>Overigens</a:t>
            </a:r>
            <a:r>
              <a:rPr lang="en-US" sz="1000" i="0" u="none" dirty="0"/>
              <a:t> gaat het er in </a:t>
            </a:r>
            <a:r>
              <a:rPr lang="en-US" sz="1000" i="0" u="none" dirty="0" err="1"/>
              <a:t>dit</a:t>
            </a:r>
            <a:r>
              <a:rPr lang="en-US" sz="1000" i="0" u="none" dirty="0"/>
              <a:t> </a:t>
            </a:r>
            <a:r>
              <a:rPr lang="en-US" sz="1000" i="0" u="none" dirty="0" err="1"/>
              <a:t>voorbeeld</a:t>
            </a:r>
            <a:r>
              <a:rPr lang="en-US" sz="1000" i="0" u="none" dirty="0"/>
              <a:t> niet om de </a:t>
            </a:r>
            <a:r>
              <a:rPr lang="en-US" sz="1000" i="0" u="none" dirty="0" err="1"/>
              <a:t>precieze</a:t>
            </a:r>
            <a:r>
              <a:rPr lang="en-US" sz="1000" i="0" u="none" dirty="0"/>
              <a:t> </a:t>
            </a:r>
            <a:r>
              <a:rPr lang="en-US" sz="1000" i="0" u="none" dirty="0" err="1"/>
              <a:t>doorlooptijden</a:t>
            </a:r>
            <a:r>
              <a:rPr lang="en-US" sz="1000" i="0" u="none" dirty="0"/>
              <a:t> te </a:t>
            </a:r>
            <a:r>
              <a:rPr lang="en-US" sz="1000" i="0" u="none" dirty="0" err="1"/>
              <a:t>bepalen</a:t>
            </a:r>
            <a:r>
              <a:rPr lang="en-US" sz="1000" i="0" u="none" dirty="0"/>
              <a:t> van </a:t>
            </a:r>
            <a:r>
              <a:rPr lang="en-US" sz="1000" i="0" u="none" dirty="0" err="1"/>
              <a:t>iedere</a:t>
            </a:r>
            <a:r>
              <a:rPr lang="en-US" sz="1000" i="0" u="none" dirty="0"/>
              <a:t> </a:t>
            </a:r>
            <a:r>
              <a:rPr lang="en-US" sz="1000" i="0" u="none" dirty="0" err="1"/>
              <a:t>fase</a:t>
            </a:r>
            <a:r>
              <a:rPr lang="en-US" sz="1000" i="0" u="none" dirty="0"/>
              <a:t> maar te laten </a:t>
            </a:r>
            <a:r>
              <a:rPr lang="en-US" sz="1000" i="0" u="none" dirty="0" err="1"/>
              <a:t>zien</a:t>
            </a:r>
            <a:r>
              <a:rPr lang="en-US" sz="1000" i="0" u="none" dirty="0"/>
              <a:t> dat het </a:t>
            </a:r>
            <a:r>
              <a:rPr lang="en-US" sz="1000" i="0" u="none" dirty="0" err="1"/>
              <a:t>eigenlijke</a:t>
            </a:r>
            <a:r>
              <a:rPr lang="en-US" sz="1000" i="0" u="none" dirty="0"/>
              <a:t> </a:t>
            </a:r>
            <a:r>
              <a:rPr lang="en-US" sz="1000" i="0" u="none" dirty="0" err="1"/>
              <a:t>doen</a:t>
            </a:r>
            <a:r>
              <a:rPr lang="en-US" sz="1000" i="0" u="none" dirty="0"/>
              <a:t> van </a:t>
            </a:r>
            <a:r>
              <a:rPr lang="en-US" sz="1000" i="0" u="none" dirty="0" err="1"/>
              <a:t>onderzoek</a:t>
            </a:r>
            <a:r>
              <a:rPr lang="en-US" sz="1000" i="0" u="none" dirty="0"/>
              <a:t> </a:t>
            </a:r>
            <a:r>
              <a:rPr lang="en-US" sz="1000" i="0" u="none" dirty="0" err="1"/>
              <a:t>vaak</a:t>
            </a:r>
            <a:r>
              <a:rPr lang="en-US" sz="1000" i="0" u="none" dirty="0"/>
              <a:t> maar </a:t>
            </a:r>
            <a:r>
              <a:rPr lang="en-US" sz="1000" i="0" u="none" dirty="0" err="1"/>
              <a:t>een</a:t>
            </a:r>
            <a:r>
              <a:rPr lang="en-US" sz="1000" i="0" u="none" dirty="0"/>
              <a:t> </a:t>
            </a:r>
            <a:r>
              <a:rPr lang="en-US" sz="1000" i="0" u="none" dirty="0" err="1"/>
              <a:t>beperkt</a:t>
            </a:r>
            <a:r>
              <a:rPr lang="en-US" sz="1000" i="0" u="none" dirty="0"/>
              <a:t> </a:t>
            </a:r>
            <a:r>
              <a:rPr lang="en-US" sz="1000" i="0" u="none" dirty="0" err="1"/>
              <a:t>deel</a:t>
            </a:r>
            <a:r>
              <a:rPr lang="en-US" sz="1000" i="0" u="none" dirty="0"/>
              <a:t> van de </a:t>
            </a:r>
            <a:r>
              <a:rPr lang="en-US" sz="1000" i="0" u="none" dirty="0" err="1"/>
              <a:t>tijd</a:t>
            </a:r>
            <a:r>
              <a:rPr lang="en-US" sz="1000" i="0" u="none" dirty="0"/>
              <a:t> in </a:t>
            </a:r>
            <a:r>
              <a:rPr lang="en-US" sz="1000" i="0" u="none" dirty="0" err="1"/>
              <a:t>beslag</a:t>
            </a:r>
            <a:r>
              <a:rPr lang="en-US" sz="1000" i="0" u="none" dirty="0"/>
              <a:t> </a:t>
            </a:r>
            <a:r>
              <a:rPr lang="en-US" sz="1000" i="0" u="none" dirty="0" err="1"/>
              <a:t>neemt</a:t>
            </a:r>
            <a:r>
              <a:rPr lang="en-US" sz="1000" i="0" u="none" dirty="0"/>
              <a:t> (te </a:t>
            </a:r>
            <a:r>
              <a:rPr lang="en-US" sz="1000" i="0" u="none" dirty="0" err="1"/>
              <a:t>weten</a:t>
            </a:r>
            <a:r>
              <a:rPr lang="en-US" sz="1000" i="0" u="none" dirty="0"/>
              <a:t> het rode </a:t>
            </a:r>
            <a:r>
              <a:rPr lang="en-US" sz="1000" i="0" u="none" dirty="0" err="1"/>
              <a:t>gedeelte</a:t>
            </a:r>
            <a:r>
              <a:rPr lang="en-US" sz="1000" i="0" u="none" dirty="0"/>
              <a:t>).</a:t>
            </a:r>
          </a:p>
          <a:p>
            <a:endParaRPr lang="en-US" sz="1000" i="0" u="none" dirty="0"/>
          </a:p>
          <a:p>
            <a:r>
              <a:rPr lang="en-US" sz="1000" i="0" u="none" dirty="0" err="1"/>
              <a:t>Fase</a:t>
            </a:r>
            <a:r>
              <a:rPr lang="en-US" sz="1000" i="0" u="none" dirty="0"/>
              <a:t> 1. Komen tot </a:t>
            </a:r>
            <a:r>
              <a:rPr lang="en-US" sz="1000" i="0" u="none" dirty="0" err="1"/>
              <a:t>onderzoeksideeën</a:t>
            </a:r>
            <a:r>
              <a:rPr lang="en-US" sz="1000" i="0" u="none" dirty="0"/>
              <a:t>, </a:t>
            </a:r>
            <a:r>
              <a:rPr lang="en-US" sz="1000" i="0" u="none" dirty="0" err="1"/>
              <a:t>samenwerkingspartners</a:t>
            </a:r>
            <a:r>
              <a:rPr lang="en-US" sz="1000" i="0" u="none" dirty="0"/>
              <a:t>, het </a:t>
            </a:r>
            <a:r>
              <a:rPr lang="en-US" sz="1000" i="0" u="none" dirty="0" err="1"/>
              <a:t>schrijven</a:t>
            </a:r>
            <a:r>
              <a:rPr lang="en-US" sz="1000" i="0" u="none" dirty="0"/>
              <a:t> van </a:t>
            </a:r>
            <a:r>
              <a:rPr lang="en-US" sz="1000" i="0" u="none" dirty="0" err="1"/>
              <a:t>een</a:t>
            </a:r>
            <a:r>
              <a:rPr lang="en-US" sz="1000" i="0" u="none" dirty="0"/>
              <a:t> </a:t>
            </a:r>
            <a:r>
              <a:rPr lang="en-US" sz="1000" i="0" u="none" dirty="0" err="1"/>
              <a:t>onderzoeksvoorstel</a:t>
            </a:r>
            <a:r>
              <a:rPr lang="en-US" sz="1000" i="0" u="none" dirty="0"/>
              <a:t>, het </a:t>
            </a:r>
            <a:r>
              <a:rPr lang="en-US" sz="1000" i="0" u="none" dirty="0" err="1"/>
              <a:t>kwalificeren</a:t>
            </a:r>
            <a:r>
              <a:rPr lang="en-US" sz="1000" i="0" u="none" dirty="0"/>
              <a:t> voor funding etc.  </a:t>
            </a:r>
            <a:r>
              <a:rPr lang="en-US" sz="1000" i="0" u="none" dirty="0" err="1"/>
              <a:t>Annekdote</a:t>
            </a:r>
            <a:r>
              <a:rPr lang="en-US" sz="1000" i="0" u="none" dirty="0"/>
              <a:t>: </a:t>
            </a:r>
            <a:r>
              <a:rPr lang="en-US" sz="1000" i="0" u="none" dirty="0" err="1"/>
              <a:t>artikel</a:t>
            </a:r>
            <a:r>
              <a:rPr lang="en-US" sz="1000" i="0" u="none" dirty="0"/>
              <a:t> </a:t>
            </a:r>
            <a:r>
              <a:rPr lang="en-US" sz="1000" i="0" u="none" dirty="0" err="1"/>
              <a:t>Hertzberger</a:t>
            </a:r>
            <a:r>
              <a:rPr lang="en-US" sz="1000" i="0" u="none" dirty="0"/>
              <a:t> in NRC van 17 </a:t>
            </a:r>
            <a:r>
              <a:rPr lang="en-US" sz="1000" i="0" u="none" dirty="0" err="1"/>
              <a:t>februari</a:t>
            </a:r>
            <a:r>
              <a:rPr lang="en-US" sz="1000" i="0" u="none" dirty="0"/>
              <a:t> 2023 (https://www.nrc.nl/nieuws/2023/02/17/op-zoek-naar-een-strategie-om-de-vooruitgang-te-vertragen-a4157439)</a:t>
            </a:r>
          </a:p>
          <a:p>
            <a:endParaRPr lang="en-US" sz="1000" i="0" u="none" dirty="0"/>
          </a:p>
          <a:p>
            <a:r>
              <a:rPr lang="en-US" sz="1000" i="0" u="none" dirty="0" err="1"/>
              <a:t>Fase</a:t>
            </a:r>
            <a:r>
              <a:rPr lang="en-US" sz="1000" i="0" u="none" dirty="0"/>
              <a:t> 2. </a:t>
            </a:r>
            <a:r>
              <a:rPr lang="en-US" sz="1000" i="0" u="none" dirty="0" err="1"/>
              <a:t>Opzet</a:t>
            </a:r>
            <a:r>
              <a:rPr lang="en-US" sz="1000" i="0" u="none" dirty="0"/>
              <a:t> </a:t>
            </a:r>
            <a:r>
              <a:rPr lang="en-US" sz="1000" i="0" u="none" dirty="0" err="1"/>
              <a:t>en</a:t>
            </a:r>
            <a:r>
              <a:rPr lang="en-US" sz="1000" i="0" u="none" dirty="0"/>
              <a:t> </a:t>
            </a:r>
            <a:r>
              <a:rPr lang="en-US" sz="1000" i="0" u="none" dirty="0" err="1"/>
              <a:t>uitvoering</a:t>
            </a:r>
            <a:r>
              <a:rPr lang="en-US" sz="1000" i="0" u="none" dirty="0"/>
              <a:t>. De </a:t>
            </a:r>
            <a:r>
              <a:rPr lang="en-US" sz="1000" i="0" u="none" dirty="0" err="1"/>
              <a:t>voorbereidingsfase</a:t>
            </a:r>
            <a:r>
              <a:rPr lang="en-US" sz="1000" i="0" u="none" dirty="0"/>
              <a:t> van research IT </a:t>
            </a:r>
            <a:r>
              <a:rPr lang="en-US" sz="1000" i="0" u="none" dirty="0" err="1"/>
              <a:t>kan</a:t>
            </a:r>
            <a:r>
              <a:rPr lang="en-US" sz="1000" i="0" u="none" dirty="0"/>
              <a:t> </a:t>
            </a:r>
            <a:r>
              <a:rPr lang="en-US" sz="1000" i="0" u="none" dirty="0" err="1"/>
              <a:t>tijdrovend</a:t>
            </a:r>
            <a:r>
              <a:rPr lang="en-US" sz="1000" i="0" u="none" dirty="0"/>
              <a:t> en </a:t>
            </a:r>
            <a:r>
              <a:rPr lang="en-US" sz="1000" i="0" u="none" dirty="0" err="1"/>
              <a:t>onzeker</a:t>
            </a:r>
            <a:r>
              <a:rPr lang="en-US" sz="1000" i="0" u="none" dirty="0"/>
              <a:t> zijn.  Met name de </a:t>
            </a:r>
            <a:r>
              <a:rPr lang="en-US" sz="1000" i="0" u="none" dirty="0" err="1"/>
              <a:t>keuze</a:t>
            </a:r>
            <a:r>
              <a:rPr lang="en-US" sz="1000" i="0" u="none" dirty="0"/>
              <a:t> </a:t>
            </a:r>
            <a:r>
              <a:rPr lang="en-US" sz="1000" i="0" u="none" dirty="0" err="1"/>
              <a:t>voor</a:t>
            </a:r>
            <a:r>
              <a:rPr lang="en-US" sz="1000" i="0" u="none" dirty="0"/>
              <a:t> IT </a:t>
            </a:r>
            <a:r>
              <a:rPr lang="en-US" sz="1000" i="0" u="none" dirty="0" err="1"/>
              <a:t>hulpmiddelen</a:t>
            </a:r>
            <a:r>
              <a:rPr lang="en-US" sz="1000" i="0" u="none" dirty="0"/>
              <a:t>, </a:t>
            </a:r>
            <a:r>
              <a:rPr lang="en-US" sz="1000" i="0" u="none" dirty="0" err="1"/>
              <a:t>platformen</a:t>
            </a:r>
            <a:r>
              <a:rPr lang="en-US" sz="1000" i="0" u="none" dirty="0"/>
              <a:t>, </a:t>
            </a:r>
            <a:r>
              <a:rPr lang="en-US" sz="1000" i="0" u="none" dirty="0" err="1"/>
              <a:t>raamwerken</a:t>
            </a:r>
            <a:r>
              <a:rPr lang="en-US" sz="1000" i="0" u="none" dirty="0"/>
              <a:t>. </a:t>
            </a:r>
            <a:r>
              <a:rPr lang="en-US" sz="1000" i="0" u="none" dirty="0" err="1"/>
              <a:t>Compatibiliteit</a:t>
            </a:r>
            <a:r>
              <a:rPr lang="en-US" sz="1000" i="0" u="none" dirty="0"/>
              <a:t>, </a:t>
            </a:r>
            <a:r>
              <a:rPr lang="en-US" sz="1000" i="0" u="none" dirty="0" err="1"/>
              <a:t>integratie</a:t>
            </a:r>
            <a:r>
              <a:rPr lang="en-US" sz="1000" i="0" u="none" dirty="0"/>
              <a:t> etc. </a:t>
            </a:r>
          </a:p>
          <a:p>
            <a:endParaRPr lang="en-US" sz="1000" b="1" i="0" u="none" dirty="0"/>
          </a:p>
          <a:p>
            <a:r>
              <a:rPr lang="en-US" sz="1000" b="0" i="0" u="none" dirty="0" err="1"/>
              <a:t>Fase</a:t>
            </a:r>
            <a:r>
              <a:rPr lang="en-US" sz="1000" b="0" i="0" u="none" dirty="0"/>
              <a:t> 3. </a:t>
            </a:r>
            <a:r>
              <a:rPr lang="en-US" sz="1000" b="0" i="0" u="none" dirty="0" err="1"/>
              <a:t>Zodat</a:t>
            </a:r>
            <a:r>
              <a:rPr lang="en-US" sz="1000" b="0" i="0" u="none" dirty="0"/>
              <a:t> </a:t>
            </a:r>
            <a:r>
              <a:rPr lang="en-US" sz="1000" b="0" i="0" u="none" dirty="0" err="1"/>
              <a:t>voldoende</a:t>
            </a:r>
            <a:r>
              <a:rPr lang="en-US" sz="1000" b="0" i="0" u="none" dirty="0"/>
              <a:t> </a:t>
            </a:r>
            <a:r>
              <a:rPr lang="en-US" sz="1000" b="0" i="0" u="none" dirty="0" err="1"/>
              <a:t>tijd</a:t>
            </a:r>
            <a:r>
              <a:rPr lang="en-US" sz="1000" b="0" i="0" u="none" dirty="0"/>
              <a:t> over </a:t>
            </a:r>
            <a:r>
              <a:rPr lang="en-US" sz="1000" b="0" i="0" u="none" dirty="0" err="1"/>
              <a:t>blijft</a:t>
            </a:r>
            <a:r>
              <a:rPr lang="en-US" sz="1000" b="0" i="0" u="none" dirty="0"/>
              <a:t> </a:t>
            </a:r>
            <a:r>
              <a:rPr lang="en-US" sz="1000" b="0" i="0" u="none" dirty="0" err="1"/>
              <a:t>voor</a:t>
            </a:r>
            <a:r>
              <a:rPr lang="en-US" sz="1000" b="0" i="0" u="none" dirty="0"/>
              <a:t> rapportage </a:t>
            </a:r>
            <a:r>
              <a:rPr lang="en-US" sz="1000" b="0" i="0" u="none" dirty="0" err="1"/>
              <a:t>en</a:t>
            </a:r>
            <a:r>
              <a:rPr lang="en-US" sz="1000" b="0" i="0" u="none" dirty="0"/>
              <a:t> review.</a:t>
            </a:r>
            <a:endParaRPr lang="en-US" sz="1000" i="0" u="none" dirty="0"/>
          </a:p>
        </p:txBody>
      </p:sp>
      <p:sp>
        <p:nvSpPr>
          <p:cNvPr id="4" name="Slide Number Placeholder 3"/>
          <p:cNvSpPr>
            <a:spLocks noGrp="1"/>
          </p:cNvSpPr>
          <p:nvPr>
            <p:ph type="sldNum" sz="quarter" idx="5"/>
          </p:nvPr>
        </p:nvSpPr>
        <p:spPr/>
        <p:txBody>
          <a:bodyPr/>
          <a:lstStyle/>
          <a:p>
            <a:fld id="{544D7F65-5299-4383-99A9-3EF851E1080D}" type="slidenum">
              <a:rPr lang="nl-NL" smtClean="0"/>
              <a:t>10</a:t>
            </a:fld>
            <a:endParaRPr lang="nl-NL"/>
          </a:p>
        </p:txBody>
      </p:sp>
    </p:spTree>
    <p:extLst>
      <p:ext uri="{BB962C8B-B14F-4D97-AF65-F5344CB8AC3E}">
        <p14:creationId xmlns:p14="http://schemas.microsoft.com/office/powerpoint/2010/main" val="192167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err="1"/>
              <a:t>Waarom</a:t>
            </a:r>
            <a:r>
              <a:rPr lang="en-US" sz="1000" dirty="0"/>
              <a:t> is </a:t>
            </a:r>
            <a:r>
              <a:rPr lang="en-US" sz="1000" dirty="0" err="1"/>
              <a:t>een</a:t>
            </a:r>
            <a:r>
              <a:rPr lang="en-US" sz="1000" dirty="0"/>
              <a:t> zo </a:t>
            </a:r>
            <a:r>
              <a:rPr lang="en-US" sz="1000" dirty="0" err="1"/>
              <a:t>kort</a:t>
            </a:r>
            <a:r>
              <a:rPr lang="en-US" sz="1000" dirty="0"/>
              <a:t> </a:t>
            </a:r>
            <a:r>
              <a:rPr lang="en-US" sz="1000" dirty="0" err="1"/>
              <a:t>mogelijk</a:t>
            </a:r>
            <a:r>
              <a:rPr lang="en-US" sz="1000" dirty="0"/>
              <a:t> Time-to-Research van </a:t>
            </a:r>
            <a:r>
              <a:rPr lang="en-US" sz="1000" dirty="0" err="1"/>
              <a:t>belang</a:t>
            </a:r>
            <a:r>
              <a:rPr lang="en-US" sz="1000" dirty="0"/>
              <a:t>? </a:t>
            </a:r>
          </a:p>
          <a:p>
            <a:endParaRPr lang="en-US" sz="1000" dirty="0"/>
          </a:p>
          <a:p>
            <a:r>
              <a:rPr lang="en-US" sz="1000" dirty="0"/>
              <a:t>In </a:t>
            </a:r>
            <a:r>
              <a:rPr lang="en-US" sz="1000" dirty="0" err="1"/>
              <a:t>een</a:t>
            </a:r>
            <a:r>
              <a:rPr lang="en-US" sz="1000" dirty="0"/>
              <a:t> al complex </a:t>
            </a:r>
            <a:r>
              <a:rPr lang="en-US" sz="1000" dirty="0" err="1"/>
              <a:t>onderzoekstraject</a:t>
            </a:r>
            <a:r>
              <a:rPr lang="en-US" sz="1000" dirty="0"/>
              <a:t> (</a:t>
            </a:r>
            <a:r>
              <a:rPr lang="en-US" sz="1000" dirty="0" err="1"/>
              <a:t>organisatorische</a:t>
            </a:r>
            <a:r>
              <a:rPr lang="en-US" sz="1000" dirty="0"/>
              <a:t>, </a:t>
            </a:r>
            <a:r>
              <a:rPr lang="en-US" sz="1000" dirty="0" err="1"/>
              <a:t>financiële</a:t>
            </a:r>
            <a:r>
              <a:rPr lang="en-US" sz="1000" dirty="0"/>
              <a:t>, compliance en </a:t>
            </a:r>
            <a:r>
              <a:rPr lang="en-US" sz="1000" dirty="0" err="1"/>
              <a:t>inhoudelijke</a:t>
            </a:r>
            <a:r>
              <a:rPr lang="en-US" sz="1000" dirty="0"/>
              <a:t> </a:t>
            </a:r>
            <a:r>
              <a:rPr lang="en-US" sz="1000" dirty="0" err="1"/>
              <a:t>aspecten</a:t>
            </a:r>
            <a:r>
              <a:rPr lang="en-US" sz="1000" dirty="0"/>
              <a:t>) is </a:t>
            </a:r>
            <a:r>
              <a:rPr lang="en-US" sz="1000" dirty="0" err="1"/>
              <a:t>belangrijk</a:t>
            </a:r>
            <a:r>
              <a:rPr lang="en-US" sz="1000" dirty="0"/>
              <a:t> </a:t>
            </a:r>
            <a:r>
              <a:rPr lang="en-US" sz="1000" dirty="0" err="1"/>
              <a:t>zaken</a:t>
            </a:r>
            <a:r>
              <a:rPr lang="en-US" sz="1000" dirty="0"/>
              <a:t> die </a:t>
            </a:r>
            <a:r>
              <a:rPr lang="en-US" sz="1000" dirty="0" err="1"/>
              <a:t>gecontroleerd</a:t>
            </a:r>
            <a:r>
              <a:rPr lang="en-US" sz="1000" dirty="0"/>
              <a:t> </a:t>
            </a:r>
            <a:r>
              <a:rPr lang="en-US" sz="1000" dirty="0" err="1"/>
              <a:t>kunnen</a:t>
            </a:r>
            <a:r>
              <a:rPr lang="en-US" sz="1000" dirty="0"/>
              <a:t> </a:t>
            </a:r>
            <a:r>
              <a:rPr lang="en-US" sz="1000" dirty="0" err="1"/>
              <a:t>worden</a:t>
            </a:r>
            <a:r>
              <a:rPr lang="en-US" sz="1000" dirty="0"/>
              <a:t> </a:t>
            </a:r>
            <a:r>
              <a:rPr lang="en-US" sz="1000" dirty="0" err="1"/>
              <a:t>zoveel</a:t>
            </a:r>
            <a:r>
              <a:rPr lang="en-US" sz="1000" dirty="0"/>
              <a:t> </a:t>
            </a:r>
            <a:r>
              <a:rPr lang="en-US" sz="1000" dirty="0" err="1"/>
              <a:t>mogelijk</a:t>
            </a:r>
            <a:r>
              <a:rPr lang="en-US" sz="1000" dirty="0"/>
              <a:t> te </a:t>
            </a:r>
            <a:r>
              <a:rPr lang="en-US" sz="1000" dirty="0" err="1"/>
              <a:t>consolideren</a:t>
            </a:r>
            <a:r>
              <a:rPr lang="en-US" sz="1000" dirty="0"/>
              <a:t> (</a:t>
            </a:r>
            <a:r>
              <a:rPr lang="en-US" sz="1000" dirty="0" err="1"/>
              <a:t>bevriezen</a:t>
            </a:r>
            <a:r>
              <a:rPr lang="en-US" sz="1000" dirty="0"/>
              <a:t>).</a:t>
            </a:r>
          </a:p>
          <a:p>
            <a:endParaRPr lang="en-US" sz="1000" dirty="0"/>
          </a:p>
          <a:p>
            <a:r>
              <a:rPr lang="en-US" sz="1000" dirty="0" err="1"/>
              <a:t>Onze</a:t>
            </a:r>
            <a:r>
              <a:rPr lang="en-US" sz="1000" dirty="0"/>
              <a:t> </a:t>
            </a:r>
            <a:r>
              <a:rPr lang="en-US" sz="1000" dirty="0" err="1"/>
              <a:t>ervaring</a:t>
            </a:r>
            <a:r>
              <a:rPr lang="en-US" sz="1000" dirty="0"/>
              <a:t> is dat we </a:t>
            </a:r>
            <a:r>
              <a:rPr lang="en-US" sz="1000" dirty="0" err="1"/>
              <a:t>wezenlijk</a:t>
            </a:r>
            <a:r>
              <a:rPr lang="en-US" sz="1000" dirty="0"/>
              <a:t> </a:t>
            </a:r>
            <a:r>
              <a:rPr lang="en-US" sz="1000" dirty="0" err="1"/>
              <a:t>kunnnen</a:t>
            </a:r>
            <a:r>
              <a:rPr lang="en-US" sz="1000" dirty="0"/>
              <a:t> </a:t>
            </a:r>
            <a:r>
              <a:rPr lang="en-US" sz="1000" dirty="0" err="1"/>
              <a:t>bijdragen</a:t>
            </a:r>
            <a:r>
              <a:rPr lang="en-US" sz="1000" dirty="0"/>
              <a:t> aan het </a:t>
            </a:r>
            <a:r>
              <a:rPr lang="en-US" sz="1000" b="1" dirty="0" err="1"/>
              <a:t>verkorten</a:t>
            </a:r>
            <a:r>
              <a:rPr lang="en-US" sz="1000" b="1" dirty="0"/>
              <a:t> van de Time-to-Research </a:t>
            </a:r>
            <a:r>
              <a:rPr lang="en-US" sz="1000" dirty="0"/>
              <a:t>(dat </a:t>
            </a:r>
            <a:r>
              <a:rPr lang="en-US" sz="1000" dirty="0" err="1"/>
              <a:t>betekent</a:t>
            </a:r>
            <a:r>
              <a:rPr lang="en-US" sz="1000" dirty="0"/>
              <a:t>: </a:t>
            </a:r>
            <a:r>
              <a:rPr lang="en-US" sz="1000" b="1" dirty="0"/>
              <a:t>zo </a:t>
            </a:r>
            <a:r>
              <a:rPr lang="en-US" sz="1000" b="1" dirty="0" err="1"/>
              <a:t>snel</a:t>
            </a:r>
            <a:r>
              <a:rPr lang="en-US" sz="1000" b="1" dirty="0"/>
              <a:t> </a:t>
            </a:r>
            <a:r>
              <a:rPr lang="en-US" sz="1000" b="1" dirty="0" err="1"/>
              <a:t>als</a:t>
            </a:r>
            <a:r>
              <a:rPr lang="en-US" sz="1000" b="1" dirty="0"/>
              <a:t> </a:t>
            </a:r>
            <a:r>
              <a:rPr lang="en-US" sz="1000" b="1" dirty="0" err="1"/>
              <a:t>mogelijk</a:t>
            </a:r>
            <a:r>
              <a:rPr lang="en-US" sz="1000" b="1" dirty="0"/>
              <a:t> met het </a:t>
            </a:r>
            <a:r>
              <a:rPr lang="en-US" sz="1000" b="1" dirty="0" err="1"/>
              <a:t>eigenlijke</a:t>
            </a:r>
            <a:r>
              <a:rPr lang="en-US" sz="1000" b="1" dirty="0"/>
              <a:t> </a:t>
            </a:r>
            <a:r>
              <a:rPr lang="en-US" sz="1000" b="1" dirty="0" err="1"/>
              <a:t>onderzoek</a:t>
            </a:r>
            <a:r>
              <a:rPr lang="en-US" sz="1000" b="1" dirty="0"/>
              <a:t> </a:t>
            </a:r>
            <a:r>
              <a:rPr lang="en-US" sz="1000" b="1" dirty="0" err="1"/>
              <a:t>kunnen</a:t>
            </a:r>
            <a:r>
              <a:rPr lang="en-US" sz="1000" b="1" dirty="0"/>
              <a:t> </a:t>
            </a:r>
            <a:r>
              <a:rPr lang="en-US" sz="1000" b="1" dirty="0" err="1"/>
              <a:t>aanvangen</a:t>
            </a:r>
            <a:r>
              <a:rPr lang="en-US" sz="1000" dirty="0"/>
              <a:t>).   </a:t>
            </a:r>
          </a:p>
          <a:p>
            <a:r>
              <a:rPr lang="en-US" sz="1000" dirty="0"/>
              <a:t> </a:t>
            </a:r>
          </a:p>
          <a:p>
            <a:r>
              <a:rPr lang="en-US" sz="1000" dirty="0"/>
              <a:t>In de </a:t>
            </a:r>
            <a:r>
              <a:rPr lang="en-US" sz="1000" dirty="0" err="1"/>
              <a:t>volgende</a:t>
            </a:r>
            <a:r>
              <a:rPr lang="en-US" sz="1000" dirty="0"/>
              <a:t> slides </a:t>
            </a:r>
            <a:r>
              <a:rPr lang="en-US" sz="1000" dirty="0" err="1"/>
              <a:t>leggen</a:t>
            </a:r>
            <a:r>
              <a:rPr lang="en-US" sz="1000" dirty="0"/>
              <a:t> we </a:t>
            </a:r>
            <a:r>
              <a:rPr lang="en-US" sz="1000" dirty="0" err="1"/>
              <a:t>uit</a:t>
            </a:r>
            <a:r>
              <a:rPr lang="en-US" sz="1000" dirty="0"/>
              <a:t> op </a:t>
            </a:r>
            <a:r>
              <a:rPr lang="en-US" sz="1000" dirty="0" err="1"/>
              <a:t>welke</a:t>
            </a:r>
            <a:r>
              <a:rPr lang="en-US" sz="1000" dirty="0"/>
              <a:t> </a:t>
            </a:r>
            <a:r>
              <a:rPr lang="en-US" sz="1000" dirty="0" err="1"/>
              <a:t>signalen</a:t>
            </a:r>
            <a:r>
              <a:rPr lang="en-US" sz="1000" dirty="0"/>
              <a:t> en </a:t>
            </a:r>
            <a:r>
              <a:rPr lang="en-US" sz="1000" dirty="0" err="1"/>
              <a:t>omstandigheden</a:t>
            </a:r>
            <a:r>
              <a:rPr lang="en-US" sz="1000" dirty="0"/>
              <a:t> in het </a:t>
            </a:r>
            <a:r>
              <a:rPr lang="en-US" sz="1000" dirty="0" err="1"/>
              <a:t>onderzoeksteam</a:t>
            </a:r>
            <a:r>
              <a:rPr lang="en-US" sz="1000" dirty="0"/>
              <a:t> we </a:t>
            </a:r>
            <a:r>
              <a:rPr lang="en-US" sz="1000" dirty="0" err="1"/>
              <a:t>letten</a:t>
            </a:r>
            <a:r>
              <a:rPr lang="en-US" sz="1000" dirty="0"/>
              <a:t> en op </a:t>
            </a:r>
            <a:r>
              <a:rPr lang="en-US" sz="1000" dirty="0" err="1"/>
              <a:t>welke</a:t>
            </a:r>
            <a:r>
              <a:rPr lang="en-US" sz="1000" dirty="0"/>
              <a:t> </a:t>
            </a:r>
            <a:r>
              <a:rPr lang="en-US" sz="1000" dirty="0" err="1"/>
              <a:t>manieren</a:t>
            </a:r>
            <a:r>
              <a:rPr lang="en-US" sz="1000" dirty="0"/>
              <a:t> we </a:t>
            </a:r>
            <a:r>
              <a:rPr lang="en-US" sz="1000" dirty="0" err="1"/>
              <a:t>onderzoeksteams</a:t>
            </a:r>
            <a:r>
              <a:rPr lang="en-US" sz="1000" dirty="0"/>
              <a:t> </a:t>
            </a:r>
            <a:r>
              <a:rPr lang="en-US" sz="1000" dirty="0" err="1"/>
              <a:t>helpen</a:t>
            </a:r>
            <a:r>
              <a:rPr lang="en-US" sz="1000" dirty="0"/>
              <a:t> veel </a:t>
            </a:r>
            <a:r>
              <a:rPr lang="en-US" sz="1000" dirty="0" err="1"/>
              <a:t>voorkomende</a:t>
            </a:r>
            <a:r>
              <a:rPr lang="en-US" sz="1000" dirty="0"/>
              <a:t> </a:t>
            </a:r>
            <a:r>
              <a:rPr lang="en-US" sz="1000" dirty="0" err="1"/>
              <a:t>fouten</a:t>
            </a:r>
            <a:r>
              <a:rPr lang="en-US" sz="1000" dirty="0"/>
              <a:t> te </a:t>
            </a:r>
            <a:r>
              <a:rPr lang="en-US" sz="1000" dirty="0" err="1"/>
              <a:t>vermijden</a:t>
            </a:r>
            <a:r>
              <a:rPr lang="en-US" sz="1000" dirty="0"/>
              <a:t>.</a:t>
            </a:r>
          </a:p>
        </p:txBody>
      </p:sp>
      <p:sp>
        <p:nvSpPr>
          <p:cNvPr id="4" name="Slide Number Placeholder 3"/>
          <p:cNvSpPr>
            <a:spLocks noGrp="1"/>
          </p:cNvSpPr>
          <p:nvPr>
            <p:ph type="sldNum" sz="quarter" idx="5"/>
          </p:nvPr>
        </p:nvSpPr>
        <p:spPr/>
        <p:txBody>
          <a:bodyPr/>
          <a:lstStyle/>
          <a:p>
            <a:fld id="{544D7F65-5299-4383-99A9-3EF851E1080D}" type="slidenum">
              <a:rPr lang="nl-NL" smtClean="0"/>
              <a:t>11</a:t>
            </a:fld>
            <a:endParaRPr lang="nl-NL"/>
          </a:p>
        </p:txBody>
      </p:sp>
    </p:spTree>
    <p:extLst>
      <p:ext uri="{BB962C8B-B14F-4D97-AF65-F5344CB8AC3E}">
        <p14:creationId xmlns:p14="http://schemas.microsoft.com/office/powerpoint/2010/main" val="2365668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8FFCFB-A2D6-44FD-A6E8-9CC7383FC4B0}"/>
              </a:ext>
            </a:extLst>
          </p:cNvPr>
          <p:cNvSpPr/>
          <p:nvPr userDrawn="1"/>
        </p:nvSpPr>
        <p:spPr>
          <a:xfrm>
            <a:off x="0" y="0"/>
            <a:ext cx="9144000" cy="5143500"/>
          </a:xfrm>
          <a:prstGeom prst="rect">
            <a:avLst/>
          </a:prstGeom>
          <a:solidFill>
            <a:srgbClr val="414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96758D40-DF80-6D45-03ED-5AD8B9541D6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536"/>
          <a:stretch/>
        </p:blipFill>
        <p:spPr>
          <a:xfrm>
            <a:off x="757471" y="407917"/>
            <a:ext cx="1875083" cy="974874"/>
          </a:xfrm>
          <a:prstGeom prst="rect">
            <a:avLst/>
          </a:prstGeom>
        </p:spPr>
      </p:pic>
      <p:pic>
        <p:nvPicPr>
          <p:cNvPr id="7" name="Picture 6" descr="Background pattern&#10;&#10;Description automatically generated">
            <a:extLst>
              <a:ext uri="{FF2B5EF4-FFF2-40B4-BE49-F238E27FC236}">
                <a16:creationId xmlns:a16="http://schemas.microsoft.com/office/drawing/2014/main" id="{9284CE6E-D02B-BABA-CCB1-07AD8907BB46}"/>
              </a:ext>
            </a:extLst>
          </p:cNvPr>
          <p:cNvPicPr>
            <a:picLocks noChangeAspect="1"/>
          </p:cNvPicPr>
          <p:nvPr userDrawn="1"/>
        </p:nvPicPr>
        <p:blipFill rotWithShape="1">
          <a:blip r:embed="rId3" cstate="print">
            <a:alphaModFix amt="69000"/>
            <a:extLst>
              <a:ext uri="{28A0092B-C50C-407E-A947-70E740481C1C}">
                <a14:useLocalDpi xmlns:a14="http://schemas.microsoft.com/office/drawing/2010/main" val="0"/>
              </a:ext>
            </a:extLst>
          </a:blip>
          <a:srcRect l="-1464" t="5707" r="44597" b="17416"/>
          <a:stretch/>
        </p:blipFill>
        <p:spPr>
          <a:xfrm>
            <a:off x="5675870" y="14508"/>
            <a:ext cx="3468131" cy="5128992"/>
          </a:xfrm>
          <a:prstGeom prst="rect">
            <a:avLst/>
          </a:prstGeom>
        </p:spPr>
      </p:pic>
      <p:pic>
        <p:nvPicPr>
          <p:cNvPr id="8" name="Picture 7" descr="A black and white logo&#10;&#10;Description automatically generated with low confidence">
            <a:extLst>
              <a:ext uri="{FF2B5EF4-FFF2-40B4-BE49-F238E27FC236}">
                <a16:creationId xmlns:a16="http://schemas.microsoft.com/office/drawing/2014/main" id="{1ECBA43A-EBD9-CD7B-77F7-1566030460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170" y="4593289"/>
            <a:ext cx="582049" cy="253387"/>
          </a:xfrm>
          <a:prstGeom prst="rect">
            <a:avLst/>
          </a:prstGeom>
        </p:spPr>
      </p:pic>
      <p:sp>
        <p:nvSpPr>
          <p:cNvPr id="17" name="Text Placeholder 4"/>
          <p:cNvSpPr>
            <a:spLocks noGrp="1"/>
          </p:cNvSpPr>
          <p:nvPr>
            <p:ph type="body" sz="quarter" idx="11" hasCustomPrompt="1"/>
          </p:nvPr>
        </p:nvSpPr>
        <p:spPr>
          <a:xfrm>
            <a:off x="662968" y="2952384"/>
            <a:ext cx="3822700" cy="281467"/>
          </a:xfrm>
        </p:spPr>
        <p:txBody>
          <a:bodyPr>
            <a:noAutofit/>
          </a:bodyPr>
          <a:lstStyle>
            <a:lvl1pPr marL="0" indent="0">
              <a:buNone/>
              <a:defRPr sz="1400" b="1" baseline="0">
                <a:solidFill>
                  <a:schemeClr val="bg1"/>
                </a:solidFill>
              </a:defRPr>
            </a:lvl1pPr>
          </a:lstStyle>
          <a:p>
            <a:pPr lvl="0"/>
            <a:r>
              <a:rPr lang="en-US" dirty="0"/>
              <a:t>Presenter</a:t>
            </a:r>
          </a:p>
        </p:txBody>
      </p:sp>
      <p:sp>
        <p:nvSpPr>
          <p:cNvPr id="19" name="Text Placeholder 10"/>
          <p:cNvSpPr>
            <a:spLocks noGrp="1"/>
          </p:cNvSpPr>
          <p:nvPr>
            <p:ph type="body" sz="quarter" idx="17" hasCustomPrompt="1"/>
          </p:nvPr>
        </p:nvSpPr>
        <p:spPr>
          <a:xfrm>
            <a:off x="662968" y="2278904"/>
            <a:ext cx="5793498" cy="376599"/>
          </a:xfrm>
        </p:spPr>
        <p:txBody>
          <a:bodyPr wrap="square">
            <a:noAutofit/>
          </a:bodyPr>
          <a:lstStyle>
            <a:lvl1pPr marL="0" indent="0">
              <a:lnSpc>
                <a:spcPct val="150000"/>
              </a:lnSpc>
              <a:buNone/>
              <a:defRPr sz="1600" b="0">
                <a:solidFill>
                  <a:srgbClr val="F6A500"/>
                </a:solidFill>
              </a:defRPr>
            </a:lvl1pPr>
          </a:lstStyle>
          <a:p>
            <a:pPr lvl="0"/>
            <a:r>
              <a:rPr lang="en-US" dirty="0"/>
              <a:t>Subtitle</a:t>
            </a:r>
          </a:p>
        </p:txBody>
      </p:sp>
      <p:sp>
        <p:nvSpPr>
          <p:cNvPr id="20" name="Text Placeholder 10"/>
          <p:cNvSpPr>
            <a:spLocks noGrp="1"/>
          </p:cNvSpPr>
          <p:nvPr>
            <p:ph type="body" sz="quarter" idx="14" hasCustomPrompt="1"/>
          </p:nvPr>
        </p:nvSpPr>
        <p:spPr>
          <a:xfrm>
            <a:off x="669274" y="1568939"/>
            <a:ext cx="5793498" cy="428813"/>
          </a:xfrm>
        </p:spPr>
        <p:txBody>
          <a:bodyPr wrap="square">
            <a:noAutofit/>
          </a:bodyPr>
          <a:lstStyle>
            <a:lvl1pPr marL="0" indent="0">
              <a:lnSpc>
                <a:spcPct val="100000"/>
              </a:lnSpc>
              <a:buNone/>
              <a:defRPr sz="2400" b="1">
                <a:solidFill>
                  <a:srgbClr val="F6A500"/>
                </a:solidFill>
              </a:defRPr>
            </a:lvl1pPr>
          </a:lstStyle>
          <a:p>
            <a:pPr lvl="0"/>
            <a:r>
              <a:rPr lang="en-US" dirty="0"/>
              <a:t>Title</a:t>
            </a:r>
          </a:p>
        </p:txBody>
      </p:sp>
      <p:sp>
        <p:nvSpPr>
          <p:cNvPr id="25" name="Text Placeholder 6"/>
          <p:cNvSpPr>
            <a:spLocks noGrp="1"/>
          </p:cNvSpPr>
          <p:nvPr>
            <p:ph type="body" sz="quarter" idx="12" hasCustomPrompt="1"/>
          </p:nvPr>
        </p:nvSpPr>
        <p:spPr>
          <a:xfrm>
            <a:off x="662968" y="3362132"/>
            <a:ext cx="3752453" cy="327255"/>
          </a:xfrm>
        </p:spPr>
        <p:txBody>
          <a:bodyPr>
            <a:normAutofit/>
          </a:bodyPr>
          <a:lstStyle>
            <a:lvl1pPr marL="0" indent="0">
              <a:buNone/>
              <a:defRPr sz="1200">
                <a:solidFill>
                  <a:schemeClr val="bg1"/>
                </a:solidFill>
              </a:defRPr>
            </a:lvl1pPr>
          </a:lstStyle>
          <a:p>
            <a:pPr lvl="0"/>
            <a:r>
              <a:rPr lang="en-US" dirty="0"/>
              <a:t>Location</a:t>
            </a:r>
            <a:endParaRPr lang="en-GB" dirty="0"/>
          </a:p>
        </p:txBody>
      </p:sp>
      <p:sp>
        <p:nvSpPr>
          <p:cNvPr id="26" name="Text Placeholder 6"/>
          <p:cNvSpPr>
            <a:spLocks noGrp="1"/>
          </p:cNvSpPr>
          <p:nvPr>
            <p:ph type="body" sz="quarter" idx="18" hasCustomPrompt="1"/>
          </p:nvPr>
        </p:nvSpPr>
        <p:spPr>
          <a:xfrm>
            <a:off x="662968" y="3656619"/>
            <a:ext cx="3752453" cy="321239"/>
          </a:xfrm>
        </p:spPr>
        <p:txBody>
          <a:bodyPr>
            <a:normAutofit/>
          </a:bodyPr>
          <a:lstStyle>
            <a:lvl1pPr marL="0" indent="0">
              <a:buNone/>
              <a:defRPr sz="1200">
                <a:solidFill>
                  <a:schemeClr val="bg1"/>
                </a:solidFill>
              </a:defRPr>
            </a:lvl1pPr>
          </a:lstStyle>
          <a:p>
            <a:pPr lvl="0"/>
            <a:r>
              <a:rPr lang="en-US" dirty="0"/>
              <a:t>Date</a:t>
            </a:r>
            <a:endParaRPr lang="en-GB" dirty="0"/>
          </a:p>
        </p:txBody>
      </p:sp>
      <p:pic>
        <p:nvPicPr>
          <p:cNvPr id="9" name="Picture 8" descr="Graphical user interface, text, email&#10;&#10;Description automatically generated">
            <a:extLst>
              <a:ext uri="{FF2B5EF4-FFF2-40B4-BE49-F238E27FC236}">
                <a16:creationId xmlns:a16="http://schemas.microsoft.com/office/drawing/2014/main" id="{B0FE09F2-B14B-F9A7-4513-8B2FF762A4C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78120" y="4613251"/>
            <a:ext cx="1263846" cy="264179"/>
          </a:xfrm>
          <a:prstGeom prst="rect">
            <a:avLst/>
          </a:prstGeom>
        </p:spPr>
      </p:pic>
    </p:spTree>
    <p:extLst>
      <p:ext uri="{BB962C8B-B14F-4D97-AF65-F5344CB8AC3E}">
        <p14:creationId xmlns:p14="http://schemas.microsoft.com/office/powerpoint/2010/main" val="4164422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ITAAT - ZWART (100% FOTO)">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p:nvPr userDrawn="1"/>
        </p:nvSpPr>
        <p:spPr>
          <a:xfrm>
            <a:off x="0" y="1"/>
            <a:ext cx="91440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5734281" y="5253028"/>
            <a:ext cx="2355244" cy="162682"/>
          </a:xfrm>
        </p:spPr>
        <p:txBody>
          <a:bodyPr/>
          <a:lstStyle/>
          <a:p>
            <a:fld id="{B7BF963E-A335-4EFC-96E2-BC5DDD288207}" type="datetime1">
              <a:rPr lang="nl-NL" smtClean="0"/>
              <a:t>2-6-2023</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695183" y="5253028"/>
            <a:ext cx="5039098" cy="162682"/>
          </a:xfrm>
        </p:spPr>
        <p:txBody>
          <a:bodyPr/>
          <a:lstStyle/>
          <a:p>
            <a:r>
              <a:rPr lang="nl-NL" dirty="0"/>
              <a:t>&lt;Plaats hier je voettekst&gt;</a:t>
            </a:r>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194298" y="195943"/>
            <a:ext cx="8752602" cy="4757703"/>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788" b="1" baseline="0"/>
            </a:lvl1pPr>
          </a:lstStyle>
          <a:p>
            <a:r>
              <a:rPr lang="nl-NL" dirty="0"/>
              <a:t>Klik op het pictogram hiernaast</a:t>
            </a:r>
            <a:br>
              <a:rPr lang="nl-NL" dirty="0"/>
            </a:br>
            <a:r>
              <a:rPr lang="nl-NL" dirty="0"/>
              <a:t>om een afbeelding in te voegen</a:t>
            </a:r>
          </a:p>
        </p:txBody>
      </p:sp>
      <p:grpSp>
        <p:nvGrpSpPr>
          <p:cNvPr id="3" name="GRID" hidden="1">
            <a:extLst>
              <a:ext uri="{FF2B5EF4-FFF2-40B4-BE49-F238E27FC236}">
                <a16:creationId xmlns:a16="http://schemas.microsoft.com/office/drawing/2014/main" id="{DF9D39C2-2215-4138-8F2D-29B26FF9687E}"/>
              </a:ext>
            </a:extLst>
          </p:cNvPr>
          <p:cNvGrpSpPr/>
          <p:nvPr userDrawn="1"/>
        </p:nvGrpSpPr>
        <p:grpSpPr>
          <a:xfrm>
            <a:off x="0" y="0"/>
            <a:ext cx="9144000" cy="5143500"/>
            <a:chOff x="0" y="0"/>
            <a:chExt cx="12192000" cy="6858000"/>
          </a:xfrm>
        </p:grpSpPr>
        <p:sp>
          <p:nvSpPr>
            <p:cNvPr id="2" name="Rechthoek 1">
              <a:extLst>
                <a:ext uri="{FF2B5EF4-FFF2-40B4-BE49-F238E27FC236}">
                  <a16:creationId xmlns:a16="http://schemas.microsoft.com/office/drawing/2014/main" id="{88695B46-BCFB-46AE-BDD3-EBC5ED0EF159}"/>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88" name="Rechthoek 87">
              <a:extLst>
                <a:ext uri="{FF2B5EF4-FFF2-40B4-BE49-F238E27FC236}">
                  <a16:creationId xmlns:a16="http://schemas.microsoft.com/office/drawing/2014/main" id="{F4C4B9B5-431E-4649-8656-9BA6EC80CF9A}"/>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89" name="Rechthoek 88">
              <a:extLst>
                <a:ext uri="{FF2B5EF4-FFF2-40B4-BE49-F238E27FC236}">
                  <a16:creationId xmlns:a16="http://schemas.microsoft.com/office/drawing/2014/main" id="{8F8F300F-40D2-4E56-96C0-6EDCEF308BE4}"/>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90" name="Rechthoek 89">
              <a:extLst>
                <a:ext uri="{FF2B5EF4-FFF2-40B4-BE49-F238E27FC236}">
                  <a16:creationId xmlns:a16="http://schemas.microsoft.com/office/drawing/2014/main" id="{A2736596-913A-45B1-BFD9-BFBAB228CF30}"/>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91" name="Rechthoek 90">
              <a:extLst>
                <a:ext uri="{FF2B5EF4-FFF2-40B4-BE49-F238E27FC236}">
                  <a16:creationId xmlns:a16="http://schemas.microsoft.com/office/drawing/2014/main" id="{3E0D08FE-DAC3-4450-B117-863BD3CF4A74}"/>
                </a:ext>
              </a:extLst>
            </p:cNvPr>
            <p:cNvSpPr/>
            <p:nvPr userDrawn="1"/>
          </p:nvSpPr>
          <p:spPr>
            <a:xfrm>
              <a:off x="0" y="55462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92" name="Rechthoek 91">
              <a:extLst>
                <a:ext uri="{FF2B5EF4-FFF2-40B4-BE49-F238E27FC236}">
                  <a16:creationId xmlns:a16="http://schemas.microsoft.com/office/drawing/2014/main" id="{3FAB4B74-1C67-41D3-9B06-C6D45D157F0F}"/>
                </a:ext>
              </a:extLst>
            </p:cNvPr>
            <p:cNvSpPr/>
            <p:nvPr userDrawn="1"/>
          </p:nvSpPr>
          <p:spPr>
            <a:xfrm>
              <a:off x="548696"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93" name="Rechthoek 92">
              <a:extLst>
                <a:ext uri="{FF2B5EF4-FFF2-40B4-BE49-F238E27FC236}">
                  <a16:creationId xmlns:a16="http://schemas.microsoft.com/office/drawing/2014/main" id="{9175AA73-BB14-45AB-8655-3B2853316878}"/>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94" name="Rechthoek 93">
              <a:extLst>
                <a:ext uri="{FF2B5EF4-FFF2-40B4-BE49-F238E27FC236}">
                  <a16:creationId xmlns:a16="http://schemas.microsoft.com/office/drawing/2014/main" id="{8A551A27-F963-4330-84CC-1A36F682D208}"/>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86" name="Rechthoek 85">
              <a:extLst>
                <a:ext uri="{FF2B5EF4-FFF2-40B4-BE49-F238E27FC236}">
                  <a16:creationId xmlns:a16="http://schemas.microsoft.com/office/drawing/2014/main" id="{AAB64408-F9F2-48A3-9D2A-956BA628C6D4}"/>
                </a:ext>
              </a:extLst>
            </p:cNvPr>
            <p:cNvSpPr/>
            <p:nvPr userDrawn="1"/>
          </p:nvSpPr>
          <p:spPr>
            <a:xfrm>
              <a:off x="0" y="6074199"/>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grpSp>
      <p:sp>
        <p:nvSpPr>
          <p:cNvPr id="7" name="Tekstvak 6">
            <a:extLst>
              <a:ext uri="{FF2B5EF4-FFF2-40B4-BE49-F238E27FC236}">
                <a16:creationId xmlns:a16="http://schemas.microsoft.com/office/drawing/2014/main" id="{A6DE5EA5-27BD-42F3-BD1D-C1E35D802DEE}"/>
              </a:ext>
            </a:extLst>
          </p:cNvPr>
          <p:cNvSpPr txBox="1"/>
          <p:nvPr userDrawn="1"/>
        </p:nvSpPr>
        <p:spPr>
          <a:xfrm>
            <a:off x="3533113" y="-664284"/>
            <a:ext cx="2077809" cy="411136"/>
          </a:xfrm>
          <a:prstGeom prst="rect">
            <a:avLst/>
          </a:prstGeom>
          <a:solidFill>
            <a:schemeClr val="bg1"/>
          </a:solidFill>
        </p:spPr>
        <p:txBody>
          <a:bodyPr wrap="none" lIns="270000" tIns="135000" rIns="270000" bIns="135000" rtlCol="0">
            <a:spAutoFit/>
          </a:bodyPr>
          <a:lstStyle/>
          <a:p>
            <a:pPr algn="ctr"/>
            <a:r>
              <a:rPr lang="nl-NL" sz="900" b="0" spc="38" baseline="0" dirty="0">
                <a:solidFill>
                  <a:srgbClr val="212121"/>
                </a:solidFill>
                <a:latin typeface="+mn-lt"/>
                <a:cs typeface="Calibri" panose="020F0502020204030204" pitchFamily="34" charset="0"/>
              </a:rPr>
              <a:t>CITAAT - ZWART (FOTO 100%)</a:t>
            </a:r>
          </a:p>
        </p:txBody>
      </p:sp>
      <p:grpSp>
        <p:nvGrpSpPr>
          <p:cNvPr id="60" name="Instructies">
            <a:extLst>
              <a:ext uri="{FF2B5EF4-FFF2-40B4-BE49-F238E27FC236}">
                <a16:creationId xmlns:a16="http://schemas.microsoft.com/office/drawing/2014/main" id="{98470357-A3BB-4987-BF3A-0293E1EAD884}"/>
              </a:ext>
            </a:extLst>
          </p:cNvPr>
          <p:cNvGrpSpPr/>
          <p:nvPr userDrawn="1"/>
        </p:nvGrpSpPr>
        <p:grpSpPr>
          <a:xfrm>
            <a:off x="9293701" y="0"/>
            <a:ext cx="2387759" cy="4942177"/>
            <a:chOff x="12391601" y="0"/>
            <a:chExt cx="3183678" cy="6589569"/>
          </a:xfrm>
        </p:grpSpPr>
        <p:grpSp>
          <p:nvGrpSpPr>
            <p:cNvPr id="61" name="Groep 60">
              <a:extLst>
                <a:ext uri="{FF2B5EF4-FFF2-40B4-BE49-F238E27FC236}">
                  <a16:creationId xmlns:a16="http://schemas.microsoft.com/office/drawing/2014/main" id="{7216C5C1-F4B1-4B57-9D51-2B13B48B5C6B}"/>
                </a:ext>
              </a:extLst>
            </p:cNvPr>
            <p:cNvGrpSpPr/>
            <p:nvPr userDrawn="1"/>
          </p:nvGrpSpPr>
          <p:grpSpPr>
            <a:xfrm>
              <a:off x="12757282" y="3100116"/>
              <a:ext cx="1499406" cy="678267"/>
              <a:chOff x="12757283" y="3120781"/>
              <a:chExt cx="1499406" cy="678267"/>
            </a:xfrm>
          </p:grpSpPr>
          <p:sp>
            <p:nvSpPr>
              <p:cNvPr id="163" name="Rechthoek 162">
                <a:extLst>
                  <a:ext uri="{FF2B5EF4-FFF2-40B4-BE49-F238E27FC236}">
                    <a16:creationId xmlns:a16="http://schemas.microsoft.com/office/drawing/2014/main" id="{FC31FD13-F608-4A9F-A9B5-A1DBE021B0F4}"/>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dirty="0">
                  <a:solidFill>
                    <a:schemeClr val="tx1"/>
                  </a:solidFill>
                  <a:latin typeface="Arial" panose="020B0604020202020204" pitchFamily="34" charset="0"/>
                  <a:cs typeface="Arial" panose="020B0604020202020204" pitchFamily="34" charset="0"/>
                </a:endParaRPr>
              </a:p>
            </p:txBody>
          </p:sp>
          <p:sp>
            <p:nvSpPr>
              <p:cNvPr id="164" name="Rechthoek 163">
                <a:extLst>
                  <a:ext uri="{FF2B5EF4-FFF2-40B4-BE49-F238E27FC236}">
                    <a16:creationId xmlns:a16="http://schemas.microsoft.com/office/drawing/2014/main" id="{CF08CDE9-48F1-47DE-A061-FE0A4BA5FB5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chemeClr val="tx1"/>
                  </a:solidFill>
                </a:endParaRPr>
              </a:p>
            </p:txBody>
          </p:sp>
          <p:sp>
            <p:nvSpPr>
              <p:cNvPr id="165" name="Tekstvak 164">
                <a:extLst>
                  <a:ext uri="{FF2B5EF4-FFF2-40B4-BE49-F238E27FC236}">
                    <a16:creationId xmlns:a16="http://schemas.microsoft.com/office/drawing/2014/main" id="{2D3759EA-0329-4D2E-B950-F6DEA1DA7463}"/>
                  </a:ext>
                </a:extLst>
              </p:cNvPr>
              <p:cNvSpPr txBox="1"/>
              <p:nvPr userDrawn="1"/>
            </p:nvSpPr>
            <p:spPr>
              <a:xfrm>
                <a:off x="12997648" y="3159890"/>
                <a:ext cx="957818" cy="233911"/>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166" name="Tekstvak 165">
                <a:extLst>
                  <a:ext uri="{FF2B5EF4-FFF2-40B4-BE49-F238E27FC236}">
                    <a16:creationId xmlns:a16="http://schemas.microsoft.com/office/drawing/2014/main" id="{346A390B-4F04-46FE-AEA9-E9933CF3A16B}"/>
                  </a:ext>
                </a:extLst>
              </p:cNvPr>
              <p:cNvSpPr txBox="1"/>
              <p:nvPr userDrawn="1"/>
            </p:nvSpPr>
            <p:spPr>
              <a:xfrm>
                <a:off x="12984219" y="3481017"/>
                <a:ext cx="1165563" cy="233911"/>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00" b="0" kern="1200" noProof="0" dirty="0">
                    <a:solidFill>
                      <a:schemeClr val="tx1"/>
                    </a:solidFill>
                    <a:latin typeface="Arial" panose="020B0604020202020204" pitchFamily="34" charset="0"/>
                    <a:ea typeface="+mn-ea"/>
                    <a:cs typeface="Arial" panose="020B0604020202020204" pitchFamily="34" charset="0"/>
                  </a:rPr>
                  <a:t>Naar achtergrond</a:t>
                </a:r>
              </a:p>
            </p:txBody>
          </p:sp>
          <p:pic>
            <p:nvPicPr>
              <p:cNvPr id="167" name="Picture 3">
                <a:extLst>
                  <a:ext uri="{FF2B5EF4-FFF2-40B4-BE49-F238E27FC236}">
                    <a16:creationId xmlns:a16="http://schemas.microsoft.com/office/drawing/2014/main" id="{5D959765-4B6B-4C0F-9E1B-41CEB29D9BF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 name="Gelijkbenige driehoek 167">
                <a:extLst>
                  <a:ext uri="{FF2B5EF4-FFF2-40B4-BE49-F238E27FC236}">
                    <a16:creationId xmlns:a16="http://schemas.microsoft.com/office/drawing/2014/main" id="{3F8C1FF6-930D-4B1F-883F-C386F95C16C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chemeClr val="tx1"/>
                  </a:solidFill>
                </a:endParaRPr>
              </a:p>
            </p:txBody>
          </p:sp>
          <p:grpSp>
            <p:nvGrpSpPr>
              <p:cNvPr id="169" name="Groep 168">
                <a:extLst>
                  <a:ext uri="{FF2B5EF4-FFF2-40B4-BE49-F238E27FC236}">
                    <a16:creationId xmlns:a16="http://schemas.microsoft.com/office/drawing/2014/main" id="{3C538D33-FDEF-4E14-A185-047D677D69D7}"/>
                  </a:ext>
                </a:extLst>
              </p:cNvPr>
              <p:cNvGrpSpPr/>
              <p:nvPr userDrawn="1"/>
            </p:nvGrpSpPr>
            <p:grpSpPr>
              <a:xfrm>
                <a:off x="12822311" y="3178534"/>
                <a:ext cx="182309" cy="163794"/>
                <a:chOff x="12832541" y="3162395"/>
                <a:chExt cx="219532" cy="197236"/>
              </a:xfrm>
            </p:grpSpPr>
            <p:sp>
              <p:nvSpPr>
                <p:cNvPr id="174" name="Rechthoek 173">
                  <a:extLst>
                    <a:ext uri="{FF2B5EF4-FFF2-40B4-BE49-F238E27FC236}">
                      <a16:creationId xmlns:a16="http://schemas.microsoft.com/office/drawing/2014/main" id="{274FBD21-6828-4B68-913F-584B4B0E1202}"/>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175" name="Rechthoek 174">
                  <a:extLst>
                    <a:ext uri="{FF2B5EF4-FFF2-40B4-BE49-F238E27FC236}">
                      <a16:creationId xmlns:a16="http://schemas.microsoft.com/office/drawing/2014/main" id="{09BA5AE3-A533-4B65-BBD2-1EFCA1EDBE45}"/>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176" name="Rechthoek 175">
                  <a:extLst>
                    <a:ext uri="{FF2B5EF4-FFF2-40B4-BE49-F238E27FC236}">
                      <a16:creationId xmlns:a16="http://schemas.microsoft.com/office/drawing/2014/main" id="{72E84307-5A87-442F-8FF9-7FEBE7B507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grpSp>
          <p:grpSp>
            <p:nvGrpSpPr>
              <p:cNvPr id="170" name="Groep 169">
                <a:extLst>
                  <a:ext uri="{FF2B5EF4-FFF2-40B4-BE49-F238E27FC236}">
                    <a16:creationId xmlns:a16="http://schemas.microsoft.com/office/drawing/2014/main" id="{495CC8FE-D427-4294-BDD6-26C033F57EBE}"/>
                  </a:ext>
                </a:extLst>
              </p:cNvPr>
              <p:cNvGrpSpPr/>
              <p:nvPr userDrawn="1"/>
            </p:nvGrpSpPr>
            <p:grpSpPr>
              <a:xfrm>
                <a:off x="12822311" y="3480352"/>
                <a:ext cx="182309" cy="163794"/>
                <a:chOff x="12832541" y="3162395"/>
                <a:chExt cx="219532" cy="197236"/>
              </a:xfrm>
            </p:grpSpPr>
            <p:sp>
              <p:nvSpPr>
                <p:cNvPr id="171" name="Rechthoek 170">
                  <a:extLst>
                    <a:ext uri="{FF2B5EF4-FFF2-40B4-BE49-F238E27FC236}">
                      <a16:creationId xmlns:a16="http://schemas.microsoft.com/office/drawing/2014/main" id="{FC68A5C7-E609-41C7-B288-8F2C7EA9B16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172" name="Rechthoek 171">
                  <a:extLst>
                    <a:ext uri="{FF2B5EF4-FFF2-40B4-BE49-F238E27FC236}">
                      <a16:creationId xmlns:a16="http://schemas.microsoft.com/office/drawing/2014/main" id="{3321C70B-29B3-48B6-A676-0F8E5F570EF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173" name="Rechthoek 172">
                  <a:extLst>
                    <a:ext uri="{FF2B5EF4-FFF2-40B4-BE49-F238E27FC236}">
                      <a16:creationId xmlns:a16="http://schemas.microsoft.com/office/drawing/2014/main" id="{417364DA-3A21-4534-B44E-7A3B1ADE2C8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grpSp>
        </p:grpSp>
        <p:grpSp>
          <p:nvGrpSpPr>
            <p:cNvPr id="62" name="Meer informatie">
              <a:extLst>
                <a:ext uri="{FF2B5EF4-FFF2-40B4-BE49-F238E27FC236}">
                  <a16:creationId xmlns:a16="http://schemas.microsoft.com/office/drawing/2014/main" id="{650CD994-0CE0-4FE2-99FF-9744C95370A3}"/>
                </a:ext>
              </a:extLst>
            </p:cNvPr>
            <p:cNvGrpSpPr/>
            <p:nvPr userDrawn="1"/>
          </p:nvGrpSpPr>
          <p:grpSpPr>
            <a:xfrm>
              <a:off x="12396764" y="5806296"/>
              <a:ext cx="3178515" cy="783273"/>
              <a:chOff x="-3741486" y="3386444"/>
              <a:chExt cx="3178515" cy="783273"/>
            </a:xfrm>
          </p:grpSpPr>
          <p:sp>
            <p:nvSpPr>
              <p:cNvPr id="160" name="Freeform 101">
                <a:extLst>
                  <a:ext uri="{FF2B5EF4-FFF2-40B4-BE49-F238E27FC236}">
                    <a16:creationId xmlns:a16="http://schemas.microsoft.com/office/drawing/2014/main" id="{B75B8996-C368-4210-8D25-5937B697B9E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825" noProof="0" dirty="0"/>
              </a:p>
            </p:txBody>
          </p:sp>
          <p:sp>
            <p:nvSpPr>
              <p:cNvPr id="161" name="Rechthoek 160">
                <a:extLst>
                  <a:ext uri="{FF2B5EF4-FFF2-40B4-BE49-F238E27FC236}">
                    <a16:creationId xmlns:a16="http://schemas.microsoft.com/office/drawing/2014/main" id="{E05D4D07-5FB3-4EC9-86F9-4E9D6220A1A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2" name="Rechte verbindingslijn 161">
                <a:extLst>
                  <a:ext uri="{FF2B5EF4-FFF2-40B4-BE49-F238E27FC236}">
                    <a16:creationId xmlns:a16="http://schemas.microsoft.com/office/drawing/2014/main" id="{C5897805-9BF7-466B-90B4-122E11DA9C8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7" name="Rechthoek 66">
              <a:extLst>
                <a:ext uri="{FF2B5EF4-FFF2-40B4-BE49-F238E27FC236}">
                  <a16:creationId xmlns:a16="http://schemas.microsoft.com/office/drawing/2014/main" id="{8A2936BC-0D2F-4DEC-9A36-D49BB4790B8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9" name="Ovaal 68">
              <a:extLst>
                <a:ext uri="{FF2B5EF4-FFF2-40B4-BE49-F238E27FC236}">
                  <a16:creationId xmlns:a16="http://schemas.microsoft.com/office/drawing/2014/main" id="{D8479DE8-58D3-4BD6-8B33-1D342945635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F68F612D-E2FE-438B-AF6C-D650A11D617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1719104B-BFD6-4F99-ACB0-76A6B91F6BF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6A76C2CE-5F20-4EB2-9A6F-65D70EA662D3}"/>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id="{B642726B-5625-41A3-97FD-51B3ADC166E2}"/>
                </a:ext>
              </a:extLst>
            </p:cNvPr>
            <p:cNvCxnSpPr>
              <a:cxnSpLocks/>
            </p:cNvCxnSpPr>
            <p:nvPr userDrawn="1"/>
          </p:nvCxnSpPr>
          <p:spPr>
            <a:xfrm>
              <a:off x="12397261" y="5688413"/>
              <a:ext cx="3178017" cy="0"/>
            </a:xfrm>
            <a:prstGeom prst="line">
              <a:avLst/>
            </a:prstGeom>
            <a:noFill/>
            <a:ln w="3175" cap="flat" cmpd="sng" algn="ctr">
              <a:solidFill>
                <a:schemeClr val="accent1"/>
              </a:solidFill>
              <a:prstDash val="solid"/>
            </a:ln>
            <a:effectLst/>
          </p:spPr>
        </p:cxnSp>
        <p:sp>
          <p:nvSpPr>
            <p:cNvPr id="75" name="Ovaal 74">
              <a:extLst>
                <a:ext uri="{FF2B5EF4-FFF2-40B4-BE49-F238E27FC236}">
                  <a16:creationId xmlns:a16="http://schemas.microsoft.com/office/drawing/2014/main" id="{6A1D5F81-2CCD-4841-A8BC-C55424790FD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76" name="Rechthoek 75">
              <a:extLst>
                <a:ext uri="{FF2B5EF4-FFF2-40B4-BE49-F238E27FC236}">
                  <a16:creationId xmlns:a16="http://schemas.microsoft.com/office/drawing/2014/main" id="{51DEED6B-8A75-4CCC-B153-B4C182E02F9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77" name="Groep 76">
              <a:extLst>
                <a:ext uri="{FF2B5EF4-FFF2-40B4-BE49-F238E27FC236}">
                  <a16:creationId xmlns:a16="http://schemas.microsoft.com/office/drawing/2014/main" id="{39404035-A07A-4071-8C0F-8FC1846C53EC}"/>
                </a:ext>
              </a:extLst>
            </p:cNvPr>
            <p:cNvGrpSpPr/>
            <p:nvPr userDrawn="1"/>
          </p:nvGrpSpPr>
          <p:grpSpPr>
            <a:xfrm>
              <a:off x="12757282" y="2184550"/>
              <a:ext cx="825500" cy="209550"/>
              <a:chOff x="13504624" y="2482850"/>
              <a:chExt cx="825500" cy="209550"/>
            </a:xfrm>
          </p:grpSpPr>
          <p:sp>
            <p:nvSpPr>
              <p:cNvPr id="157" name="Rechthoek 156">
                <a:extLst>
                  <a:ext uri="{FF2B5EF4-FFF2-40B4-BE49-F238E27FC236}">
                    <a16:creationId xmlns:a16="http://schemas.microsoft.com/office/drawing/2014/main" id="{B9FCAFAF-FDFA-45FE-8FB4-A95BFDF2CA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dirty="0">
                    <a:solidFill>
                      <a:schemeClr val="tx1"/>
                    </a:solidFill>
                    <a:latin typeface="Arial" panose="020B0604020202020204" pitchFamily="34" charset="0"/>
                    <a:cs typeface="Arial" panose="020B0604020202020204" pitchFamily="34" charset="0"/>
                  </a:rPr>
                  <a:t>Invoegen</a:t>
                </a:r>
              </a:p>
            </p:txBody>
          </p:sp>
          <p:cxnSp>
            <p:nvCxnSpPr>
              <p:cNvPr id="158" name="Rechte verbindingslijn 157">
                <a:extLst>
                  <a:ext uri="{FF2B5EF4-FFF2-40B4-BE49-F238E27FC236}">
                    <a16:creationId xmlns:a16="http://schemas.microsoft.com/office/drawing/2014/main" id="{937B9EA0-1740-4175-BB87-E60F9BF3440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9" name="Gelijkbenige driehoek 158">
                <a:extLst>
                  <a:ext uri="{FF2B5EF4-FFF2-40B4-BE49-F238E27FC236}">
                    <a16:creationId xmlns:a16="http://schemas.microsoft.com/office/drawing/2014/main" id="{AD5D6E17-3679-4ECD-BB9A-094F5E0E717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chemeClr val="tx1"/>
                  </a:solidFill>
                </a:endParaRPr>
              </a:p>
            </p:txBody>
          </p:sp>
        </p:grpSp>
        <p:grpSp>
          <p:nvGrpSpPr>
            <p:cNvPr id="78" name="Groep 77">
              <a:extLst>
                <a:ext uri="{FF2B5EF4-FFF2-40B4-BE49-F238E27FC236}">
                  <a16:creationId xmlns:a16="http://schemas.microsoft.com/office/drawing/2014/main" id="{31D6A9A0-2C04-45EC-9FC9-53A66589F59A}"/>
                </a:ext>
              </a:extLst>
            </p:cNvPr>
            <p:cNvGrpSpPr/>
            <p:nvPr userDrawn="1"/>
          </p:nvGrpSpPr>
          <p:grpSpPr>
            <a:xfrm>
              <a:off x="12757282" y="1141626"/>
              <a:ext cx="294789" cy="318834"/>
              <a:chOff x="14466489" y="1001522"/>
              <a:chExt cx="290627" cy="314333"/>
            </a:xfrm>
          </p:grpSpPr>
          <p:sp>
            <p:nvSpPr>
              <p:cNvPr id="151" name="Rechthoek 150">
                <a:extLst>
                  <a:ext uri="{FF2B5EF4-FFF2-40B4-BE49-F238E27FC236}">
                    <a16:creationId xmlns:a16="http://schemas.microsoft.com/office/drawing/2014/main" id="{7537D14E-3145-41AA-8BA6-E2DA4792DAB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chemeClr val="tx1"/>
                  </a:solidFill>
                  <a:latin typeface="Arial" panose="020B0604020202020204" pitchFamily="34" charset="0"/>
                  <a:cs typeface="Arial" panose="020B0604020202020204" pitchFamily="34" charset="0"/>
                </a:endParaRPr>
              </a:p>
            </p:txBody>
          </p:sp>
          <p:sp>
            <p:nvSpPr>
              <p:cNvPr id="152" name="Ovaal 151">
                <a:extLst>
                  <a:ext uri="{FF2B5EF4-FFF2-40B4-BE49-F238E27FC236}">
                    <a16:creationId xmlns:a16="http://schemas.microsoft.com/office/drawing/2014/main" id="{5A063F0D-3016-4D67-A80E-A2ACE05C76A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chemeClr val="tx1"/>
                  </a:solidFill>
                </a:endParaRPr>
              </a:p>
            </p:txBody>
          </p:sp>
          <p:sp>
            <p:nvSpPr>
              <p:cNvPr id="153" name="Vrije vorm: vorm 152">
                <a:extLst>
                  <a:ext uri="{FF2B5EF4-FFF2-40B4-BE49-F238E27FC236}">
                    <a16:creationId xmlns:a16="http://schemas.microsoft.com/office/drawing/2014/main" id="{B6672389-7339-4818-917A-210CB31A785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chemeClr val="tx1"/>
                  </a:solidFill>
                </a:endParaRPr>
              </a:p>
            </p:txBody>
          </p:sp>
          <p:sp>
            <p:nvSpPr>
              <p:cNvPr id="154" name="Rechthoek: afgeronde hoeken 153">
                <a:extLst>
                  <a:ext uri="{FF2B5EF4-FFF2-40B4-BE49-F238E27FC236}">
                    <a16:creationId xmlns:a16="http://schemas.microsoft.com/office/drawing/2014/main" id="{CC87DF75-C992-4B02-97F4-10B66F4FCBB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chemeClr val="tx1"/>
                  </a:solidFill>
                  <a:latin typeface="Arial" panose="020B0604020202020204" pitchFamily="34" charset="0"/>
                  <a:cs typeface="Arial" panose="020B0604020202020204" pitchFamily="34" charset="0"/>
                </a:endParaRPr>
              </a:p>
            </p:txBody>
          </p:sp>
          <p:cxnSp>
            <p:nvCxnSpPr>
              <p:cNvPr id="155" name="Rechte verbindingslijn 154">
                <a:extLst>
                  <a:ext uri="{FF2B5EF4-FFF2-40B4-BE49-F238E27FC236}">
                    <a16:creationId xmlns:a16="http://schemas.microsoft.com/office/drawing/2014/main" id="{A594B960-EC39-48A1-BD3B-8BDE1CEA55D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29E4933F-B681-40E9-81E6-4BFE50351C8B}"/>
                  </a:ext>
                </a:extLst>
              </p:cNvPr>
              <p:cNvCxnSpPr>
                <a:cxnSpLocks/>
                <a:stCxn id="15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9" name="Ovaal 78">
              <a:extLst>
                <a:ext uri="{FF2B5EF4-FFF2-40B4-BE49-F238E27FC236}">
                  <a16:creationId xmlns:a16="http://schemas.microsoft.com/office/drawing/2014/main" id="{95ADBB4B-DB43-4B95-BBB1-4EF78D913B23}"/>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80" name="Rechthoek 79">
              <a:extLst>
                <a:ext uri="{FF2B5EF4-FFF2-40B4-BE49-F238E27FC236}">
                  <a16:creationId xmlns:a16="http://schemas.microsoft.com/office/drawing/2014/main" id="{28504821-72A2-4CEA-9D50-70679CC2C0B7}"/>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82" name="Rechte verbindingslijn 81">
              <a:extLst>
                <a:ext uri="{FF2B5EF4-FFF2-40B4-BE49-F238E27FC236}">
                  <a16:creationId xmlns:a16="http://schemas.microsoft.com/office/drawing/2014/main" id="{240EAD0F-2F2B-4096-9FD4-D4694C04051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3" name="Groep 82">
              <a:extLst>
                <a:ext uri="{FF2B5EF4-FFF2-40B4-BE49-F238E27FC236}">
                  <a16:creationId xmlns:a16="http://schemas.microsoft.com/office/drawing/2014/main" id="{21918E90-E0C4-4A19-B70F-77772F93CCCE}"/>
                </a:ext>
              </a:extLst>
            </p:cNvPr>
            <p:cNvGrpSpPr/>
            <p:nvPr userDrawn="1"/>
          </p:nvGrpSpPr>
          <p:grpSpPr>
            <a:xfrm>
              <a:off x="12757282" y="4967075"/>
              <a:ext cx="1499406" cy="594146"/>
              <a:chOff x="12757283" y="3120781"/>
              <a:chExt cx="1499406" cy="594146"/>
            </a:xfrm>
          </p:grpSpPr>
          <p:sp>
            <p:nvSpPr>
              <p:cNvPr id="137" name="Rechthoek 136">
                <a:extLst>
                  <a:ext uri="{FF2B5EF4-FFF2-40B4-BE49-F238E27FC236}">
                    <a16:creationId xmlns:a16="http://schemas.microsoft.com/office/drawing/2014/main" id="{C505D121-7242-4280-A811-F9654B7259E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dirty="0">
                  <a:solidFill>
                    <a:schemeClr val="tx1"/>
                  </a:solidFill>
                  <a:latin typeface="Arial" panose="020B0604020202020204" pitchFamily="34" charset="0"/>
                  <a:cs typeface="Arial" panose="020B0604020202020204" pitchFamily="34" charset="0"/>
                </a:endParaRPr>
              </a:p>
            </p:txBody>
          </p:sp>
          <p:sp>
            <p:nvSpPr>
              <p:cNvPr id="138" name="Rechthoek 137">
                <a:extLst>
                  <a:ext uri="{FF2B5EF4-FFF2-40B4-BE49-F238E27FC236}">
                    <a16:creationId xmlns:a16="http://schemas.microsoft.com/office/drawing/2014/main" id="{9E207B54-A356-463F-BDD8-988B2933314B}"/>
                  </a:ext>
                </a:extLst>
              </p:cNvPr>
              <p:cNvSpPr/>
              <p:nvPr userDrawn="1"/>
            </p:nvSpPr>
            <p:spPr>
              <a:xfrm>
                <a:off x="12761843" y="314642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25" b="1" noProof="0" dirty="0">
                  <a:solidFill>
                    <a:schemeClr val="tx1"/>
                  </a:solidFill>
                </a:endParaRPr>
              </a:p>
            </p:txBody>
          </p:sp>
          <p:sp>
            <p:nvSpPr>
              <p:cNvPr id="139" name="Tekstvak 138">
                <a:extLst>
                  <a:ext uri="{FF2B5EF4-FFF2-40B4-BE49-F238E27FC236}">
                    <a16:creationId xmlns:a16="http://schemas.microsoft.com/office/drawing/2014/main" id="{030C3FAC-57AC-41A4-B754-252703D57B58}"/>
                  </a:ext>
                </a:extLst>
              </p:cNvPr>
              <p:cNvSpPr txBox="1"/>
              <p:nvPr userDrawn="1"/>
            </p:nvSpPr>
            <p:spPr>
              <a:xfrm>
                <a:off x="12997648" y="3173472"/>
                <a:ext cx="957818" cy="233910"/>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140" name="Tekstvak 139">
                <a:extLst>
                  <a:ext uri="{FF2B5EF4-FFF2-40B4-BE49-F238E27FC236}">
                    <a16:creationId xmlns:a16="http://schemas.microsoft.com/office/drawing/2014/main" id="{5C11FAC4-4C9D-4DED-B58C-8B3C3878D53D}"/>
                  </a:ext>
                </a:extLst>
              </p:cNvPr>
              <p:cNvSpPr txBox="1"/>
              <p:nvPr userDrawn="1"/>
            </p:nvSpPr>
            <p:spPr>
              <a:xfrm>
                <a:off x="12984219" y="3481017"/>
                <a:ext cx="1165563" cy="233910"/>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00" b="0" kern="1200" noProof="0" dirty="0">
                    <a:solidFill>
                      <a:schemeClr val="tx1"/>
                    </a:solidFill>
                    <a:latin typeface="Arial" panose="020B0604020202020204" pitchFamily="34" charset="0"/>
                    <a:ea typeface="+mn-ea"/>
                    <a:cs typeface="Arial" panose="020B0604020202020204" pitchFamily="34" charset="0"/>
                  </a:rPr>
                  <a:t>Naar achtergrond</a:t>
                </a:r>
              </a:p>
            </p:txBody>
          </p:sp>
          <p:pic>
            <p:nvPicPr>
              <p:cNvPr id="141" name="Picture 3">
                <a:extLst>
                  <a:ext uri="{FF2B5EF4-FFF2-40B4-BE49-F238E27FC236}">
                    <a16:creationId xmlns:a16="http://schemas.microsoft.com/office/drawing/2014/main" id="{05F88D51-A991-4386-ADA4-11EDA59DD8E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24386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Gelijkbenige driehoek 141">
                <a:extLst>
                  <a:ext uri="{FF2B5EF4-FFF2-40B4-BE49-F238E27FC236}">
                    <a16:creationId xmlns:a16="http://schemas.microsoft.com/office/drawing/2014/main" id="{8DE089DD-599B-460B-9DAE-D75E57CA5E25}"/>
                  </a:ext>
                </a:extLst>
              </p:cNvPr>
              <p:cNvSpPr/>
              <p:nvPr userDrawn="1"/>
            </p:nvSpPr>
            <p:spPr>
              <a:xfrm rot="5400000">
                <a:off x="14094210" y="32441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chemeClr val="tx1"/>
                  </a:solidFill>
                </a:endParaRPr>
              </a:p>
            </p:txBody>
          </p:sp>
          <p:grpSp>
            <p:nvGrpSpPr>
              <p:cNvPr id="143" name="Groep 142">
                <a:extLst>
                  <a:ext uri="{FF2B5EF4-FFF2-40B4-BE49-F238E27FC236}">
                    <a16:creationId xmlns:a16="http://schemas.microsoft.com/office/drawing/2014/main" id="{A5951D05-6D0B-4634-A3CD-03C4848054FA}"/>
                  </a:ext>
                </a:extLst>
              </p:cNvPr>
              <p:cNvGrpSpPr/>
              <p:nvPr userDrawn="1"/>
            </p:nvGrpSpPr>
            <p:grpSpPr>
              <a:xfrm>
                <a:off x="12822311" y="3178534"/>
                <a:ext cx="182309" cy="163794"/>
                <a:chOff x="12832541" y="3162395"/>
                <a:chExt cx="219532" cy="197236"/>
              </a:xfrm>
            </p:grpSpPr>
            <p:sp>
              <p:nvSpPr>
                <p:cNvPr id="148" name="Rechthoek 147">
                  <a:extLst>
                    <a:ext uri="{FF2B5EF4-FFF2-40B4-BE49-F238E27FC236}">
                      <a16:creationId xmlns:a16="http://schemas.microsoft.com/office/drawing/2014/main" id="{07BDD439-596B-4C5D-A74F-A713FEB706E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149" name="Rechthoek 148">
                  <a:extLst>
                    <a:ext uri="{FF2B5EF4-FFF2-40B4-BE49-F238E27FC236}">
                      <a16:creationId xmlns:a16="http://schemas.microsoft.com/office/drawing/2014/main" id="{3981B1DD-F789-4EA5-B4C6-9CEFC733AEC2}"/>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150" name="Rechthoek 149">
                  <a:extLst>
                    <a:ext uri="{FF2B5EF4-FFF2-40B4-BE49-F238E27FC236}">
                      <a16:creationId xmlns:a16="http://schemas.microsoft.com/office/drawing/2014/main" id="{842F42B4-4878-410D-904A-E73DA089926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grpSp>
          <p:grpSp>
            <p:nvGrpSpPr>
              <p:cNvPr id="144" name="Groep 143">
                <a:extLst>
                  <a:ext uri="{FF2B5EF4-FFF2-40B4-BE49-F238E27FC236}">
                    <a16:creationId xmlns:a16="http://schemas.microsoft.com/office/drawing/2014/main" id="{4E12BE22-FB15-497E-9873-919D343F0EBF}"/>
                  </a:ext>
                </a:extLst>
              </p:cNvPr>
              <p:cNvGrpSpPr/>
              <p:nvPr userDrawn="1"/>
            </p:nvGrpSpPr>
            <p:grpSpPr>
              <a:xfrm>
                <a:off x="12822311" y="3480352"/>
                <a:ext cx="182309" cy="163794"/>
                <a:chOff x="12832541" y="3162395"/>
                <a:chExt cx="219532" cy="197236"/>
              </a:xfrm>
            </p:grpSpPr>
            <p:sp>
              <p:nvSpPr>
                <p:cNvPr id="145" name="Rechthoek 144">
                  <a:extLst>
                    <a:ext uri="{FF2B5EF4-FFF2-40B4-BE49-F238E27FC236}">
                      <a16:creationId xmlns:a16="http://schemas.microsoft.com/office/drawing/2014/main" id="{041B8852-528A-4DE0-90D1-89383BC87B3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146" name="Rechthoek 145">
                  <a:extLst>
                    <a:ext uri="{FF2B5EF4-FFF2-40B4-BE49-F238E27FC236}">
                      <a16:creationId xmlns:a16="http://schemas.microsoft.com/office/drawing/2014/main" id="{DA209949-23BB-4725-8472-A7C4CE10DDFB}"/>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147" name="Rechthoek 146">
                  <a:extLst>
                    <a:ext uri="{FF2B5EF4-FFF2-40B4-BE49-F238E27FC236}">
                      <a16:creationId xmlns:a16="http://schemas.microsoft.com/office/drawing/2014/main" id="{C024A17F-57DA-4CE8-8CFB-620696FBEB8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grpSp>
        </p:grpSp>
        <p:sp>
          <p:nvSpPr>
            <p:cNvPr id="84" name="Ovaal 83">
              <a:extLst>
                <a:ext uri="{FF2B5EF4-FFF2-40B4-BE49-F238E27FC236}">
                  <a16:creationId xmlns:a16="http://schemas.microsoft.com/office/drawing/2014/main" id="{6B404E5B-A21A-48CD-9633-E950FE14BC16}"/>
                </a:ext>
              </a:extLst>
            </p:cNvPr>
            <p:cNvSpPr/>
            <p:nvPr userDrawn="1"/>
          </p:nvSpPr>
          <p:spPr>
            <a:xfrm>
              <a:off x="12391601" y="40276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85" name="Rechthoek 84">
              <a:extLst>
                <a:ext uri="{FF2B5EF4-FFF2-40B4-BE49-F238E27FC236}">
                  <a16:creationId xmlns:a16="http://schemas.microsoft.com/office/drawing/2014/main" id="{3BD891F5-8C9E-4D5F-9723-D81EB874E023}"/>
                </a:ext>
              </a:extLst>
            </p:cNvPr>
            <p:cNvSpPr/>
            <p:nvPr userDrawn="1"/>
          </p:nvSpPr>
          <p:spPr>
            <a:xfrm>
              <a:off x="12757283" y="4093714"/>
              <a:ext cx="2817996" cy="628659"/>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Staat het invoegvenster achter de oranje lijn? Klik dan op de rechtermuisknop en kies </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naar voorgrond</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om deze naar voren </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 halen. Klik na het invoegen op </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35" name="Rechte verbindingslijn 134">
              <a:extLst>
                <a:ext uri="{FF2B5EF4-FFF2-40B4-BE49-F238E27FC236}">
                  <a16:creationId xmlns:a16="http://schemas.microsoft.com/office/drawing/2014/main" id="{A8CAD07D-6BEC-4525-A385-59CA6FD1ACC3}"/>
                </a:ext>
              </a:extLst>
            </p:cNvPr>
            <p:cNvCxnSpPr>
              <a:cxnSpLocks/>
            </p:cNvCxnSpPr>
            <p:nvPr userDrawn="1"/>
          </p:nvCxnSpPr>
          <p:spPr>
            <a:xfrm>
              <a:off x="12397261" y="3909489"/>
              <a:ext cx="3178017" cy="0"/>
            </a:xfrm>
            <a:prstGeom prst="line">
              <a:avLst/>
            </a:prstGeom>
            <a:noFill/>
            <a:ln w="3175" cap="flat" cmpd="sng" algn="ctr">
              <a:solidFill>
                <a:schemeClr val="accent1"/>
              </a:solidFill>
              <a:prstDash val="solid"/>
            </a:ln>
            <a:effectLst/>
          </p:spPr>
        </p:cxnSp>
      </p:grpSp>
      <p:sp>
        <p:nvSpPr>
          <p:cNvPr id="5" name="Tijdelijke aanduiding voor tekst 4">
            <a:extLst>
              <a:ext uri="{FF2B5EF4-FFF2-40B4-BE49-F238E27FC236}">
                <a16:creationId xmlns:a16="http://schemas.microsoft.com/office/drawing/2014/main" id="{7AF0307D-613D-4A4A-87F3-837BD313BCE6}"/>
              </a:ext>
            </a:extLst>
          </p:cNvPr>
          <p:cNvSpPr>
            <a:spLocks noGrp="1"/>
          </p:cNvSpPr>
          <p:nvPr>
            <p:ph type="body" sz="quarter" idx="65" hasCustomPrompt="1"/>
          </p:nvPr>
        </p:nvSpPr>
        <p:spPr>
          <a:xfrm>
            <a:off x="615374" y="618445"/>
            <a:ext cx="3336141" cy="3925491"/>
          </a:xfrm>
          <a:prstGeom prst="roundRect">
            <a:avLst>
              <a:gd name="adj" fmla="val 3255"/>
            </a:avLst>
          </a:prstGeom>
          <a:solidFill>
            <a:schemeClr val="bg1">
              <a:alpha val="70000"/>
            </a:schemeClr>
          </a:solidFill>
          <a:ln w="12700">
            <a:noFill/>
          </a:ln>
        </p:spPr>
        <p:txBody>
          <a:bodyPr lIns="180000" tIns="252000" rIns="180000" bIns="252000" anchor="ctr" anchorCtr="0"/>
          <a:lstStyle>
            <a:lvl1pPr marL="0" indent="0" algn="ctr">
              <a:buFont typeface="Arial" panose="020B0604020202020204" pitchFamily="34" charset="0"/>
              <a:buNone/>
              <a:defRPr sz="3000"/>
            </a:lvl1pPr>
            <a:lvl2pPr marL="0" indent="0" algn="ctr">
              <a:buFont typeface="Arial" panose="020B0604020202020204" pitchFamily="34" charset="0"/>
              <a:buNone/>
              <a:defRPr/>
            </a:lvl2pPr>
            <a:lvl3pPr marL="0" indent="0" algn="ctr">
              <a:buFont typeface="Arial" panose="020B0604020202020204" pitchFamily="34" charset="0"/>
              <a:buNone/>
              <a:defRPr/>
            </a:lvl3pPr>
            <a:lvl4pPr marL="0" indent="0" algn="ctr">
              <a:buFont typeface="Arial" panose="020B0604020202020204" pitchFamily="34" charset="0"/>
              <a:buNone/>
              <a:defRPr/>
            </a:lvl4pPr>
            <a:lvl5pPr marL="0" indent="0" algn="ctr">
              <a:buFont typeface="Arial" panose="020B0604020202020204" pitchFamily="34" charset="0"/>
              <a:buNone/>
              <a:defRPr/>
            </a:lvl5pPr>
            <a:lvl6pPr algn="ctr">
              <a:defRPr sz="3000" b="0"/>
            </a:lvl6pPr>
          </a:lstStyle>
          <a:p>
            <a:pPr lvl="0"/>
            <a:r>
              <a:rPr lang="nl-NL" dirty="0"/>
              <a:t>‘’Plaats hier </a:t>
            </a:r>
            <a:br>
              <a:rPr lang="nl-NL" dirty="0"/>
            </a:br>
            <a:r>
              <a:rPr lang="nl-NL" dirty="0"/>
              <a:t>de citaat’’</a:t>
            </a:r>
          </a:p>
          <a:p>
            <a:pPr lvl="0"/>
            <a:r>
              <a:rPr lang="nl-NL" dirty="0"/>
              <a:t>JU-LEVEL1=Citaat</a:t>
            </a:r>
          </a:p>
        </p:txBody>
      </p:sp>
      <p:sp>
        <p:nvSpPr>
          <p:cNvPr id="95" name="Tijdelijke aanduiding voor dianummer 5">
            <a:extLst>
              <a:ext uri="{FF2B5EF4-FFF2-40B4-BE49-F238E27FC236}">
                <a16:creationId xmlns:a16="http://schemas.microsoft.com/office/drawing/2014/main" id="{CC4936A4-A609-4DB4-B771-319DE3996ABF}"/>
              </a:ext>
            </a:extLst>
          </p:cNvPr>
          <p:cNvSpPr>
            <a:spLocks noGrp="1"/>
          </p:cNvSpPr>
          <p:nvPr>
            <p:ph type="sldNum" sz="quarter" idx="12"/>
          </p:nvPr>
        </p:nvSpPr>
        <p:spPr>
          <a:xfrm>
            <a:off x="387272" y="4782046"/>
            <a:ext cx="294432" cy="162682"/>
          </a:xfrm>
        </p:spPr>
        <p:txBody>
          <a:bodyPr/>
          <a:lstStyle/>
          <a:p>
            <a:fld id="{7AD0FE45-509C-4BDF-9EDE-64426F8DF3D2}" type="slidenum">
              <a:rPr lang="nl-NL" smtClean="0"/>
              <a:t>‹#›</a:t>
            </a:fld>
            <a:endParaRPr lang="nl-NL"/>
          </a:p>
        </p:txBody>
      </p:sp>
      <p:sp>
        <p:nvSpPr>
          <p:cNvPr id="97" name="logo">
            <a:extLst>
              <a:ext uri="{FF2B5EF4-FFF2-40B4-BE49-F238E27FC236}">
                <a16:creationId xmlns:a16="http://schemas.microsoft.com/office/drawing/2014/main" id="{6960BEBC-1FD0-4300-A02F-44A9EC8CDC08}"/>
              </a:ext>
            </a:extLst>
          </p:cNvPr>
          <p:cNvSpPr>
            <a:spLocks noGrp="1"/>
          </p:cNvSpPr>
          <p:nvPr>
            <p:ph type="body" sz="quarter" idx="67" hasCustomPrompt="1"/>
          </p:nvPr>
        </p:nvSpPr>
        <p:spPr>
          <a:xfrm>
            <a:off x="7780430" y="4396516"/>
            <a:ext cx="983713" cy="357442"/>
          </a:xfrm>
          <a:blipFill>
            <a:blip r:embed="rId3"/>
            <a:srcRect/>
            <a:stretch>
              <a:fillRect l="1580" r="1580"/>
            </a:stretch>
          </a:blipFill>
        </p:spPr>
        <p:txBody>
          <a:bodyPr anchor="t"/>
          <a:lstStyle>
            <a:lvl1pPr marL="0" indent="0" algn="ctr">
              <a:lnSpc>
                <a:spcPct val="80000"/>
              </a:lnSpc>
              <a:buNone/>
              <a:defRPr sz="1200" b="0">
                <a:solidFill>
                  <a:schemeClr val="tx1"/>
                </a:solidFill>
                <a:effectLst/>
                <a:latin typeface="+mj-lt"/>
              </a:defRPr>
            </a:lvl1pPr>
          </a:lstStyle>
          <a:p>
            <a:pPr lvl="0"/>
            <a:r>
              <a:rPr lang="nl-NL"/>
              <a:t>  </a:t>
            </a:r>
            <a:endParaRPr lang="nl-NL" dirty="0"/>
          </a:p>
        </p:txBody>
      </p:sp>
    </p:spTree>
    <p:extLst>
      <p:ext uri="{BB962C8B-B14F-4D97-AF65-F5344CB8AC3E}">
        <p14:creationId xmlns:p14="http://schemas.microsoft.com/office/powerpoint/2010/main" val="65351549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OTO 100%">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a:spLocks/>
          </p:cNvSpPr>
          <p:nvPr userDrawn="1"/>
        </p:nvSpPr>
        <p:spPr>
          <a:xfrm>
            <a:off x="7743826" y="4266310"/>
            <a:ext cx="1400175" cy="87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5734281" y="5253028"/>
            <a:ext cx="2355244" cy="162682"/>
          </a:xfrm>
        </p:spPr>
        <p:txBody>
          <a:bodyPr/>
          <a:lstStyle/>
          <a:p>
            <a:fld id="{A9F8B797-7D29-405C-AA62-7DA8D2E9F83B}" type="datetime1">
              <a:rPr lang="nl-NL" smtClean="0"/>
              <a:t>1-6-2023</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695183" y="5253028"/>
            <a:ext cx="5039098" cy="162682"/>
          </a:xfrm>
        </p:spPr>
        <p:txBody>
          <a:bodyPr/>
          <a:lstStyle/>
          <a:p>
            <a:r>
              <a:rPr lang="nl-NL" dirty="0"/>
              <a:t>&lt;Plaats hier je voettekst&gt;</a:t>
            </a:r>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194298" y="195943"/>
            <a:ext cx="8752602" cy="4757703"/>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825" b="0" baseline="0"/>
            </a:lvl1pPr>
          </a:lstStyle>
          <a:p>
            <a:r>
              <a:rPr lang="nl-NL" dirty="0"/>
              <a:t>Klik op het pictogram hiernaast</a:t>
            </a:r>
            <a:br>
              <a:rPr lang="nl-NL" dirty="0"/>
            </a:br>
            <a:r>
              <a:rPr lang="nl-NL" dirty="0"/>
              <a:t>om een afbeelding in te voegen</a:t>
            </a:r>
          </a:p>
        </p:txBody>
      </p:sp>
      <p:sp>
        <p:nvSpPr>
          <p:cNvPr id="7" name="Tekstvak 6">
            <a:extLst>
              <a:ext uri="{FF2B5EF4-FFF2-40B4-BE49-F238E27FC236}">
                <a16:creationId xmlns:a16="http://schemas.microsoft.com/office/drawing/2014/main" id="{A6DE5EA5-27BD-42F3-BD1D-C1E35D802DEE}"/>
              </a:ext>
            </a:extLst>
          </p:cNvPr>
          <p:cNvSpPr txBox="1">
            <a:spLocks/>
          </p:cNvSpPr>
          <p:nvPr userDrawn="1"/>
        </p:nvSpPr>
        <p:spPr>
          <a:xfrm>
            <a:off x="3965602" y="-664284"/>
            <a:ext cx="1212828" cy="411136"/>
          </a:xfrm>
          <a:prstGeom prst="rect">
            <a:avLst/>
          </a:prstGeom>
          <a:solidFill>
            <a:schemeClr val="bg1"/>
          </a:solidFill>
        </p:spPr>
        <p:txBody>
          <a:bodyPr wrap="none" lIns="270000" tIns="135000" rIns="270000" bIns="135000" rtlCol="0">
            <a:spAutoFit/>
          </a:bodyPr>
          <a:lstStyle/>
          <a:p>
            <a:pPr algn="ctr"/>
            <a:r>
              <a:rPr lang="nl-NL" sz="900" b="0" spc="38" baseline="0" dirty="0">
                <a:solidFill>
                  <a:srgbClr val="212121"/>
                </a:solidFill>
                <a:latin typeface="+mn-lt"/>
                <a:cs typeface="Calibri" panose="020F0502020204030204" pitchFamily="34" charset="0"/>
              </a:rPr>
              <a:t>FOTO (100%)</a:t>
            </a:r>
          </a:p>
        </p:txBody>
      </p:sp>
      <p:sp>
        <p:nvSpPr>
          <p:cNvPr id="74" name="logo">
            <a:extLst>
              <a:ext uri="{FF2B5EF4-FFF2-40B4-BE49-F238E27FC236}">
                <a16:creationId xmlns:a16="http://schemas.microsoft.com/office/drawing/2014/main" id="{458ED21E-36CB-428F-A21D-04589AFD8EE0}"/>
              </a:ext>
            </a:extLst>
          </p:cNvPr>
          <p:cNvSpPr>
            <a:spLocks noGrp="1"/>
          </p:cNvSpPr>
          <p:nvPr>
            <p:ph type="body" sz="quarter" idx="64" hasCustomPrompt="1"/>
          </p:nvPr>
        </p:nvSpPr>
        <p:spPr>
          <a:xfrm>
            <a:off x="8018972" y="4389006"/>
            <a:ext cx="743807" cy="364952"/>
          </a:xfrm>
          <a:blipFill>
            <a:blip r:embed="rId2"/>
            <a:srcRect/>
            <a:stretch>
              <a:fillRect l="1580" r="1580"/>
            </a:stretch>
          </a:blipFill>
        </p:spPr>
        <p:txBody>
          <a:bodyPr anchor="t"/>
          <a:lstStyle>
            <a:lvl1pPr marL="0" indent="0" algn="ctr">
              <a:lnSpc>
                <a:spcPct val="80000"/>
              </a:lnSpc>
              <a:buNone/>
              <a:defRPr sz="1200" b="0">
                <a:solidFill>
                  <a:schemeClr val="tx1"/>
                </a:solidFill>
                <a:effectLst/>
                <a:latin typeface="+mj-lt"/>
              </a:defRPr>
            </a:lvl1pPr>
          </a:lstStyle>
          <a:p>
            <a:pPr lvl="0"/>
            <a:r>
              <a:rPr lang="nl-NL"/>
              <a:t>  </a:t>
            </a:r>
            <a:endParaRPr lang="nl-NL" dirty="0"/>
          </a:p>
        </p:txBody>
      </p:sp>
      <p:sp>
        <p:nvSpPr>
          <p:cNvPr id="87" name="Tijdelijke aanduiding voor dianummer 5">
            <a:extLst>
              <a:ext uri="{FF2B5EF4-FFF2-40B4-BE49-F238E27FC236}">
                <a16:creationId xmlns:a16="http://schemas.microsoft.com/office/drawing/2014/main" id="{1ADB3DF9-1775-4B02-BB3B-7CA5D78347E5}"/>
              </a:ext>
            </a:extLst>
          </p:cNvPr>
          <p:cNvSpPr>
            <a:spLocks noGrp="1"/>
          </p:cNvSpPr>
          <p:nvPr>
            <p:ph type="sldNum" sz="quarter" idx="12"/>
          </p:nvPr>
        </p:nvSpPr>
        <p:spPr>
          <a:xfrm>
            <a:off x="387272" y="4782046"/>
            <a:ext cx="294432" cy="162682"/>
          </a:xfrm>
        </p:spPr>
        <p:txBody>
          <a:bodyPr/>
          <a:lstStyle/>
          <a:p>
            <a:fld id="{7AD0FE45-509C-4BDF-9EDE-64426F8DF3D2}" type="slidenum">
              <a:rPr lang="nl-NL" smtClean="0"/>
              <a:t>‹#›</a:t>
            </a:fld>
            <a:endParaRPr lang="nl-NL"/>
          </a:p>
        </p:txBody>
      </p:sp>
    </p:spTree>
    <p:extLst>
      <p:ext uri="{BB962C8B-B14F-4D97-AF65-F5344CB8AC3E}">
        <p14:creationId xmlns:p14="http://schemas.microsoft.com/office/powerpoint/2010/main" val="97299117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ND PICTURE (50% / 50%)">
    <p:spTree>
      <p:nvGrpSpPr>
        <p:cNvPr id="1" name=""/>
        <p:cNvGrpSpPr/>
        <p:nvPr/>
      </p:nvGrpSpPr>
      <p:grpSpPr>
        <a:xfrm>
          <a:off x="0" y="0"/>
          <a:ext cx="0" cy="0"/>
          <a:chOff x="0" y="0"/>
          <a:chExt cx="0" cy="0"/>
        </a:xfrm>
      </p:grpSpPr>
      <p:sp>
        <p:nvSpPr>
          <p:cNvPr id="129" name="Onder balkje">
            <a:extLst>
              <a:ext uri="{FF2B5EF4-FFF2-40B4-BE49-F238E27FC236}">
                <a16:creationId xmlns:a16="http://schemas.microsoft.com/office/drawing/2014/main" id="{93B821B0-D9C3-453C-B3CB-E51133442ABC}"/>
              </a:ext>
            </a:extLst>
          </p:cNvPr>
          <p:cNvSpPr>
            <a:spLocks/>
          </p:cNvSpPr>
          <p:nvPr userDrawn="1"/>
        </p:nvSpPr>
        <p:spPr>
          <a:xfrm>
            <a:off x="-1880" y="5089456"/>
            <a:ext cx="9144000" cy="576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5734281" y="5246364"/>
            <a:ext cx="2355244" cy="162682"/>
          </a:xfrm>
        </p:spPr>
        <p:txBody>
          <a:bodyPr/>
          <a:lstStyle/>
          <a:p>
            <a:fld id="{98BFDA63-73B4-4601-904F-E0AB02FDFF7A}" type="datetime1">
              <a:rPr lang="en-GB" smtClean="0"/>
              <a:t>01/06/2023</a:t>
            </a:fld>
            <a:endParaRPr lang="en-GB" dirty="0"/>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695183" y="5246364"/>
            <a:ext cx="5395130" cy="162682"/>
          </a:xfrm>
        </p:spPr>
        <p:txBody>
          <a:bodyPr/>
          <a:lstStyle/>
          <a:p>
            <a:r>
              <a:rPr lang="en-GB" dirty="0"/>
              <a:t>&lt;</a:t>
            </a:r>
            <a:r>
              <a:rPr lang="en-GB" dirty="0" err="1"/>
              <a:t>Plaats</a:t>
            </a:r>
            <a:r>
              <a:rPr lang="en-GB" dirty="0"/>
              <a:t> </a:t>
            </a:r>
            <a:r>
              <a:rPr lang="en-GB" dirty="0" err="1"/>
              <a:t>hier</a:t>
            </a:r>
            <a:r>
              <a:rPr lang="en-GB" dirty="0"/>
              <a:t> je </a:t>
            </a:r>
            <a:r>
              <a:rPr lang="en-GB" dirty="0" err="1"/>
              <a:t>voettekst</a:t>
            </a:r>
            <a:r>
              <a:rPr lang="en-GB" dirty="0"/>
              <a:t>&gt;</a:t>
            </a:r>
          </a:p>
        </p:txBody>
      </p:sp>
      <p:sp>
        <p:nvSpPr>
          <p:cNvPr id="17" name="foto">
            <a:extLst>
              <a:ext uri="{FF2B5EF4-FFF2-40B4-BE49-F238E27FC236}">
                <a16:creationId xmlns:a16="http://schemas.microsoft.com/office/drawing/2014/main" id="{9A29AFAD-46EE-42D3-AE33-64CC662FC00A}"/>
              </a:ext>
            </a:extLst>
          </p:cNvPr>
          <p:cNvSpPr>
            <a:spLocks noGrp="1"/>
          </p:cNvSpPr>
          <p:nvPr>
            <p:ph type="pic" sz="quarter" idx="14" hasCustomPrompt="1"/>
          </p:nvPr>
        </p:nvSpPr>
        <p:spPr>
          <a:xfrm>
            <a:off x="4670550" y="194608"/>
            <a:ext cx="4558771" cy="4894848"/>
          </a:xfrm>
          <a:prstGeom prst="round2SameRect">
            <a:avLst>
              <a:gd name="adj1" fmla="val 2120"/>
              <a:gd name="adj2" fmla="val 0"/>
            </a:avLst>
          </a:prstGeom>
          <a:solidFill>
            <a:schemeClr val="bg1">
              <a:lumMod val="95000"/>
            </a:schemeClr>
          </a:solidFill>
        </p:spPr>
        <p:txBody>
          <a:bodyPr tIns="2700000"/>
          <a:lstStyle>
            <a:lvl1pPr marL="0" marR="0" indent="0" algn="ctr" defTabSz="685800" rtl="0" eaLnBrk="1" fontAlgn="auto" latinLnBrk="0" hangingPunct="1">
              <a:lnSpc>
                <a:spcPct val="100000"/>
              </a:lnSpc>
              <a:spcBef>
                <a:spcPts val="0"/>
              </a:spcBef>
              <a:spcAft>
                <a:spcPts val="0"/>
              </a:spcAft>
              <a:buClr>
                <a:schemeClr val="accent1"/>
              </a:buClr>
              <a:buSzTx/>
              <a:buFontTx/>
              <a:buNone/>
              <a:tabLst/>
              <a:defRPr lang="nl-NL" sz="825" smtClean="0">
                <a:effectLst/>
              </a:defRPr>
            </a:lvl1pPr>
          </a:lstStyle>
          <a:p>
            <a:pPr marL="0" marR="0" lvl="0" indent="0" algn="ctr" defTabSz="685800" rtl="0" eaLnBrk="1" fontAlgn="auto" latinLnBrk="0" hangingPunct="1">
              <a:lnSpc>
                <a:spcPct val="100000"/>
              </a:lnSpc>
              <a:spcBef>
                <a:spcPts val="0"/>
              </a:spcBef>
              <a:spcAft>
                <a:spcPts val="0"/>
              </a:spcAft>
              <a:buClr>
                <a:schemeClr val="accent1"/>
              </a:buClr>
              <a:buSzTx/>
              <a:buFontTx/>
              <a:buNone/>
              <a:tabLst/>
              <a:defRPr/>
            </a:pPr>
            <a:r>
              <a:rPr lang="en-GB" sz="825" dirty="0">
                <a:effectLst/>
                <a:latin typeface="Calibri" panose="020F0502020204030204" pitchFamily="34" charset="0"/>
                <a:ea typeface="Calibri" panose="020F0502020204030204" pitchFamily="34" charset="0"/>
                <a:cs typeface="Times New Roman" panose="02020603050405020304" pitchFamily="18" charset="0"/>
              </a:rPr>
              <a:t>Click the icon to insert an image</a:t>
            </a:r>
            <a:endParaRPr lang="en-GB" dirty="0"/>
          </a:p>
          <a:p>
            <a:pPr marL="0" marR="0" lvl="0" indent="0" algn="ctr" defTabSz="685800" rtl="0" eaLnBrk="1" fontAlgn="auto" latinLnBrk="0" hangingPunct="1">
              <a:lnSpc>
                <a:spcPct val="100000"/>
              </a:lnSpc>
              <a:spcBef>
                <a:spcPts val="0"/>
              </a:spcBef>
              <a:spcAft>
                <a:spcPts val="0"/>
              </a:spcAft>
              <a:buClr>
                <a:schemeClr val="accent1"/>
              </a:buClr>
              <a:buSzTx/>
              <a:buFontTx/>
              <a:buNone/>
              <a:tabLst/>
              <a:defRPr/>
            </a:pPr>
            <a:endParaRPr lang="en-GB" sz="825"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391398" y="204133"/>
            <a:ext cx="4068530" cy="450558"/>
          </a:xfrm>
        </p:spPr>
        <p:txBody>
          <a:bodyPr/>
          <a:lstStyle>
            <a:lvl1pPr>
              <a:defRPr/>
            </a:lvl1pPr>
          </a:lstStyle>
          <a:p>
            <a:r>
              <a:rPr lang="en-GB" noProof="0" dirty="0"/>
              <a:t>Place your title here</a:t>
            </a:r>
            <a:endParaRPr lang="nl-NL" dirty="0"/>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392350" y="1047460"/>
            <a:ext cx="4068530" cy="335201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Click here for bullet. Choose another bullet from the menu Tekstopmaak.</a:t>
            </a:r>
          </a:p>
          <a:p>
            <a:pPr lvl="1"/>
            <a:r>
              <a:rPr lang="en-GB" noProof="0" dirty="0" err="1"/>
              <a:t>Subbullet</a:t>
            </a:r>
            <a:endParaRPr lang="en-GB" noProof="0" dirty="0"/>
          </a:p>
          <a:p>
            <a:pPr lvl="2"/>
            <a:r>
              <a:rPr lang="en-GB" noProof="0" dirty="0"/>
              <a:t>Reading text</a:t>
            </a:r>
          </a:p>
          <a:p>
            <a:pPr lvl="3"/>
            <a:r>
              <a:rPr lang="en-GB" noProof="0" dirty="0"/>
              <a:t>Subtitle</a:t>
            </a:r>
          </a:p>
          <a:p>
            <a:pPr lvl="4"/>
            <a:r>
              <a:rPr lang="en-GB" noProof="0" dirty="0"/>
              <a:t>Numbered bullet</a:t>
            </a:r>
          </a:p>
          <a:p>
            <a:pPr lvl="5"/>
            <a:r>
              <a:rPr lang="en-GB" noProof="0" dirty="0"/>
              <a:t>Bullet</a:t>
            </a:r>
          </a:p>
          <a:p>
            <a:pPr lvl="6"/>
            <a:r>
              <a:rPr lang="en-GB" noProof="0" dirty="0" err="1"/>
              <a:t>Subbullet</a:t>
            </a:r>
            <a:endParaRPr lang="en-GB" noProof="0" dirty="0"/>
          </a:p>
          <a:p>
            <a:pPr lvl="7"/>
            <a:r>
              <a:rPr lang="en-GB" noProof="0" dirty="0"/>
              <a:t>Reading text</a:t>
            </a:r>
          </a:p>
          <a:p>
            <a:pPr lvl="8"/>
            <a:r>
              <a:rPr lang="en-GB" noProof="0" dirty="0"/>
              <a:t>Subtitle</a:t>
            </a:r>
          </a:p>
        </p:txBody>
      </p:sp>
      <p:sp>
        <p:nvSpPr>
          <p:cNvPr id="7" name="Tekstvak 6">
            <a:extLst>
              <a:ext uri="{FF2B5EF4-FFF2-40B4-BE49-F238E27FC236}">
                <a16:creationId xmlns:a16="http://schemas.microsoft.com/office/drawing/2014/main" id="{A6DE5EA5-27BD-42F3-BD1D-C1E35D802DEE}"/>
              </a:ext>
            </a:extLst>
          </p:cNvPr>
          <p:cNvSpPr txBox="1">
            <a:spLocks/>
          </p:cNvSpPr>
          <p:nvPr userDrawn="1"/>
        </p:nvSpPr>
        <p:spPr>
          <a:xfrm>
            <a:off x="3493769" y="-664284"/>
            <a:ext cx="2156484" cy="411136"/>
          </a:xfrm>
          <a:prstGeom prst="rect">
            <a:avLst/>
          </a:prstGeom>
          <a:solidFill>
            <a:schemeClr val="bg1"/>
          </a:solidFill>
        </p:spPr>
        <p:txBody>
          <a:bodyPr wrap="none" lIns="270000" tIns="135000" rIns="270000" bIns="135000" rtlCol="0">
            <a:spAutoFit/>
          </a:bodyPr>
          <a:lstStyle/>
          <a:p>
            <a:pPr algn="ctr"/>
            <a:r>
              <a:rPr lang="en-GB" sz="900" b="0" spc="38" baseline="0" dirty="0">
                <a:solidFill>
                  <a:srgbClr val="212121"/>
                </a:solidFill>
                <a:latin typeface="+mn-lt"/>
                <a:cs typeface="Calibri" panose="020F0502020204030204" pitchFamily="34" charset="0"/>
              </a:rPr>
              <a:t>TEXT AND PICTURE (50% / 50%)</a:t>
            </a:r>
          </a:p>
        </p:txBody>
      </p:sp>
      <p:sp>
        <p:nvSpPr>
          <p:cNvPr id="128" name="Tijdelijke aanduiding voor tekst 127">
            <a:extLst>
              <a:ext uri="{FF2B5EF4-FFF2-40B4-BE49-F238E27FC236}">
                <a16:creationId xmlns:a16="http://schemas.microsoft.com/office/drawing/2014/main" id="{27CF82E7-59D6-489B-92D4-13D790CD044F}"/>
              </a:ext>
            </a:extLst>
          </p:cNvPr>
          <p:cNvSpPr>
            <a:spLocks noGrp="1"/>
          </p:cNvSpPr>
          <p:nvPr>
            <p:ph type="body" sz="quarter" idx="65"/>
          </p:nvPr>
        </p:nvSpPr>
        <p:spPr>
          <a:xfrm>
            <a:off x="7315552" y="0"/>
            <a:ext cx="1439274" cy="51435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en-US"/>
              <a:t>Click to edit Master text styles</a:t>
            </a:r>
          </a:p>
        </p:txBody>
      </p:sp>
      <p:sp>
        <p:nvSpPr>
          <p:cNvPr id="133" name="logo">
            <a:extLst>
              <a:ext uri="{FF2B5EF4-FFF2-40B4-BE49-F238E27FC236}">
                <a16:creationId xmlns:a16="http://schemas.microsoft.com/office/drawing/2014/main" id="{090D5C26-76BF-4649-B5F3-50FF33F7EE57}"/>
              </a:ext>
            </a:extLst>
          </p:cNvPr>
          <p:cNvSpPr>
            <a:spLocks noGrp="1"/>
          </p:cNvSpPr>
          <p:nvPr>
            <p:ph type="body" sz="quarter" idx="67" hasCustomPrompt="1"/>
          </p:nvPr>
        </p:nvSpPr>
        <p:spPr>
          <a:xfrm>
            <a:off x="8240634" y="4591714"/>
            <a:ext cx="715500" cy="361800"/>
          </a:xfrm>
          <a:blipFill>
            <a:blip r:embed="rId2"/>
            <a:srcRect/>
            <a:stretch>
              <a:fillRect l="99" r="99"/>
            </a:stretch>
          </a:blipFill>
        </p:spPr>
        <p:txBody>
          <a:bodyPr anchor="t"/>
          <a:lstStyle>
            <a:lvl1pPr marL="0" indent="0" algn="ctr">
              <a:lnSpc>
                <a:spcPct val="80000"/>
              </a:lnSpc>
              <a:buNone/>
              <a:defRPr sz="1200" b="0">
                <a:solidFill>
                  <a:schemeClr val="tx1"/>
                </a:solidFill>
                <a:effectLst/>
                <a:latin typeface="+mj-lt"/>
              </a:defRPr>
            </a:lvl1pPr>
          </a:lstStyle>
          <a:p>
            <a:pPr lvl="0"/>
            <a:r>
              <a:rPr lang="en-GB" dirty="0"/>
              <a:t>  </a:t>
            </a:r>
          </a:p>
        </p:txBody>
      </p:sp>
      <p:sp>
        <p:nvSpPr>
          <p:cNvPr id="113" name="Tijdelijke aanduiding voor dianummer 5">
            <a:extLst>
              <a:ext uri="{FF2B5EF4-FFF2-40B4-BE49-F238E27FC236}">
                <a16:creationId xmlns:a16="http://schemas.microsoft.com/office/drawing/2014/main" id="{6101DB38-4A0C-405C-9E38-7AF00EC152C7}"/>
              </a:ext>
            </a:extLst>
          </p:cNvPr>
          <p:cNvSpPr>
            <a:spLocks noGrp="1"/>
          </p:cNvSpPr>
          <p:nvPr>
            <p:ph type="sldNum" sz="quarter" idx="12"/>
          </p:nvPr>
        </p:nvSpPr>
        <p:spPr>
          <a:xfrm>
            <a:off x="387272" y="4782046"/>
            <a:ext cx="294432" cy="162682"/>
          </a:xfrm>
        </p:spPr>
        <p:txBody>
          <a:bodyPr/>
          <a:lstStyle/>
          <a:p>
            <a:fld id="{7AD0FE45-509C-4BDF-9EDE-64426F8DF3D2}" type="slidenum">
              <a:rPr lang="en-GB" smtClean="0"/>
              <a:t>‹#›</a:t>
            </a:fld>
            <a:endParaRPr lang="en-GB" dirty="0"/>
          </a:p>
        </p:txBody>
      </p:sp>
    </p:spTree>
    <p:extLst>
      <p:ext uri="{BB962C8B-B14F-4D97-AF65-F5344CB8AC3E}">
        <p14:creationId xmlns:p14="http://schemas.microsoft.com/office/powerpoint/2010/main" val="197437235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TO 100%">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a:spLocks/>
          </p:cNvSpPr>
          <p:nvPr userDrawn="1"/>
        </p:nvSpPr>
        <p:spPr>
          <a:xfrm>
            <a:off x="7743826" y="4266310"/>
            <a:ext cx="1400175" cy="87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5734281" y="5253028"/>
            <a:ext cx="2355244" cy="162682"/>
          </a:xfrm>
        </p:spPr>
        <p:txBody>
          <a:bodyPr/>
          <a:lstStyle/>
          <a:p>
            <a:fld id="{A9F8B797-7D29-405C-AA62-7DA8D2E9F83B}" type="datetime1">
              <a:rPr lang="nl-NL" smtClean="0"/>
              <a:t>2-6-2023</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695183" y="5253028"/>
            <a:ext cx="5039098" cy="162682"/>
          </a:xfrm>
        </p:spPr>
        <p:txBody>
          <a:bodyPr/>
          <a:lstStyle/>
          <a:p>
            <a:r>
              <a:rPr lang="nl-NL" dirty="0"/>
              <a:t>&lt;Plaats hier je voettekst&gt;</a:t>
            </a:r>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194298" y="195943"/>
            <a:ext cx="8752602" cy="4757703"/>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825" b="0" baseline="0"/>
            </a:lvl1pPr>
          </a:lstStyle>
          <a:p>
            <a:r>
              <a:rPr lang="nl-NL" dirty="0"/>
              <a:t>Klik op het pictogram hiernaast</a:t>
            </a:r>
            <a:br>
              <a:rPr lang="nl-NL" dirty="0"/>
            </a:br>
            <a:r>
              <a:rPr lang="nl-NL" dirty="0"/>
              <a:t>om een afbeelding in te voegen</a:t>
            </a:r>
          </a:p>
        </p:txBody>
      </p:sp>
      <p:sp>
        <p:nvSpPr>
          <p:cNvPr id="7" name="Tekstvak 6">
            <a:extLst>
              <a:ext uri="{FF2B5EF4-FFF2-40B4-BE49-F238E27FC236}">
                <a16:creationId xmlns:a16="http://schemas.microsoft.com/office/drawing/2014/main" id="{A6DE5EA5-27BD-42F3-BD1D-C1E35D802DEE}"/>
              </a:ext>
            </a:extLst>
          </p:cNvPr>
          <p:cNvSpPr txBox="1">
            <a:spLocks/>
          </p:cNvSpPr>
          <p:nvPr userDrawn="1"/>
        </p:nvSpPr>
        <p:spPr>
          <a:xfrm>
            <a:off x="3967028" y="-664284"/>
            <a:ext cx="1209976" cy="411137"/>
          </a:xfrm>
          <a:prstGeom prst="rect">
            <a:avLst/>
          </a:prstGeom>
          <a:solidFill>
            <a:schemeClr val="bg1"/>
          </a:solidFill>
        </p:spPr>
        <p:txBody>
          <a:bodyPr wrap="square" lIns="270000" tIns="135000" rIns="270000" bIns="135000" rtlCol="0">
            <a:spAutoFit/>
          </a:bodyPr>
          <a:lstStyle/>
          <a:p>
            <a:pPr algn="ctr"/>
            <a:r>
              <a:rPr lang="nl-NL" sz="900" b="0" spc="38" baseline="0" dirty="0">
                <a:solidFill>
                  <a:srgbClr val="212121"/>
                </a:solidFill>
                <a:latin typeface="+mn-lt"/>
                <a:cs typeface="Calibri" panose="020F0502020204030204" pitchFamily="34" charset="0"/>
              </a:rPr>
              <a:t>FOTO (100%)</a:t>
            </a:r>
          </a:p>
        </p:txBody>
      </p:sp>
      <p:sp>
        <p:nvSpPr>
          <p:cNvPr id="74" name="logo">
            <a:extLst>
              <a:ext uri="{FF2B5EF4-FFF2-40B4-BE49-F238E27FC236}">
                <a16:creationId xmlns:a16="http://schemas.microsoft.com/office/drawing/2014/main" id="{458ED21E-36CB-428F-A21D-04589AFD8EE0}"/>
              </a:ext>
            </a:extLst>
          </p:cNvPr>
          <p:cNvSpPr>
            <a:spLocks noGrp="1"/>
          </p:cNvSpPr>
          <p:nvPr>
            <p:ph type="body" sz="quarter" idx="64" hasCustomPrompt="1"/>
          </p:nvPr>
        </p:nvSpPr>
        <p:spPr>
          <a:xfrm>
            <a:off x="8018972" y="4389006"/>
            <a:ext cx="743807" cy="364952"/>
          </a:xfrm>
          <a:blipFill>
            <a:blip r:embed="rId2"/>
            <a:srcRect/>
            <a:stretch>
              <a:fillRect l="1580" r="1580"/>
            </a:stretch>
          </a:blipFill>
        </p:spPr>
        <p:txBody>
          <a:bodyPr anchor="t"/>
          <a:lstStyle>
            <a:lvl1pPr marL="0" indent="0" algn="ctr">
              <a:lnSpc>
                <a:spcPct val="80000"/>
              </a:lnSpc>
              <a:buNone/>
              <a:defRPr sz="1200" b="0">
                <a:solidFill>
                  <a:schemeClr val="tx1"/>
                </a:solidFill>
                <a:effectLst/>
                <a:latin typeface="+mj-lt"/>
              </a:defRPr>
            </a:lvl1pPr>
          </a:lstStyle>
          <a:p>
            <a:pPr lvl="0"/>
            <a:r>
              <a:rPr lang="nl-NL"/>
              <a:t>  </a:t>
            </a:r>
            <a:endParaRPr lang="nl-NL" dirty="0"/>
          </a:p>
        </p:txBody>
      </p:sp>
      <p:sp>
        <p:nvSpPr>
          <p:cNvPr id="87" name="Tijdelijke aanduiding voor dianummer 5">
            <a:extLst>
              <a:ext uri="{FF2B5EF4-FFF2-40B4-BE49-F238E27FC236}">
                <a16:creationId xmlns:a16="http://schemas.microsoft.com/office/drawing/2014/main" id="{1ADB3DF9-1775-4B02-BB3B-7CA5D78347E5}"/>
              </a:ext>
            </a:extLst>
          </p:cNvPr>
          <p:cNvSpPr>
            <a:spLocks noGrp="1"/>
          </p:cNvSpPr>
          <p:nvPr>
            <p:ph type="sldNum" sz="quarter" idx="12"/>
          </p:nvPr>
        </p:nvSpPr>
        <p:spPr>
          <a:xfrm>
            <a:off x="387272" y="4782046"/>
            <a:ext cx="294432" cy="162682"/>
          </a:xfrm>
        </p:spPr>
        <p:txBody>
          <a:bodyPr/>
          <a:lstStyle/>
          <a:p>
            <a:fld id="{7AD0FE45-509C-4BDF-9EDE-64426F8DF3D2}" type="slidenum">
              <a:rPr lang="nl-NL" smtClean="0"/>
              <a:t>‹#›</a:t>
            </a:fld>
            <a:endParaRPr lang="nl-NL"/>
          </a:p>
        </p:txBody>
      </p:sp>
    </p:spTree>
    <p:extLst>
      <p:ext uri="{BB962C8B-B14F-4D97-AF65-F5344CB8AC3E}">
        <p14:creationId xmlns:p14="http://schemas.microsoft.com/office/powerpoint/2010/main" val="2164855648"/>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1" y="964417"/>
            <a:ext cx="8439238" cy="2983761"/>
          </a:xfrm>
        </p:spPr>
        <p:txBody>
          <a:bodyPr/>
          <a:lstStyle>
            <a:lvl1pPr>
              <a:defRPr sz="1600">
                <a:solidFill>
                  <a:srgbClr val="414140"/>
                </a:solidFill>
                <a:latin typeface="Arial" panose="020B0604020202020204" pitchFamily="34" charset="0"/>
                <a:cs typeface="Arial" panose="020B0604020202020204" pitchFamily="34" charset="0"/>
              </a:defRPr>
            </a:lvl1pPr>
            <a:lvl2pPr>
              <a:defRPr sz="1400">
                <a:solidFill>
                  <a:srgbClr val="414140"/>
                </a:solidFill>
                <a:latin typeface="Arial" panose="020B0604020202020204" pitchFamily="34" charset="0"/>
                <a:cs typeface="Arial" panose="020B0604020202020204" pitchFamily="34" charset="0"/>
              </a:defRPr>
            </a:lvl2pPr>
            <a:lvl3pPr>
              <a:defRPr sz="1200">
                <a:solidFill>
                  <a:srgbClr val="414140"/>
                </a:solidFill>
                <a:latin typeface="Arial" panose="020B0604020202020204" pitchFamily="34" charset="0"/>
                <a:cs typeface="Arial" panose="020B0604020202020204" pitchFamily="34" charset="0"/>
              </a:defRPr>
            </a:lvl3pPr>
            <a:lvl4pPr>
              <a:defRPr>
                <a:solidFill>
                  <a:srgbClr val="414140"/>
                </a:solidFill>
                <a:latin typeface="Arial" panose="020B0604020202020204" pitchFamily="34" charset="0"/>
                <a:cs typeface="Arial" panose="020B0604020202020204" pitchFamily="34" charset="0"/>
              </a:defRPr>
            </a:lvl4pPr>
            <a:lvl5pPr>
              <a:defRPr>
                <a:solidFill>
                  <a:srgbClr val="41414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633780"/>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6313993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78242A-115F-FAAB-3C19-C8B609AB6C4B}"/>
              </a:ext>
            </a:extLst>
          </p:cNvPr>
          <p:cNvSpPr/>
          <p:nvPr userDrawn="1"/>
        </p:nvSpPr>
        <p:spPr>
          <a:xfrm>
            <a:off x="0" y="4313446"/>
            <a:ext cx="9144000" cy="83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EA8EEC4-48DE-2CF0-6FA5-9139A172AF30}"/>
              </a:ext>
            </a:extLst>
          </p:cNvPr>
          <p:cNvSpPr/>
          <p:nvPr userDrawn="1"/>
        </p:nvSpPr>
        <p:spPr>
          <a:xfrm>
            <a:off x="0" y="4629813"/>
            <a:ext cx="9144000" cy="513687"/>
          </a:xfrm>
          <a:prstGeom prst="rect">
            <a:avLst/>
          </a:prstGeom>
          <a:solidFill>
            <a:srgbClr val="414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643B639B-8E32-541A-63CB-991F5D2764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38293"/>
          <a:stretch/>
        </p:blipFill>
        <p:spPr>
          <a:xfrm>
            <a:off x="350201" y="4752828"/>
            <a:ext cx="908858" cy="271145"/>
          </a:xfrm>
          <a:prstGeom prst="rect">
            <a:avLst/>
          </a:prstGeom>
        </p:spPr>
      </p:pic>
      <p:pic>
        <p:nvPicPr>
          <p:cNvPr id="8" name="Picture 7" descr="Background pattern&#10;&#10;Description automatically generated">
            <a:extLst>
              <a:ext uri="{FF2B5EF4-FFF2-40B4-BE49-F238E27FC236}">
                <a16:creationId xmlns:a16="http://schemas.microsoft.com/office/drawing/2014/main" id="{B410BC38-7C9D-15E4-84B6-ECCF5D1A9799}"/>
              </a:ext>
            </a:extLst>
          </p:cNvPr>
          <p:cNvPicPr>
            <a:picLocks noChangeAspect="1"/>
          </p:cNvPicPr>
          <p:nvPr userDrawn="1"/>
        </p:nvPicPr>
        <p:blipFill rotWithShape="1">
          <a:blip r:embed="rId3" cstate="print">
            <a:alphaModFix amt="69000"/>
            <a:extLst>
              <a:ext uri="{28A0092B-C50C-407E-A947-70E740481C1C}">
                <a14:useLocalDpi xmlns:a14="http://schemas.microsoft.com/office/drawing/2010/main" val="0"/>
              </a:ext>
            </a:extLst>
          </a:blip>
          <a:srcRect l="-2411" t="17028" r="21626" b="73781"/>
          <a:stretch/>
        </p:blipFill>
        <p:spPr>
          <a:xfrm>
            <a:off x="4839562" y="4629812"/>
            <a:ext cx="4127158" cy="513687"/>
          </a:xfrm>
          <a:prstGeom prst="rect">
            <a:avLst/>
          </a:prstGeom>
        </p:spPr>
      </p:pic>
      <p:sp>
        <p:nvSpPr>
          <p:cNvPr id="3" name="Content Placeholder 2"/>
          <p:cNvSpPr>
            <a:spLocks noGrp="1"/>
          </p:cNvSpPr>
          <p:nvPr>
            <p:ph idx="1"/>
          </p:nvPr>
        </p:nvSpPr>
        <p:spPr>
          <a:xfrm>
            <a:off x="350201" y="964417"/>
            <a:ext cx="8439238" cy="2983761"/>
          </a:xfrm>
        </p:spPr>
        <p:txBody>
          <a:bodyPr/>
          <a:lstStyle>
            <a:lvl1pPr>
              <a:defRPr sz="1600">
                <a:solidFill>
                  <a:srgbClr val="414140"/>
                </a:solidFill>
                <a:latin typeface="Arial" panose="020B0604020202020204" pitchFamily="34" charset="0"/>
                <a:cs typeface="Arial" panose="020B0604020202020204" pitchFamily="34" charset="0"/>
              </a:defRPr>
            </a:lvl1pPr>
            <a:lvl2pPr>
              <a:defRPr sz="1400">
                <a:solidFill>
                  <a:srgbClr val="414140"/>
                </a:solidFill>
                <a:latin typeface="Arial" panose="020B0604020202020204" pitchFamily="34" charset="0"/>
                <a:cs typeface="Arial" panose="020B0604020202020204" pitchFamily="34" charset="0"/>
              </a:defRPr>
            </a:lvl2pPr>
            <a:lvl3pPr>
              <a:defRPr sz="1200">
                <a:solidFill>
                  <a:srgbClr val="414140"/>
                </a:solidFill>
                <a:latin typeface="Arial" panose="020B0604020202020204" pitchFamily="34" charset="0"/>
                <a:cs typeface="Arial" panose="020B0604020202020204" pitchFamily="34" charset="0"/>
              </a:defRPr>
            </a:lvl3pPr>
            <a:lvl4pPr>
              <a:defRPr>
                <a:solidFill>
                  <a:srgbClr val="414140"/>
                </a:solidFill>
                <a:latin typeface="Arial" panose="020B0604020202020204" pitchFamily="34" charset="0"/>
                <a:cs typeface="Arial" panose="020B0604020202020204" pitchFamily="34" charset="0"/>
              </a:defRPr>
            </a:lvl4pPr>
            <a:lvl5pPr>
              <a:defRPr>
                <a:solidFill>
                  <a:srgbClr val="41414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749336"/>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10512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BFC2B1-B144-02BC-DE3C-6CE55245BC8C}"/>
              </a:ext>
            </a:extLst>
          </p:cNvPr>
          <p:cNvSpPr/>
          <p:nvPr userDrawn="1"/>
        </p:nvSpPr>
        <p:spPr>
          <a:xfrm>
            <a:off x="0" y="0"/>
            <a:ext cx="9144000" cy="5143500"/>
          </a:xfrm>
          <a:prstGeom prst="rect">
            <a:avLst/>
          </a:prstGeom>
          <a:solidFill>
            <a:srgbClr val="414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ackground pattern&#10;&#10;Description automatically generated">
            <a:extLst>
              <a:ext uri="{FF2B5EF4-FFF2-40B4-BE49-F238E27FC236}">
                <a16:creationId xmlns:a16="http://schemas.microsoft.com/office/drawing/2014/main" id="{20472FF4-AC32-C1ED-F7EA-9B50E3B26C91}"/>
              </a:ext>
            </a:extLst>
          </p:cNvPr>
          <p:cNvPicPr>
            <a:picLocks noChangeAspect="1"/>
          </p:cNvPicPr>
          <p:nvPr userDrawn="1"/>
        </p:nvPicPr>
        <p:blipFill rotWithShape="1">
          <a:blip r:embed="rId2" cstate="print">
            <a:alphaModFix amt="69000"/>
            <a:extLst>
              <a:ext uri="{28A0092B-C50C-407E-A947-70E740481C1C}">
                <a14:useLocalDpi xmlns:a14="http://schemas.microsoft.com/office/drawing/2010/main" val="0"/>
              </a:ext>
            </a:extLst>
          </a:blip>
          <a:srcRect l="-1464" t="5707" r="44597" b="17416"/>
          <a:stretch/>
        </p:blipFill>
        <p:spPr>
          <a:xfrm>
            <a:off x="5675870" y="14508"/>
            <a:ext cx="3468131" cy="5128992"/>
          </a:xfrm>
          <a:prstGeom prst="rect">
            <a:avLst/>
          </a:prstGeom>
        </p:spPr>
      </p:pic>
      <p:sp>
        <p:nvSpPr>
          <p:cNvPr id="13" name="Text Placeholder 4"/>
          <p:cNvSpPr>
            <a:spLocks noGrp="1"/>
          </p:cNvSpPr>
          <p:nvPr>
            <p:ph type="body" sz="quarter" idx="11" hasCustomPrompt="1"/>
          </p:nvPr>
        </p:nvSpPr>
        <p:spPr>
          <a:xfrm>
            <a:off x="656662" y="3470165"/>
            <a:ext cx="3795964" cy="263127"/>
          </a:xfrm>
        </p:spPr>
        <p:txBody>
          <a:bodyPr>
            <a:noAutofit/>
          </a:bodyPr>
          <a:lstStyle>
            <a:lvl1pPr marL="0" indent="0" algn="l">
              <a:buNone/>
              <a:defRPr sz="1400" b="0" baseline="0">
                <a:solidFill>
                  <a:schemeClr val="bg1"/>
                </a:solidFill>
              </a:defRPr>
            </a:lvl1pPr>
          </a:lstStyle>
          <a:p>
            <a:pPr lvl="0"/>
            <a:r>
              <a:rPr lang="en-GB" dirty="0"/>
              <a:t>Presenter email</a:t>
            </a:r>
          </a:p>
        </p:txBody>
      </p:sp>
      <p:pic>
        <p:nvPicPr>
          <p:cNvPr id="15" name="Picture 14" descr="A black and white logo&#10;&#10;Description automatically generated with low confidence">
            <a:extLst>
              <a:ext uri="{FF2B5EF4-FFF2-40B4-BE49-F238E27FC236}">
                <a16:creationId xmlns:a16="http://schemas.microsoft.com/office/drawing/2014/main" id="{F4F466D7-686C-06C3-02E8-0BD011B30C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170" y="4593289"/>
            <a:ext cx="582049" cy="253387"/>
          </a:xfrm>
          <a:prstGeom prst="rect">
            <a:avLst/>
          </a:prstGeom>
        </p:spPr>
      </p:pic>
      <p:pic>
        <p:nvPicPr>
          <p:cNvPr id="25" name="Picture 24" descr="Graphical user interface, text, email&#10;&#10;Description automatically generated">
            <a:extLst>
              <a:ext uri="{FF2B5EF4-FFF2-40B4-BE49-F238E27FC236}">
                <a16:creationId xmlns:a16="http://schemas.microsoft.com/office/drawing/2014/main" id="{3E551EE4-411B-283D-DCDC-7B23F637EF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78120" y="4613251"/>
            <a:ext cx="1263846" cy="264179"/>
          </a:xfrm>
          <a:prstGeom prst="rect">
            <a:avLst/>
          </a:prstGeom>
        </p:spPr>
      </p:pic>
      <p:pic>
        <p:nvPicPr>
          <p:cNvPr id="2" name="Picture 1" descr="Logo&#10;&#10;Description automatically generated">
            <a:extLst>
              <a:ext uri="{FF2B5EF4-FFF2-40B4-BE49-F238E27FC236}">
                <a16:creationId xmlns:a16="http://schemas.microsoft.com/office/drawing/2014/main" id="{5C670CD4-7DB7-994B-E77D-0D9FC750E81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7536"/>
          <a:stretch/>
        </p:blipFill>
        <p:spPr>
          <a:xfrm>
            <a:off x="757471" y="407917"/>
            <a:ext cx="1875083" cy="974874"/>
          </a:xfrm>
          <a:prstGeom prst="rect">
            <a:avLst/>
          </a:prstGeom>
        </p:spPr>
      </p:pic>
    </p:spTree>
    <p:extLst>
      <p:ext uri="{BB962C8B-B14F-4D97-AF65-F5344CB8AC3E}">
        <p14:creationId xmlns:p14="http://schemas.microsoft.com/office/powerpoint/2010/main" val="21185160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troduction 1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44780" y="169069"/>
            <a:ext cx="8854440" cy="4818221"/>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450"/>
              </a:spcBef>
              <a:spcAft>
                <a:spcPts val="450"/>
              </a:spcAft>
              <a:buClr>
                <a:srgbClr val="EE7628"/>
              </a:buClr>
              <a:buSzPct val="110000"/>
              <a:buFont typeface="Calibri Light" panose="020F0302020204030204" pitchFamily="34" charset="0"/>
              <a:buNone/>
              <a:tabLst/>
              <a:defRPr/>
            </a:pPr>
            <a:r>
              <a:rPr kumimoji="0" lang="en-GB" sz="100" b="0" i="0" u="none" strike="noStrike" kern="1200" cap="none" spc="0" normalizeH="0" baseline="0" noProof="0" dirty="0">
                <a:ln>
                  <a:noFill/>
                </a:ln>
                <a:solidFill>
                  <a:srgbClr val="000000"/>
                </a:solidFill>
                <a:effectLst/>
                <a:uLnTx/>
                <a:uFillTx/>
                <a:latin typeface="Calibri Light"/>
                <a:ea typeface="+mn-ea"/>
                <a:cs typeface="+mn-cs"/>
              </a:rPr>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531155" y="1194198"/>
            <a:ext cx="2954496" cy="3159919"/>
          </a:xfrm>
          <a:prstGeom prst="roundRect">
            <a:avLst>
              <a:gd name="adj" fmla="val 3549"/>
            </a:avLst>
          </a:prstGeom>
          <a:solidFill>
            <a:schemeClr val="bg1">
              <a:lumMod val="95000"/>
            </a:schemeClr>
          </a:solidFill>
          <a:ln w="15875">
            <a:noFill/>
          </a:ln>
        </p:spPr>
        <p:txBody>
          <a:bodyPr wrap="square" lIns="180000" tIns="0" rIns="180000" bIns="1188000" anchor="ctr" anchorCtr="0">
            <a:noAutofit/>
          </a:bodyPr>
          <a:lstStyle>
            <a:lvl1pPr marL="0" indent="0" algn="ctr">
              <a:buNone/>
              <a:defRPr sz="9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540000" y="4545402"/>
            <a:ext cx="699300" cy="356400"/>
          </a:xfrm>
          <a:blipFill>
            <a:blip r:embed="rId2"/>
            <a:stretch>
              <a:fillRect/>
            </a:stretch>
          </a:blipFill>
        </p:spPr>
        <p:txBody>
          <a:bodyPr/>
          <a:lstStyle>
            <a:lvl1pPr marL="0" indent="0">
              <a:buNone/>
              <a:defRPr sz="100"/>
            </a:lvl1pPr>
          </a:lstStyle>
          <a:p>
            <a:pPr lvl="0"/>
            <a:r>
              <a:rPr lang="en-GB" dirty="0"/>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1" y="-275953"/>
            <a:ext cx="985783"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EE7628"/>
                </a:solidFill>
                <a:effectLst/>
                <a:uLnTx/>
                <a:uFillTx/>
                <a:latin typeface="Calibri"/>
                <a:ea typeface="+mn-ea"/>
                <a:cs typeface="+mn-cs"/>
              </a:rPr>
              <a:t>Introduction 1x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531155" y="530846"/>
            <a:ext cx="27000" cy="297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648872" y="541735"/>
            <a:ext cx="7955129" cy="256658"/>
          </a:xfrm>
          <a:prstGeom prst="rect">
            <a:avLst/>
          </a:prstGeom>
        </p:spPr>
        <p:txBody>
          <a:bodyPr vert="horz" lIns="0" tIns="0" rIns="0" bIns="0" rtlCol="0" anchor="t">
            <a:noAutofit/>
          </a:bodyPr>
          <a:lstStyle/>
          <a:p>
            <a:r>
              <a:rPr lang="en-GB" noProof="0" dirty="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3953332" y="1579978"/>
            <a:ext cx="4050000" cy="300082"/>
          </a:xfrm>
        </p:spPr>
        <p:txBody>
          <a:bodyPr>
            <a:spAutoFit/>
          </a:bodyPr>
          <a:lstStyle>
            <a:lvl1pPr marL="0" indent="0">
              <a:buFontTx/>
              <a:buNone/>
              <a:defRPr sz="1500" b="1" cap="none" baseline="0">
                <a:solidFill>
                  <a:schemeClr val="accent1"/>
                </a:solidFill>
                <a:latin typeface="+mj-lt"/>
              </a:defRPr>
            </a:lvl1pPr>
            <a:lvl4pPr>
              <a:defRPr/>
            </a:lvl4pPr>
          </a:lstStyle>
          <a:p>
            <a:pPr lvl="0"/>
            <a:r>
              <a:rPr lang="en-GB" dirty="0"/>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3953332" y="2578178"/>
            <a:ext cx="4050000" cy="1793311"/>
          </a:xfrm>
        </p:spPr>
        <p:txBody>
          <a:bodyPr wrap="square">
            <a:spAutoFit/>
          </a:bodyPr>
          <a:lstStyle>
            <a:lvl1pPr marL="0" indent="0">
              <a:buNone/>
              <a:defRPr sz="1200" b="0" baseline="0">
                <a:solidFill>
                  <a:schemeClr val="tx2"/>
                </a:solidFill>
              </a:defRPr>
            </a:lvl1pPr>
          </a:lstStyle>
          <a:p>
            <a:pPr lvl="0"/>
            <a:r>
              <a:rPr lang="en-GB" noProof="0" dirty="0"/>
              <a:t>Add your text here Lorem ipsum dolor sit amet, consectetuer adipiscing elit. Maecenas porttitor congue massa. Fusce posuere, magna sed pulvinar ultricies, purus lectus malesuada libero, sit amet commodo magna eros quis urna.</a:t>
            </a:r>
          </a:p>
          <a:p>
            <a:pPr lvl="0"/>
            <a:r>
              <a:rPr lang="en-GB" noProof="0" dirty="0" err="1"/>
              <a:t>Pellentesque</a:t>
            </a:r>
            <a:r>
              <a:rPr lang="en-GB" noProof="0" dirty="0"/>
              <a:t> habitant morbi tristique senectus et netus et malesuada fames ac turpis egestas. Proin pharetra nonummy pede. Mauris et orci.</a:t>
            </a:r>
          </a:p>
          <a:p>
            <a:pPr lvl="0"/>
            <a:endParaRPr lang="en-GB" noProof="0" dirty="0"/>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3953331" y="1950190"/>
            <a:ext cx="4050000" cy="258532"/>
          </a:xfrm>
        </p:spPr>
        <p:txBody>
          <a:bodyPr wrap="square">
            <a:spAutoFit/>
          </a:bodyPr>
          <a:lstStyle>
            <a:lvl1pPr marL="0" indent="0">
              <a:buNone/>
              <a:defRPr sz="1200" b="1">
                <a:solidFill>
                  <a:schemeClr val="tx2"/>
                </a:solidFill>
              </a:defRPr>
            </a:lvl1pPr>
          </a:lstStyle>
          <a:p>
            <a:pPr lvl="0"/>
            <a:r>
              <a:rPr lang="en-GB" noProof="0" dirty="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3953332" y="2146546"/>
            <a:ext cx="4050000" cy="258532"/>
          </a:xfrm>
        </p:spPr>
        <p:txBody>
          <a:bodyPr wrap="square">
            <a:spAutoFit/>
          </a:bodyPr>
          <a:lstStyle>
            <a:lvl1pPr marL="0" indent="0">
              <a:buNone/>
              <a:defRPr sz="1200" b="1" baseline="0">
                <a:solidFill>
                  <a:schemeClr val="tx2"/>
                </a:solidFill>
              </a:defRPr>
            </a:lvl1pPr>
          </a:lstStyle>
          <a:p>
            <a:pPr lvl="0"/>
            <a:r>
              <a:rPr lang="en-GB" noProof="0" dirty="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3953332" y="1272002"/>
            <a:ext cx="4050000" cy="424732"/>
          </a:xfrm>
        </p:spPr>
        <p:txBody>
          <a:bodyPr>
            <a:spAutoFit/>
          </a:bodyPr>
          <a:lstStyle>
            <a:lvl1pPr marL="0" indent="0">
              <a:buFontTx/>
              <a:buNone/>
              <a:defRPr sz="2400" b="1" cap="none" baseline="0">
                <a:solidFill>
                  <a:schemeClr val="tx2"/>
                </a:solidFill>
                <a:latin typeface="+mj-lt"/>
              </a:defRPr>
            </a:lvl1pPr>
            <a:lvl4pPr>
              <a:defRPr/>
            </a:lvl4pPr>
          </a:lstStyle>
          <a:p>
            <a:pPr lvl="0"/>
            <a:r>
              <a:rPr lang="en-GB" dirty="0"/>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4242232" y="1567498"/>
            <a:ext cx="16200" cy="594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dirty="0"/>
              <a:t> </a:t>
            </a:r>
          </a:p>
        </p:txBody>
      </p:sp>
      <p:grpSp>
        <p:nvGrpSpPr>
          <p:cNvPr id="74" name="INSTRUCTION">
            <a:extLst>
              <a:ext uri="{FF2B5EF4-FFF2-40B4-BE49-F238E27FC236}">
                <a16:creationId xmlns:a16="http://schemas.microsoft.com/office/drawing/2014/main" id="{B6338F45-0553-84D3-2251-DA19E6246A59}"/>
              </a:ext>
            </a:extLst>
          </p:cNvPr>
          <p:cNvGrpSpPr/>
          <p:nvPr userDrawn="1"/>
        </p:nvGrpSpPr>
        <p:grpSpPr>
          <a:xfrm>
            <a:off x="-2839623" y="1"/>
            <a:ext cx="2769835" cy="3790982"/>
            <a:chOff x="-3786164" y="0"/>
            <a:chExt cx="3693113" cy="5054643"/>
          </a:xfrm>
        </p:grpSpPr>
        <p:sp>
          <p:nvSpPr>
            <p:cNvPr id="75" name="Rechthoek 74">
              <a:extLst>
                <a:ext uri="{FF2B5EF4-FFF2-40B4-BE49-F238E27FC236}">
                  <a16:creationId xmlns:a16="http://schemas.microsoft.com/office/drawing/2014/main" id="{51C12583-5887-EB9A-7B96-3434633A1B9D}"/>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1050" b="1" i="0" u="none" strike="noStrike" kern="1200" cap="all" spc="0" normalizeH="0" baseline="0" noProof="0" dirty="0">
                  <a:ln>
                    <a:noFill/>
                  </a:ln>
                  <a:solidFill>
                    <a:srgbClr val="EE7628"/>
                  </a:solidFill>
                  <a:effectLst/>
                  <a:uLnTx/>
                  <a:uFillTx/>
                  <a:latin typeface="Calibri" panose="020F0502020204030204" pitchFamily="34" charset="0"/>
                  <a:ea typeface="+mn-ea"/>
                  <a:cs typeface="Calibri" panose="020F0502020204030204" pitchFamily="34" charset="0"/>
                </a:rPr>
                <a:t>Insert/edit an image</a:t>
              </a:r>
            </a:p>
          </p:txBody>
        </p:sp>
        <p:sp>
          <p:nvSpPr>
            <p:cNvPr id="76" name="Rechthoek 75">
              <a:extLst>
                <a:ext uri="{FF2B5EF4-FFF2-40B4-BE49-F238E27FC236}">
                  <a16:creationId xmlns:a16="http://schemas.microsoft.com/office/drawing/2014/main" id="{77147CFF-7053-35E9-5D42-5037487152E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9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9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9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9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sp>
          <p:nvSpPr>
            <p:cNvPr id="77" name="Ovaal 76">
              <a:extLst>
                <a:ext uri="{FF2B5EF4-FFF2-40B4-BE49-F238E27FC236}">
                  <a16:creationId xmlns:a16="http://schemas.microsoft.com/office/drawing/2014/main" id="{060693C9-E94E-98BB-EC9D-AC9324CAD87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78" name="Rechthoek 77">
              <a:extLst>
                <a:ext uri="{FF2B5EF4-FFF2-40B4-BE49-F238E27FC236}">
                  <a16:creationId xmlns:a16="http://schemas.microsoft.com/office/drawing/2014/main" id="{8903CF43-442B-1832-B85E-1C1E4546008C}"/>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79" name="Ovaal 78">
              <a:extLst>
                <a:ext uri="{FF2B5EF4-FFF2-40B4-BE49-F238E27FC236}">
                  <a16:creationId xmlns:a16="http://schemas.microsoft.com/office/drawing/2014/main" id="{6051E6EF-EECB-4209-83B2-E29C6B03889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80" name="Rechthoek 79">
              <a:extLst>
                <a:ext uri="{FF2B5EF4-FFF2-40B4-BE49-F238E27FC236}">
                  <a16:creationId xmlns:a16="http://schemas.microsoft.com/office/drawing/2014/main" id="{C4CBEB17-1732-B32F-91C5-923E18BD73F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81" name="Rechthoek 80">
              <a:extLst>
                <a:ext uri="{FF2B5EF4-FFF2-40B4-BE49-F238E27FC236}">
                  <a16:creationId xmlns:a16="http://schemas.microsoft.com/office/drawing/2014/main" id="{6B33D186-157D-E30B-2F23-0BC86D899A3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Insert</a:t>
              </a:r>
            </a:p>
          </p:txBody>
        </p:sp>
        <p:sp>
          <p:nvSpPr>
            <p:cNvPr id="82" name="Ovaal 81">
              <a:extLst>
                <a:ext uri="{FF2B5EF4-FFF2-40B4-BE49-F238E27FC236}">
                  <a16:creationId xmlns:a16="http://schemas.microsoft.com/office/drawing/2014/main" id="{2B1D34EE-D924-8D47-5CAB-715C758E439A}"/>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83" name="Rechthoek 82">
              <a:extLst>
                <a:ext uri="{FF2B5EF4-FFF2-40B4-BE49-F238E27FC236}">
                  <a16:creationId xmlns:a16="http://schemas.microsoft.com/office/drawing/2014/main" id="{3FA6A19F-7D0D-E517-6BCF-6B8D59E7252B}"/>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spheres and scale the image frame with the brackets.</a:t>
              </a:r>
            </a:p>
          </p:txBody>
        </p:sp>
        <p:grpSp>
          <p:nvGrpSpPr>
            <p:cNvPr id="84" name="Groep 83">
              <a:extLst>
                <a:ext uri="{FF2B5EF4-FFF2-40B4-BE49-F238E27FC236}">
                  <a16:creationId xmlns:a16="http://schemas.microsoft.com/office/drawing/2014/main" id="{9970A62E-6B72-A74C-D3C5-4518CA462EA0}"/>
                </a:ext>
              </a:extLst>
            </p:cNvPr>
            <p:cNvGrpSpPr/>
            <p:nvPr userDrawn="1"/>
          </p:nvGrpSpPr>
          <p:grpSpPr>
            <a:xfrm>
              <a:off x="-3414453" y="3534339"/>
              <a:ext cx="514284" cy="506545"/>
              <a:chOff x="12617641" y="3403239"/>
              <a:chExt cx="752963" cy="741634"/>
            </a:xfrm>
          </p:grpSpPr>
          <p:grpSp>
            <p:nvGrpSpPr>
              <p:cNvPr id="101" name="Groep 100">
                <a:extLst>
                  <a:ext uri="{FF2B5EF4-FFF2-40B4-BE49-F238E27FC236}">
                    <a16:creationId xmlns:a16="http://schemas.microsoft.com/office/drawing/2014/main" id="{5D6F782A-5A5B-BB2B-B27C-348C5E5DAD78}"/>
                  </a:ext>
                </a:extLst>
              </p:cNvPr>
              <p:cNvGrpSpPr/>
              <p:nvPr userDrawn="1"/>
            </p:nvGrpSpPr>
            <p:grpSpPr>
              <a:xfrm>
                <a:off x="12771530" y="3403239"/>
                <a:ext cx="467176" cy="448491"/>
                <a:chOff x="12782157" y="3403239"/>
                <a:chExt cx="467176" cy="448491"/>
              </a:xfrm>
            </p:grpSpPr>
            <p:grpSp>
              <p:nvGrpSpPr>
                <p:cNvPr id="104" name="Groep 103">
                  <a:extLst>
                    <a:ext uri="{FF2B5EF4-FFF2-40B4-BE49-F238E27FC236}">
                      <a16:creationId xmlns:a16="http://schemas.microsoft.com/office/drawing/2014/main" id="{E55BCC43-8AF7-C4E4-7849-AF42BA19B3C2}"/>
                    </a:ext>
                  </a:extLst>
                </p:cNvPr>
                <p:cNvGrpSpPr/>
                <p:nvPr userDrawn="1"/>
              </p:nvGrpSpPr>
              <p:grpSpPr>
                <a:xfrm>
                  <a:off x="12782157" y="3403239"/>
                  <a:ext cx="412976" cy="396132"/>
                  <a:chOff x="13554906" y="3320109"/>
                  <a:chExt cx="443917" cy="425811"/>
                </a:xfrm>
              </p:grpSpPr>
              <p:grpSp>
                <p:nvGrpSpPr>
                  <p:cNvPr id="111" name="Groep 110">
                    <a:extLst>
                      <a:ext uri="{FF2B5EF4-FFF2-40B4-BE49-F238E27FC236}">
                        <a16:creationId xmlns:a16="http://schemas.microsoft.com/office/drawing/2014/main" id="{798DDBDE-8F0A-7BEF-3A92-01D7AA3186EF}"/>
                      </a:ext>
                    </a:extLst>
                  </p:cNvPr>
                  <p:cNvGrpSpPr/>
                  <p:nvPr userDrawn="1"/>
                </p:nvGrpSpPr>
                <p:grpSpPr>
                  <a:xfrm>
                    <a:off x="13554906" y="3320109"/>
                    <a:ext cx="443917" cy="425811"/>
                    <a:chOff x="12909684" y="1276143"/>
                    <a:chExt cx="443917" cy="425811"/>
                  </a:xfrm>
                </p:grpSpPr>
                <p:sp>
                  <p:nvSpPr>
                    <p:cNvPr id="114" name="Rechthoek 113">
                      <a:extLst>
                        <a:ext uri="{FF2B5EF4-FFF2-40B4-BE49-F238E27FC236}">
                          <a16:creationId xmlns:a16="http://schemas.microsoft.com/office/drawing/2014/main" id="{C3C54DBD-C294-625D-5D7E-7F37106C948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450"/>
                        </a:spcBef>
                        <a:spcAft>
                          <a:spcPts val="450"/>
                        </a:spcAft>
                        <a:buClrTx/>
                        <a:buSzTx/>
                        <a:buFontTx/>
                        <a:buNone/>
                        <a:tabLst/>
                        <a:defRPr/>
                      </a:pPr>
                      <a:endParaRPr kumimoji="0" lang="en-GB" sz="6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5" name="Rechthoek 114">
                      <a:extLst>
                        <a:ext uri="{FF2B5EF4-FFF2-40B4-BE49-F238E27FC236}">
                          <a16:creationId xmlns:a16="http://schemas.microsoft.com/office/drawing/2014/main" id="{48C7CD2A-8FA8-A169-CADB-8CCBED30822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450"/>
                        </a:spcBef>
                        <a:spcAft>
                          <a:spcPts val="450"/>
                        </a:spcAft>
                        <a:buClrTx/>
                        <a:buSzTx/>
                        <a:buFontTx/>
                        <a:buNone/>
                        <a:tabLst/>
                        <a:defRPr/>
                      </a:pPr>
                      <a:endParaRPr kumimoji="0" lang="en-GB" sz="6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6" name="Ovaal 115">
                      <a:extLst>
                        <a:ext uri="{FF2B5EF4-FFF2-40B4-BE49-F238E27FC236}">
                          <a16:creationId xmlns:a16="http://schemas.microsoft.com/office/drawing/2014/main" id="{9AB299F4-BB2E-F6E1-D5AF-C29CEBB8E64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112" name="Afbeelding 111">
                    <a:extLst>
                      <a:ext uri="{FF2B5EF4-FFF2-40B4-BE49-F238E27FC236}">
                        <a16:creationId xmlns:a16="http://schemas.microsoft.com/office/drawing/2014/main" id="{972DEF9C-6130-C340-03A5-3D764635859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3" name="Afbeelding 112">
                    <a:extLst>
                      <a:ext uri="{FF2B5EF4-FFF2-40B4-BE49-F238E27FC236}">
                        <a16:creationId xmlns:a16="http://schemas.microsoft.com/office/drawing/2014/main" id="{C49308C8-3D35-1449-130C-7E334BD1863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5" name="Groep 104">
                  <a:extLst>
                    <a:ext uri="{FF2B5EF4-FFF2-40B4-BE49-F238E27FC236}">
                      <a16:creationId xmlns:a16="http://schemas.microsoft.com/office/drawing/2014/main" id="{35C3D808-C46B-A0D3-87D6-9B3251D44009}"/>
                    </a:ext>
                  </a:extLst>
                </p:cNvPr>
                <p:cNvGrpSpPr/>
                <p:nvPr userDrawn="1"/>
              </p:nvGrpSpPr>
              <p:grpSpPr>
                <a:xfrm>
                  <a:off x="13103513" y="3705268"/>
                  <a:ext cx="145820" cy="146462"/>
                  <a:chOff x="13096169" y="3602278"/>
                  <a:chExt cx="145820" cy="146462"/>
                </a:xfrm>
              </p:grpSpPr>
              <p:sp>
                <p:nvSpPr>
                  <p:cNvPr id="109" name="Rechthoek 108">
                    <a:extLst>
                      <a:ext uri="{FF2B5EF4-FFF2-40B4-BE49-F238E27FC236}">
                        <a16:creationId xmlns:a16="http://schemas.microsoft.com/office/drawing/2014/main" id="{88F1CF26-EE38-BAE3-0D5C-9DFAE49184A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0" name="Rechthoek 109">
                    <a:extLst>
                      <a:ext uri="{FF2B5EF4-FFF2-40B4-BE49-F238E27FC236}">
                        <a16:creationId xmlns:a16="http://schemas.microsoft.com/office/drawing/2014/main" id="{C26F0964-0E62-03B0-AF5D-63A2C754E3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06" name="Groep 105">
                  <a:extLst>
                    <a:ext uri="{FF2B5EF4-FFF2-40B4-BE49-F238E27FC236}">
                      <a16:creationId xmlns:a16="http://schemas.microsoft.com/office/drawing/2014/main" id="{E73D86B5-C8AA-F091-945E-B918BAE86FD3}"/>
                    </a:ext>
                  </a:extLst>
                </p:cNvPr>
                <p:cNvGrpSpPr/>
                <p:nvPr userDrawn="1"/>
              </p:nvGrpSpPr>
              <p:grpSpPr>
                <a:xfrm rot="10800000">
                  <a:off x="13061402" y="3665637"/>
                  <a:ext cx="145820" cy="146462"/>
                  <a:chOff x="13096169" y="3602278"/>
                  <a:chExt cx="145820" cy="146462"/>
                </a:xfrm>
              </p:grpSpPr>
              <p:sp>
                <p:nvSpPr>
                  <p:cNvPr id="107" name="Rechthoek 106">
                    <a:extLst>
                      <a:ext uri="{FF2B5EF4-FFF2-40B4-BE49-F238E27FC236}">
                        <a16:creationId xmlns:a16="http://schemas.microsoft.com/office/drawing/2014/main" id="{F6EA707F-84DB-6189-B465-29271C43EF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8" name="Rechthoek 107">
                    <a:extLst>
                      <a:ext uri="{FF2B5EF4-FFF2-40B4-BE49-F238E27FC236}">
                        <a16:creationId xmlns:a16="http://schemas.microsoft.com/office/drawing/2014/main" id="{BBDB3B15-3D94-BE84-BAF6-16310889CDC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102" name="Rechthoek 101">
                <a:extLst>
                  <a:ext uri="{FF2B5EF4-FFF2-40B4-BE49-F238E27FC236}">
                    <a16:creationId xmlns:a16="http://schemas.microsoft.com/office/drawing/2014/main" id="{2890D34D-9AE5-F9DF-A68C-E6732793698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675"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Crop</a:t>
                </a:r>
              </a:p>
            </p:txBody>
          </p:sp>
          <p:sp>
            <p:nvSpPr>
              <p:cNvPr id="103" name="Gelijkbenige driehoek 102">
                <a:extLst>
                  <a:ext uri="{FF2B5EF4-FFF2-40B4-BE49-F238E27FC236}">
                    <a16:creationId xmlns:a16="http://schemas.microsoft.com/office/drawing/2014/main" id="{79ECBA4D-D273-2065-23FE-108434BDBF6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85" name="ICOON_info">
              <a:extLst>
                <a:ext uri="{FF2B5EF4-FFF2-40B4-BE49-F238E27FC236}">
                  <a16:creationId xmlns:a16="http://schemas.microsoft.com/office/drawing/2014/main" id="{05580824-0AA3-5810-5269-0EBA2E11BEEC}"/>
                </a:ext>
              </a:extLst>
            </p:cNvPr>
            <p:cNvGrpSpPr/>
            <p:nvPr userDrawn="1"/>
          </p:nvGrpSpPr>
          <p:grpSpPr>
            <a:xfrm>
              <a:off x="-376736" y="4055594"/>
              <a:ext cx="283685" cy="283685"/>
              <a:chOff x="-510741" y="5913713"/>
              <a:chExt cx="267555" cy="267555"/>
            </a:xfrm>
          </p:grpSpPr>
          <p:sp>
            <p:nvSpPr>
              <p:cNvPr id="99" name="Ovaal 98">
                <a:extLst>
                  <a:ext uri="{FF2B5EF4-FFF2-40B4-BE49-F238E27FC236}">
                    <a16:creationId xmlns:a16="http://schemas.microsoft.com/office/drawing/2014/main" id="{A9A77014-6F47-E2BB-C2C4-EC7E7F64F61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endParaRPr kumimoji="0" lang="en-GB" sz="1200" b="0" i="0" u="none" strike="noStrike" kern="120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0" name="Graphic 163" descr="Informatie">
                <a:extLst>
                  <a:ext uri="{FF2B5EF4-FFF2-40B4-BE49-F238E27FC236}">
                    <a16:creationId xmlns:a16="http://schemas.microsoft.com/office/drawing/2014/main" id="{EB3BE875-91E4-BC75-EC9C-599571F8DF6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86" name="Groep 85">
              <a:extLst>
                <a:ext uri="{FF2B5EF4-FFF2-40B4-BE49-F238E27FC236}">
                  <a16:creationId xmlns:a16="http://schemas.microsoft.com/office/drawing/2014/main" id="{E06C7009-3827-7A72-2F1D-B96A15DC605B}"/>
                </a:ext>
              </a:extLst>
            </p:cNvPr>
            <p:cNvGrpSpPr/>
            <p:nvPr userDrawn="1"/>
          </p:nvGrpSpPr>
          <p:grpSpPr>
            <a:xfrm>
              <a:off x="-938434" y="4364020"/>
              <a:ext cx="627798" cy="576693"/>
              <a:chOff x="-938434" y="4570310"/>
              <a:chExt cx="627798" cy="576693"/>
            </a:xfrm>
          </p:grpSpPr>
          <p:grpSp>
            <p:nvGrpSpPr>
              <p:cNvPr id="94" name="Inspireren">
                <a:extLst>
                  <a:ext uri="{FF2B5EF4-FFF2-40B4-BE49-F238E27FC236}">
                    <a16:creationId xmlns:a16="http://schemas.microsoft.com/office/drawing/2014/main" id="{215C5C77-0E24-A978-E988-B4C2E60E22FF}"/>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6" name="Freeform 12">
                  <a:extLst>
                    <a:ext uri="{FF2B5EF4-FFF2-40B4-BE49-F238E27FC236}">
                      <a16:creationId xmlns:a16="http://schemas.microsoft.com/office/drawing/2014/main" id="{48B5DFB5-0DB0-2158-E65D-BBBE512B861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Calibri Light"/>
                    <a:ea typeface="+mn-ea"/>
                    <a:cs typeface="+mn-cs"/>
                  </a:endParaRPr>
                </a:p>
              </p:txBody>
            </p:sp>
            <p:sp>
              <p:nvSpPr>
                <p:cNvPr id="97" name="Freeform 13">
                  <a:extLst>
                    <a:ext uri="{FF2B5EF4-FFF2-40B4-BE49-F238E27FC236}">
                      <a16:creationId xmlns:a16="http://schemas.microsoft.com/office/drawing/2014/main" id="{01122CED-7FB3-EBC8-FBD5-244FAD244C8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Calibri Light"/>
                    <a:ea typeface="+mn-ea"/>
                    <a:cs typeface="+mn-cs"/>
                  </a:endParaRPr>
                </a:p>
              </p:txBody>
            </p:sp>
            <p:sp>
              <p:nvSpPr>
                <p:cNvPr id="98" name="Freeform 14">
                  <a:extLst>
                    <a:ext uri="{FF2B5EF4-FFF2-40B4-BE49-F238E27FC236}">
                      <a16:creationId xmlns:a16="http://schemas.microsoft.com/office/drawing/2014/main" id="{FE3ECDC4-0CD5-DAB1-594E-4410DB8EECF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Calibri Light"/>
                    <a:ea typeface="+mn-ea"/>
                    <a:cs typeface="+mn-cs"/>
                  </a:endParaRPr>
                </a:p>
              </p:txBody>
            </p:sp>
          </p:grpSp>
          <p:sp>
            <p:nvSpPr>
              <p:cNvPr id="95" name="Tekstvak 94">
                <a:extLst>
                  <a:ext uri="{FF2B5EF4-FFF2-40B4-BE49-F238E27FC236}">
                    <a16:creationId xmlns:a16="http://schemas.microsoft.com/office/drawing/2014/main" id="{0080C120-7C4B-9AE0-8AE3-AE2008154A3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87" name="Groep 86">
              <a:extLst>
                <a:ext uri="{FF2B5EF4-FFF2-40B4-BE49-F238E27FC236}">
                  <a16:creationId xmlns:a16="http://schemas.microsoft.com/office/drawing/2014/main" id="{E260A694-282E-AB34-C3BE-C11A07E4E896}"/>
                </a:ext>
              </a:extLst>
            </p:cNvPr>
            <p:cNvGrpSpPr/>
            <p:nvPr userDrawn="1"/>
          </p:nvGrpSpPr>
          <p:grpSpPr>
            <a:xfrm>
              <a:off x="-3365484" y="1226982"/>
              <a:ext cx="446937" cy="406485"/>
              <a:chOff x="-3563526" y="1409294"/>
              <a:chExt cx="354190" cy="322133"/>
            </a:xfrm>
          </p:grpSpPr>
          <p:grpSp>
            <p:nvGrpSpPr>
              <p:cNvPr id="88" name="Groep 87">
                <a:extLst>
                  <a:ext uri="{FF2B5EF4-FFF2-40B4-BE49-F238E27FC236}">
                    <a16:creationId xmlns:a16="http://schemas.microsoft.com/office/drawing/2014/main" id="{F7B41748-6F22-67F2-B452-720FACBA503C}"/>
                  </a:ext>
                </a:extLst>
              </p:cNvPr>
              <p:cNvGrpSpPr/>
              <p:nvPr userDrawn="1"/>
            </p:nvGrpSpPr>
            <p:grpSpPr>
              <a:xfrm>
                <a:off x="-3499992" y="1409294"/>
                <a:ext cx="225195" cy="195499"/>
                <a:chOff x="8987389" y="1361199"/>
                <a:chExt cx="2200275" cy="1914525"/>
              </a:xfrm>
            </p:grpSpPr>
            <p:sp>
              <p:nvSpPr>
                <p:cNvPr id="90" name="Vrije vorm: vorm 89">
                  <a:extLst>
                    <a:ext uri="{FF2B5EF4-FFF2-40B4-BE49-F238E27FC236}">
                      <a16:creationId xmlns:a16="http://schemas.microsoft.com/office/drawing/2014/main" id="{CF880C73-22FD-1A18-4A74-52CB706E171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211F26"/>
                    </a:solidFill>
                    <a:effectLst/>
                    <a:uLnTx/>
                    <a:uFillTx/>
                    <a:latin typeface="Calibri Light"/>
                    <a:ea typeface="+mn-ea"/>
                    <a:cs typeface="+mn-cs"/>
                  </a:endParaRPr>
                </a:p>
              </p:txBody>
            </p:sp>
            <p:grpSp>
              <p:nvGrpSpPr>
                <p:cNvPr id="91" name="Groep 90">
                  <a:extLst>
                    <a:ext uri="{FF2B5EF4-FFF2-40B4-BE49-F238E27FC236}">
                      <a16:creationId xmlns:a16="http://schemas.microsoft.com/office/drawing/2014/main" id="{F5617FCE-ADC7-CB21-2DC5-2E8358A6F12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2" name="Vrije vorm: vorm 91">
                    <a:extLst>
                      <a:ext uri="{FF2B5EF4-FFF2-40B4-BE49-F238E27FC236}">
                        <a16:creationId xmlns:a16="http://schemas.microsoft.com/office/drawing/2014/main" id="{59D1CA4B-AD22-D1A3-418E-99C0FE1226C2}"/>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211F26"/>
                      </a:solidFill>
                      <a:effectLst/>
                      <a:uLnTx/>
                      <a:uFillTx/>
                      <a:latin typeface="Calibri Light"/>
                      <a:ea typeface="+mn-ea"/>
                      <a:cs typeface="+mn-cs"/>
                    </a:endParaRPr>
                  </a:p>
                </p:txBody>
              </p:sp>
              <p:sp>
                <p:nvSpPr>
                  <p:cNvPr id="93" name="Vrije vorm: vorm 92">
                    <a:extLst>
                      <a:ext uri="{FF2B5EF4-FFF2-40B4-BE49-F238E27FC236}">
                        <a16:creationId xmlns:a16="http://schemas.microsoft.com/office/drawing/2014/main" id="{CF7E780D-525E-CB9F-BB14-3BEFDAA9AAE5}"/>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211F26"/>
                      </a:solidFill>
                      <a:effectLst/>
                      <a:uLnTx/>
                      <a:uFillTx/>
                      <a:latin typeface="Calibri Light"/>
                      <a:ea typeface="+mn-ea"/>
                      <a:cs typeface="+mn-cs"/>
                    </a:endParaRPr>
                  </a:p>
                </p:txBody>
              </p:sp>
            </p:grpSp>
          </p:grpSp>
          <p:sp>
            <p:nvSpPr>
              <p:cNvPr id="89" name="Tekstvak 88">
                <a:extLst>
                  <a:ext uri="{FF2B5EF4-FFF2-40B4-BE49-F238E27FC236}">
                    <a16:creationId xmlns:a16="http://schemas.microsoft.com/office/drawing/2014/main" id="{189970CD-2314-3276-BDFC-5929747ECC1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85312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KST DIA (100%)">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5734281" y="5284064"/>
            <a:ext cx="2355244" cy="162682"/>
          </a:xfrm>
        </p:spPr>
        <p:txBody>
          <a:bodyPr/>
          <a:lstStyle/>
          <a:p>
            <a:fld id="{282E6B19-C172-4760-8A97-D66BFBC0201A}" type="datetime1">
              <a:rPr lang="nl-NL" smtClean="0"/>
              <a:t>1-6-2023</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695183" y="5284064"/>
            <a:ext cx="5039098" cy="162682"/>
          </a:xfrm>
        </p:spPr>
        <p:txBody>
          <a:bodyPr/>
          <a:lstStyle/>
          <a:p>
            <a:r>
              <a:rPr lang="nl-NL" dirty="0"/>
              <a:t>&lt;Plaats hier je voettekst&gt;</a:t>
            </a:r>
          </a:p>
        </p:txBody>
      </p:sp>
      <p:sp>
        <p:nvSpPr>
          <p:cNvPr id="2" name="titel">
            <a:extLst>
              <a:ext uri="{FF2B5EF4-FFF2-40B4-BE49-F238E27FC236}">
                <a16:creationId xmlns:a16="http://schemas.microsoft.com/office/drawing/2014/main" id="{2AEFA4AD-513F-4FA2-94D5-B906A27FAEC0}"/>
              </a:ext>
            </a:extLst>
          </p:cNvPr>
          <p:cNvSpPr>
            <a:spLocks noGrp="1"/>
          </p:cNvSpPr>
          <p:nvPr>
            <p:ph type="title" hasCustomPrompt="1"/>
          </p:nvPr>
        </p:nvSpPr>
        <p:spPr>
          <a:xfrm>
            <a:off x="389174" y="204133"/>
            <a:ext cx="8361891" cy="450558"/>
          </a:xfrm>
        </p:spPr>
        <p:txBody>
          <a:bodyPr tIns="72000"/>
          <a:lstStyle>
            <a:lvl1pPr>
              <a:defRPr/>
            </a:lvl1pPr>
          </a:lstStyle>
          <a:p>
            <a:r>
              <a:rPr lang="nl-NL" noProof="0" dirty="0"/>
              <a:t>Plaats hier je titel</a:t>
            </a:r>
            <a:endParaRPr lang="nl-NL" dirty="0"/>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392856" y="1050362"/>
            <a:ext cx="6730622" cy="334263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a:t>
            </a:r>
            <a:r>
              <a:rPr lang="nl-NL" noProof="0" dirty="0" err="1"/>
              <a:t>bullet</a:t>
            </a:r>
            <a:r>
              <a:rPr lang="nl-NL" noProof="0" dirty="0"/>
              <a:t> te plaatsen. Andere </a:t>
            </a:r>
            <a:r>
              <a:rPr lang="nl-NL" noProof="0" dirty="0" err="1"/>
              <a:t>bullet</a:t>
            </a:r>
            <a:r>
              <a:rPr lang="nl-NL" noProof="0" dirty="0"/>
              <a:t> of tekststijl nodig? Gebruik het menu Tekstopmaak.</a:t>
            </a:r>
          </a:p>
          <a:p>
            <a:pPr lvl="1"/>
            <a:r>
              <a:rPr lang="nl-NL" noProof="0" dirty="0"/>
              <a:t>Sub-</a:t>
            </a:r>
            <a:r>
              <a:rPr lang="nl-NL" noProof="0" dirty="0" err="1"/>
              <a:t>bullet</a:t>
            </a:r>
            <a:endParaRPr lang="nl-NL" noProof="0" dirty="0"/>
          </a:p>
          <a:p>
            <a:pPr lvl="2"/>
            <a:r>
              <a:rPr lang="nl-NL" noProof="0" dirty="0"/>
              <a:t>Leestekst</a:t>
            </a:r>
          </a:p>
          <a:p>
            <a:pPr lvl="3"/>
            <a:r>
              <a:rPr lang="nl-NL" noProof="0" dirty="0"/>
              <a:t>Subtitel</a:t>
            </a:r>
          </a:p>
          <a:p>
            <a:pPr lvl="4"/>
            <a:r>
              <a:rPr lang="nl-NL" noProof="0" dirty="0"/>
              <a:t>Numerieke </a:t>
            </a:r>
            <a:r>
              <a:rPr lang="nl-NL" noProof="0" dirty="0" err="1"/>
              <a:t>bullet</a:t>
            </a:r>
            <a:endParaRPr lang="nl-NL" noProof="0" dirty="0"/>
          </a:p>
          <a:p>
            <a:pPr lvl="5"/>
            <a:r>
              <a:rPr lang="nl-NL" noProof="0" dirty="0" err="1"/>
              <a:t>Bullet</a:t>
            </a:r>
            <a:endParaRPr lang="nl-NL" noProof="0" dirty="0"/>
          </a:p>
          <a:p>
            <a:pPr lvl="6"/>
            <a:r>
              <a:rPr lang="nl-NL" noProof="0" dirty="0"/>
              <a:t>Sub-</a:t>
            </a:r>
            <a:r>
              <a:rPr lang="nl-NL" noProof="0" dirty="0" err="1"/>
              <a:t>bullet</a:t>
            </a:r>
            <a:endParaRPr lang="nl-NL" noProof="0" dirty="0"/>
          </a:p>
          <a:p>
            <a:pPr lvl="7"/>
            <a:r>
              <a:rPr lang="nl-NL" noProof="0" dirty="0"/>
              <a:t>Leestekst</a:t>
            </a:r>
          </a:p>
          <a:p>
            <a:pPr lvl="8"/>
            <a:r>
              <a:rPr lang="nl-NL" noProof="0" dirty="0"/>
              <a:t>Subtitel</a:t>
            </a:r>
          </a:p>
        </p:txBody>
      </p:sp>
      <p:sp>
        <p:nvSpPr>
          <p:cNvPr id="7" name="Tekstvak">
            <a:extLst>
              <a:ext uri="{FF2B5EF4-FFF2-40B4-BE49-F238E27FC236}">
                <a16:creationId xmlns:a16="http://schemas.microsoft.com/office/drawing/2014/main" id="{A6DE5EA5-27BD-42F3-BD1D-C1E35D802DEE}"/>
              </a:ext>
            </a:extLst>
          </p:cNvPr>
          <p:cNvSpPr txBox="1">
            <a:spLocks/>
          </p:cNvSpPr>
          <p:nvPr userDrawn="1"/>
        </p:nvSpPr>
        <p:spPr>
          <a:xfrm>
            <a:off x="3848419" y="-664284"/>
            <a:ext cx="1447187" cy="411136"/>
          </a:xfrm>
          <a:prstGeom prst="rect">
            <a:avLst/>
          </a:prstGeom>
          <a:solidFill>
            <a:schemeClr val="bg1"/>
          </a:solidFill>
        </p:spPr>
        <p:txBody>
          <a:bodyPr wrap="none" lIns="270000" tIns="135000" rIns="270000" bIns="135000" rtlCol="0">
            <a:spAutoFit/>
          </a:bodyPr>
          <a:lstStyle/>
          <a:p>
            <a:pPr algn="ctr"/>
            <a:r>
              <a:rPr lang="nl-NL" sz="900" b="0" spc="38" baseline="0" dirty="0">
                <a:solidFill>
                  <a:srgbClr val="212121"/>
                </a:solidFill>
                <a:latin typeface="+mn-lt"/>
                <a:cs typeface="Calibri" panose="020F0502020204030204" pitchFamily="34" charset="0"/>
              </a:rPr>
              <a:t>TEKST DIA (100%)</a:t>
            </a:r>
          </a:p>
        </p:txBody>
      </p:sp>
      <p:sp>
        <p:nvSpPr>
          <p:cNvPr id="22" name="Tijdelijke aanduiding voor tekst 21">
            <a:extLst>
              <a:ext uri="{FF2B5EF4-FFF2-40B4-BE49-F238E27FC236}">
                <a16:creationId xmlns:a16="http://schemas.microsoft.com/office/drawing/2014/main" id="{EA3F018E-3681-4180-9C3F-F5324D11154E}"/>
              </a:ext>
            </a:extLst>
          </p:cNvPr>
          <p:cNvSpPr>
            <a:spLocks noGrp="1"/>
          </p:cNvSpPr>
          <p:nvPr>
            <p:ph type="body" sz="quarter" idx="65"/>
          </p:nvPr>
        </p:nvSpPr>
        <p:spPr>
          <a:xfrm>
            <a:off x="7315552" y="0"/>
            <a:ext cx="1439274" cy="51435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en-US"/>
              <a:t>Click to edit Master text styles</a:t>
            </a:r>
          </a:p>
        </p:txBody>
      </p:sp>
      <p:sp>
        <p:nvSpPr>
          <p:cNvPr id="8" name="Tijdelijke aanduiding voor dianummer 5">
            <a:extLst>
              <a:ext uri="{FF2B5EF4-FFF2-40B4-BE49-F238E27FC236}">
                <a16:creationId xmlns:a16="http://schemas.microsoft.com/office/drawing/2014/main" id="{6872B6E8-D204-0A75-B282-74DCE8363ED9}"/>
              </a:ext>
            </a:extLst>
          </p:cNvPr>
          <p:cNvSpPr txBox="1">
            <a:spLocks/>
          </p:cNvSpPr>
          <p:nvPr userDrawn="1"/>
        </p:nvSpPr>
        <p:spPr>
          <a:xfrm>
            <a:off x="369065" y="4782855"/>
            <a:ext cx="294432" cy="162682"/>
          </a:xfrm>
          <a:prstGeom prst="rect">
            <a:avLst/>
          </a:prstGeom>
        </p:spPr>
        <p:txBody>
          <a:bodyPr vert="horz" lIns="0" tIns="0" rIns="0" bIns="0" rtlCol="0" anchor="ctr">
            <a:noAutofit/>
          </a:bodyPr>
          <a:lstStyle>
            <a:defPPr lvl="0">
              <a:defRPr lang="nl-NL"/>
            </a:defPPr>
            <a:lvl1pPr marL="0" lvl="1" algn="r" defTabSz="914400" rtl="0" eaLnBrk="1" latinLnBrk="0" hangingPunct="1">
              <a:defRPr sz="1000" b="1" kern="1200">
                <a:solidFill>
                  <a:schemeClr val="bg1"/>
                </a:solidFill>
                <a:latin typeface="+mj-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D0FE45-509C-4BDF-9EDE-64426F8DF3D2}" type="slidenum">
              <a:rPr lang="nl-NL" sz="750" smtClean="0">
                <a:solidFill>
                  <a:schemeClr val="tx1"/>
                </a:solidFill>
              </a:rPr>
              <a:pPr/>
              <a:t>‹#›</a:t>
            </a:fld>
            <a:endParaRPr lang="nl-NL" sz="750" dirty="0">
              <a:solidFill>
                <a:schemeClr val="tx1"/>
              </a:solidFill>
            </a:endParaRPr>
          </a:p>
        </p:txBody>
      </p:sp>
    </p:spTree>
    <p:extLst>
      <p:ext uri="{BB962C8B-B14F-4D97-AF65-F5344CB8AC3E}">
        <p14:creationId xmlns:p14="http://schemas.microsoft.com/office/powerpoint/2010/main" val="166547385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 Image (l)">
    <p:spTree>
      <p:nvGrpSpPr>
        <p:cNvPr id="1" name=""/>
        <p:cNvGrpSpPr/>
        <p:nvPr/>
      </p:nvGrpSpPr>
      <p:grpSpPr>
        <a:xfrm>
          <a:off x="0" y="0"/>
          <a:ext cx="0" cy="0"/>
          <a:chOff x="0" y="0"/>
          <a:chExt cx="0" cy="0"/>
        </a:xfrm>
      </p:grpSpPr>
      <p:sp>
        <p:nvSpPr>
          <p:cNvPr id="2" name="Tijdelijke aanduiding voor afbeelding 16">
            <a:extLst>
              <a:ext uri="{FF2B5EF4-FFF2-40B4-BE49-F238E27FC236}">
                <a16:creationId xmlns:a16="http://schemas.microsoft.com/office/drawing/2014/main" id="{0221E4E3-210D-E40D-C35E-C2E364D97C3C}"/>
              </a:ext>
            </a:extLst>
          </p:cNvPr>
          <p:cNvSpPr>
            <a:spLocks noGrp="1"/>
          </p:cNvSpPr>
          <p:nvPr>
            <p:ph type="pic" sz="quarter" idx="14" hasCustomPrompt="1"/>
          </p:nvPr>
        </p:nvSpPr>
        <p:spPr>
          <a:xfrm>
            <a:off x="3247491" y="541735"/>
            <a:ext cx="5349989" cy="3812381"/>
          </a:xfrm>
          <a:prstGeom prst="roundRect">
            <a:avLst>
              <a:gd name="adj" fmla="val 3394"/>
            </a:avLst>
          </a:prstGeom>
          <a:solidFill>
            <a:schemeClr val="bg1">
              <a:lumMod val="95000"/>
            </a:schemeClr>
          </a:solidFill>
          <a:ln w="15875">
            <a:noFill/>
          </a:ln>
        </p:spPr>
        <p:txBody>
          <a:bodyPr lIns="1332000" tIns="0" rIns="1332000" bIns="1080000" anchor="ctr" anchorCtr="0"/>
          <a:lstStyle>
            <a:lvl1pPr marL="0" indent="0" algn="ctr">
              <a:buNone/>
              <a:defRPr sz="9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10" name="Rechthoek: afgeronde hoeken 9">
            <a:extLst>
              <a:ext uri="{FF2B5EF4-FFF2-40B4-BE49-F238E27FC236}">
                <a16:creationId xmlns:a16="http://schemas.microsoft.com/office/drawing/2014/main" id="{CFF9DFAA-B23B-484A-876E-86682D7D6ED8}"/>
              </a:ext>
            </a:extLst>
          </p:cNvPr>
          <p:cNvSpPr/>
          <p:nvPr userDrawn="1"/>
        </p:nvSpPr>
        <p:spPr>
          <a:xfrm>
            <a:off x="0" y="-275953"/>
            <a:ext cx="970074"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EE7628"/>
                </a:solidFill>
                <a:effectLst/>
                <a:uLnTx/>
                <a:uFillTx/>
                <a:latin typeface="Calibri"/>
                <a:ea typeface="+mn-ea"/>
                <a:cs typeface="+mn-cs"/>
              </a:rPr>
              <a:t>Text + Image (l)</a:t>
            </a:r>
          </a:p>
        </p:txBody>
      </p:sp>
      <p:sp>
        <p:nvSpPr>
          <p:cNvPr id="153" name="Tijdelijke aanduiding voor tekst 15">
            <a:extLst>
              <a:ext uri="{FF2B5EF4-FFF2-40B4-BE49-F238E27FC236}">
                <a16:creationId xmlns:a16="http://schemas.microsoft.com/office/drawing/2014/main" id="{52BAAFD8-0FBE-92C7-146C-3747D304DD1D}"/>
              </a:ext>
            </a:extLst>
          </p:cNvPr>
          <p:cNvSpPr>
            <a:spLocks noGrp="1"/>
          </p:cNvSpPr>
          <p:nvPr>
            <p:ph type="body" sz="quarter" idx="15" hasCustomPrompt="1"/>
          </p:nvPr>
        </p:nvSpPr>
        <p:spPr>
          <a:xfrm>
            <a:off x="540000" y="4545402"/>
            <a:ext cx="699300" cy="356400"/>
          </a:xfrm>
          <a:blipFill>
            <a:blip r:embed="rId2"/>
            <a:stretch>
              <a:fillRect/>
            </a:stretch>
          </a:blipFill>
        </p:spPr>
        <p:txBody>
          <a:bodyPr/>
          <a:lstStyle>
            <a:lvl1pPr marL="0" indent="0">
              <a:buNone/>
              <a:defRPr sz="100"/>
            </a:lvl1pPr>
          </a:lstStyle>
          <a:p>
            <a:pPr lvl="0"/>
            <a:r>
              <a:rPr lang="en-GB" dirty="0"/>
              <a:t> </a:t>
            </a:r>
          </a:p>
        </p:txBody>
      </p:sp>
      <p:sp>
        <p:nvSpPr>
          <p:cNvPr id="155" name="Tijdelijke aanduiding voor tekst 12">
            <a:extLst>
              <a:ext uri="{FF2B5EF4-FFF2-40B4-BE49-F238E27FC236}">
                <a16:creationId xmlns:a16="http://schemas.microsoft.com/office/drawing/2014/main" id="{05E61418-C0E0-C2F3-7C6B-12AEC15AB188}"/>
              </a:ext>
            </a:extLst>
          </p:cNvPr>
          <p:cNvSpPr>
            <a:spLocks noGrp="1"/>
          </p:cNvSpPr>
          <p:nvPr>
            <p:ph type="body" sz="quarter" idx="18" hasCustomPrompt="1"/>
          </p:nvPr>
        </p:nvSpPr>
        <p:spPr>
          <a:xfrm>
            <a:off x="531155" y="530846"/>
            <a:ext cx="27000" cy="297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56" name="Tijdelijke aanduiding voor titel 1">
            <a:extLst>
              <a:ext uri="{FF2B5EF4-FFF2-40B4-BE49-F238E27FC236}">
                <a16:creationId xmlns:a16="http://schemas.microsoft.com/office/drawing/2014/main" id="{CD445FED-8D66-ACF0-1C4E-3A9EE72B39FC}"/>
              </a:ext>
            </a:extLst>
          </p:cNvPr>
          <p:cNvSpPr>
            <a:spLocks noGrp="1"/>
          </p:cNvSpPr>
          <p:nvPr>
            <p:ph type="title" hasCustomPrompt="1"/>
          </p:nvPr>
        </p:nvSpPr>
        <p:spPr>
          <a:xfrm>
            <a:off x="648873" y="541735"/>
            <a:ext cx="2140228" cy="256658"/>
          </a:xfrm>
          <a:prstGeom prst="rect">
            <a:avLst/>
          </a:prstGeom>
        </p:spPr>
        <p:txBody>
          <a:bodyPr vert="horz" lIns="0" tIns="0" rIns="0" bIns="0" rtlCol="0" anchor="t">
            <a:noAutofit/>
          </a:bodyPr>
          <a:lstStyle/>
          <a:p>
            <a:r>
              <a:rPr lang="en-GB" noProof="0" dirty="0"/>
              <a:t>Place the title of the slide</a:t>
            </a:r>
          </a:p>
        </p:txBody>
      </p:sp>
      <p:sp>
        <p:nvSpPr>
          <p:cNvPr id="3" name="Tijdelijke aanduiding voor verticale tekst 2">
            <a:extLst>
              <a:ext uri="{FF2B5EF4-FFF2-40B4-BE49-F238E27FC236}">
                <a16:creationId xmlns:a16="http://schemas.microsoft.com/office/drawing/2014/main" id="{8FACCA7B-1258-48D3-9008-B8646AE522FD}"/>
              </a:ext>
            </a:extLst>
          </p:cNvPr>
          <p:cNvSpPr>
            <a:spLocks noGrp="1"/>
          </p:cNvSpPr>
          <p:nvPr>
            <p:ph type="body" orient="vert" idx="20" hasCustomPrompt="1"/>
          </p:nvPr>
        </p:nvSpPr>
        <p:spPr>
          <a:xfrm>
            <a:off x="546522" y="1493388"/>
            <a:ext cx="2242579" cy="286072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685800" rtl="0" eaLnBrk="1" fontAlgn="auto" latinLnBrk="0" hangingPunct="1">
              <a:lnSpc>
                <a:spcPct val="90000"/>
              </a:lnSpc>
              <a:spcBef>
                <a:spcPts val="450"/>
              </a:spcBef>
              <a:spcAft>
                <a:spcPts val="450"/>
              </a:spcAft>
              <a:buClr>
                <a:schemeClr val="tx2"/>
              </a:buClr>
              <a:buSzTx/>
              <a:buFontTx/>
              <a:buNone/>
              <a:tabLst/>
              <a:defRPr/>
            </a:pPr>
            <a:r>
              <a:rPr lang="en-GB" noProof="0" dirty="0"/>
              <a:t>Plain text #2</a:t>
            </a:r>
          </a:p>
        </p:txBody>
      </p:sp>
      <p:grpSp>
        <p:nvGrpSpPr>
          <p:cNvPr id="77" name="Groep 76">
            <a:extLst>
              <a:ext uri="{FF2B5EF4-FFF2-40B4-BE49-F238E27FC236}">
                <a16:creationId xmlns:a16="http://schemas.microsoft.com/office/drawing/2014/main" id="{1E7BE39F-C1D8-0DF9-9F68-73B1F75AA85C}"/>
              </a:ext>
            </a:extLst>
          </p:cNvPr>
          <p:cNvGrpSpPr/>
          <p:nvPr userDrawn="1"/>
        </p:nvGrpSpPr>
        <p:grpSpPr>
          <a:xfrm>
            <a:off x="-2839828" y="0"/>
            <a:ext cx="2770040" cy="4019512"/>
            <a:chOff x="-3786437" y="0"/>
            <a:chExt cx="3693386" cy="5359349"/>
          </a:xfrm>
        </p:grpSpPr>
        <p:sp>
          <p:nvSpPr>
            <p:cNvPr id="78" name="Rechthoek 77">
              <a:extLst>
                <a:ext uri="{FF2B5EF4-FFF2-40B4-BE49-F238E27FC236}">
                  <a16:creationId xmlns:a16="http://schemas.microsoft.com/office/drawing/2014/main" id="{70E2E606-D7BE-7E38-E518-EF5AA12F990D}"/>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1050" b="1" i="0" u="none" strike="noStrike" kern="1200" cap="all" spc="0" normalizeH="0" baseline="0" noProof="0" dirty="0">
                  <a:ln>
                    <a:noFill/>
                  </a:ln>
                  <a:solidFill>
                    <a:srgbClr val="070809"/>
                  </a:solidFill>
                  <a:effectLst/>
                  <a:uLnTx/>
                  <a:uFillTx/>
                  <a:latin typeface="Calibri" panose="020F0502020204030204" pitchFamily="34" charset="0"/>
                  <a:ea typeface="+mn-ea"/>
                  <a:cs typeface="Calibri" panose="020F0502020204030204" pitchFamily="34" charset="0"/>
                </a:rPr>
                <a:t>Choosing text levels</a:t>
              </a:r>
            </a:p>
          </p:txBody>
        </p:sp>
        <p:sp>
          <p:nvSpPr>
            <p:cNvPr id="79" name="Ovaal 78">
              <a:extLst>
                <a:ext uri="{FF2B5EF4-FFF2-40B4-BE49-F238E27FC236}">
                  <a16:creationId xmlns:a16="http://schemas.microsoft.com/office/drawing/2014/main" id="{B1AFAA12-0FBF-E2F2-90BB-7EC32276EF25}"/>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80" name="Rechthoek 79">
              <a:extLst>
                <a:ext uri="{FF2B5EF4-FFF2-40B4-BE49-F238E27FC236}">
                  <a16:creationId xmlns:a16="http://schemas.microsoft.com/office/drawing/2014/main" id="{BC819A9E-0354-51FF-E049-F54020DA2EB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450"/>
                </a:spcBef>
                <a:spcAft>
                  <a:spcPts val="450"/>
                </a:spcAft>
                <a:buClr>
                  <a:srgbClr val="2CA055"/>
                </a:buClr>
                <a:buSzTx/>
                <a:buFontTx/>
                <a:buNone/>
                <a:tabLst/>
                <a:defRPr/>
              </a:pPr>
              <a:r>
                <a:rPr kumimoji="0" lang="en-GB" sz="105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81" name="Ovaal 80">
              <a:extLst>
                <a:ext uri="{FF2B5EF4-FFF2-40B4-BE49-F238E27FC236}">
                  <a16:creationId xmlns:a16="http://schemas.microsoft.com/office/drawing/2014/main" id="{1709E1DA-F8AB-C051-3AB8-5F5412676C07}"/>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82" name="Rechthoek 81">
              <a:extLst>
                <a:ext uri="{FF2B5EF4-FFF2-40B4-BE49-F238E27FC236}">
                  <a16:creationId xmlns:a16="http://schemas.microsoft.com/office/drawing/2014/main" id="{15207CE0-7FA1-CFB7-8222-A087EA49F0E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Under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‘Home’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use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list level-buttons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choose a text level.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Choose from:</a:t>
              </a:r>
            </a:p>
          </p:txBody>
        </p:sp>
        <p:sp>
          <p:nvSpPr>
            <p:cNvPr id="83" name="Rechthoek 82">
              <a:extLst>
                <a:ext uri="{FF2B5EF4-FFF2-40B4-BE49-F238E27FC236}">
                  <a16:creationId xmlns:a16="http://schemas.microsoft.com/office/drawing/2014/main" id="{00EDBD5A-B9E7-EF84-CD4D-1798FC6F5D0E}"/>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450"/>
                </a:spcBef>
                <a:spcAft>
                  <a:spcPts val="450"/>
                </a:spcAft>
                <a:buClr>
                  <a:srgbClr val="2CA055"/>
                </a:buClr>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#2</a:t>
              </a:r>
            </a:p>
          </p:txBody>
        </p:sp>
        <p:sp>
          <p:nvSpPr>
            <p:cNvPr id="84" name="Ovaal 83">
              <a:extLst>
                <a:ext uri="{FF2B5EF4-FFF2-40B4-BE49-F238E27FC236}">
                  <a16:creationId xmlns:a16="http://schemas.microsoft.com/office/drawing/2014/main" id="{646B37A9-DE2C-F881-E1AB-F51BAEACB47B}"/>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85" name="Rechthoek 84">
              <a:extLst>
                <a:ext uri="{FF2B5EF4-FFF2-40B4-BE49-F238E27FC236}">
                  <a16:creationId xmlns:a16="http://schemas.microsoft.com/office/drawing/2014/main" id="{04274FD7-5048-E743-D938-58709ED48EE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450"/>
                </a:spcBef>
                <a:spcAft>
                  <a:spcPts val="450"/>
                </a:spcAft>
                <a:buClr>
                  <a:srgbClr val="EE7628"/>
                </a:buClr>
                <a:buSzTx/>
                <a:buFont typeface="Arial" panose="020B0604020202020204" pitchFamily="34" charset="0"/>
                <a:buNone/>
                <a:tabLst/>
                <a:defRPr/>
              </a:pPr>
              <a:r>
                <a:rPr kumimoji="0" lang="en-GB" sz="1350" b="1" i="0" u="none" strike="noStrike" kern="0" cap="none" spc="0" normalizeH="0" baseline="0" noProof="0" dirty="0">
                  <a:ln>
                    <a:noFill/>
                  </a:ln>
                  <a:solidFill>
                    <a:srgbClr val="070809"/>
                  </a:solidFill>
                  <a:effectLst/>
                  <a:uLnTx/>
                  <a:uFillTx/>
                  <a:latin typeface="Calibri" panose="020F0502020204030204" pitchFamily="34" charset="0"/>
                  <a:ea typeface="+mn-ea"/>
                  <a:cs typeface="Calibri" panose="020F0502020204030204" pitchFamily="34" charset="0"/>
                </a:rPr>
                <a:t>Heading #1</a:t>
              </a:r>
            </a:p>
          </p:txBody>
        </p:sp>
        <p:sp>
          <p:nvSpPr>
            <p:cNvPr id="86" name="Ovaal 85">
              <a:extLst>
                <a:ext uri="{FF2B5EF4-FFF2-40B4-BE49-F238E27FC236}">
                  <a16:creationId xmlns:a16="http://schemas.microsoft.com/office/drawing/2014/main" id="{48741AEB-E55D-B155-EE4E-29496B864615}"/>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87" name="Rechthoek 86">
              <a:extLst>
                <a:ext uri="{FF2B5EF4-FFF2-40B4-BE49-F238E27FC236}">
                  <a16:creationId xmlns:a16="http://schemas.microsoft.com/office/drawing/2014/main" id="{9AF9D3BC-30B7-51AA-4CF2-FBD2FFE4A34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450"/>
                </a:spcBef>
                <a:spcAft>
                  <a:spcPts val="450"/>
                </a:spcAft>
                <a:buClr>
                  <a:srgbClr val="EE7628"/>
                </a:buClr>
                <a:buSzTx/>
                <a:buFont typeface="Arial" panose="020B0604020202020204" pitchFamily="34" charset="0"/>
                <a:buNone/>
                <a:tabLst/>
                <a:defRPr/>
              </a:pPr>
              <a:r>
                <a:rPr kumimoji="0" lang="en-GB" sz="1350" b="1" i="0" u="none" strike="noStrike" kern="0" cap="none" spc="0" normalizeH="0" baseline="0" noProof="0" dirty="0">
                  <a:ln>
                    <a:noFill/>
                  </a:ln>
                  <a:solidFill>
                    <a:srgbClr val="EE7628"/>
                  </a:solidFill>
                  <a:effectLst/>
                  <a:uLnTx/>
                  <a:uFillTx/>
                  <a:latin typeface="Calibri" panose="020F0502020204030204" pitchFamily="34" charset="0"/>
                  <a:ea typeface="+mn-ea"/>
                  <a:cs typeface="Calibri" panose="020F0502020204030204" pitchFamily="34" charset="0"/>
                </a:rPr>
                <a:t>Heading #2</a:t>
              </a:r>
            </a:p>
          </p:txBody>
        </p:sp>
        <p:sp>
          <p:nvSpPr>
            <p:cNvPr id="88" name="Ovaal 87">
              <a:extLst>
                <a:ext uri="{FF2B5EF4-FFF2-40B4-BE49-F238E27FC236}">
                  <a16:creationId xmlns:a16="http://schemas.microsoft.com/office/drawing/2014/main" id="{E1C6A50D-7E6C-32B2-9197-3EAE5116CE1B}"/>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5</a:t>
              </a:r>
            </a:p>
          </p:txBody>
        </p:sp>
        <p:sp>
          <p:nvSpPr>
            <p:cNvPr id="89" name="Rechthoek 88">
              <a:extLst>
                <a:ext uri="{FF2B5EF4-FFF2-40B4-BE49-F238E27FC236}">
                  <a16:creationId xmlns:a16="http://schemas.microsoft.com/office/drawing/2014/main" id="{66A8C35D-63BB-CF8B-1ED8-A336B7F5A4E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450"/>
                </a:spcBef>
                <a:spcAft>
                  <a:spcPts val="450"/>
                </a:spcAft>
                <a:buClr>
                  <a:srgbClr val="EE7628"/>
                </a:buClr>
                <a:buSzTx/>
                <a:buFont typeface="Arial" panose="020B0604020202020204" pitchFamily="34" charset="0"/>
                <a:buNone/>
                <a:tabLst/>
                <a:defRPr/>
              </a:pPr>
              <a:r>
                <a:rPr kumimoji="0" lang="en-GB" sz="1350" b="1" i="0" u="none" strike="noStrike" kern="0" cap="none" spc="0" normalizeH="0" baseline="0" noProof="0" dirty="0">
                  <a:ln>
                    <a:noFill/>
                  </a:ln>
                  <a:solidFill>
                    <a:srgbClr val="177ABF"/>
                  </a:solidFill>
                  <a:effectLst/>
                  <a:uLnTx/>
                  <a:uFillTx/>
                  <a:latin typeface="Calibri" panose="020F0502020204030204" pitchFamily="34" charset="0"/>
                  <a:ea typeface="+mn-ea"/>
                  <a:cs typeface="Calibri" panose="020F0502020204030204" pitchFamily="34" charset="0"/>
                </a:rPr>
                <a:t>Heading #3</a:t>
              </a:r>
            </a:p>
          </p:txBody>
        </p:sp>
        <p:sp>
          <p:nvSpPr>
            <p:cNvPr id="150" name="Ovaal 149">
              <a:extLst>
                <a:ext uri="{FF2B5EF4-FFF2-40B4-BE49-F238E27FC236}">
                  <a16:creationId xmlns:a16="http://schemas.microsoft.com/office/drawing/2014/main" id="{A5AF676E-B91A-0111-1FF1-2C38F9553A81}"/>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a:t>
              </a:r>
            </a:p>
          </p:txBody>
        </p:sp>
        <p:sp>
          <p:nvSpPr>
            <p:cNvPr id="151" name="Rechthoek 150">
              <a:extLst>
                <a:ext uri="{FF2B5EF4-FFF2-40B4-BE49-F238E27FC236}">
                  <a16:creationId xmlns:a16="http://schemas.microsoft.com/office/drawing/2014/main" id="{45DD3A9A-4531-4856-B3AC-5D8073100A72}"/>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450"/>
                </a:spcBef>
                <a:spcAft>
                  <a:spcPts val="450"/>
                </a:spcAft>
                <a:buClr>
                  <a:srgbClr val="2CA055"/>
                </a:buClr>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Source</a:t>
              </a:r>
            </a:p>
          </p:txBody>
        </p:sp>
        <p:sp>
          <p:nvSpPr>
            <p:cNvPr id="152" name="Ovaal 151">
              <a:extLst>
                <a:ext uri="{FF2B5EF4-FFF2-40B4-BE49-F238E27FC236}">
                  <a16:creationId xmlns:a16="http://schemas.microsoft.com/office/drawing/2014/main" id="{E940FF2A-8A99-8A34-13C9-467D9DD7F7B0}"/>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154" name="Rechthoek 153">
              <a:extLst>
                <a:ext uri="{FF2B5EF4-FFF2-40B4-BE49-F238E27FC236}">
                  <a16:creationId xmlns:a16="http://schemas.microsoft.com/office/drawing/2014/main" id="{B0C60701-2F52-EF43-E080-8B7D31D649B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450"/>
                </a:spcBef>
                <a:spcAft>
                  <a:spcPts val="450"/>
                </a:spcAft>
                <a:buClr>
                  <a:srgbClr val="2CA055"/>
                </a:buClr>
                <a:buSzTx/>
                <a:buFontTx/>
                <a:buNone/>
                <a:tabLst/>
                <a:defRPr/>
              </a:pPr>
              <a:r>
                <a:rPr kumimoji="0" lang="en-GB" sz="105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157" name="Ovaal 156">
              <a:extLst>
                <a:ext uri="{FF2B5EF4-FFF2-40B4-BE49-F238E27FC236}">
                  <a16:creationId xmlns:a16="http://schemas.microsoft.com/office/drawing/2014/main" id="{108409B1-4F45-3258-1F52-F92DF9059940}"/>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8</a:t>
              </a:r>
            </a:p>
          </p:txBody>
        </p:sp>
        <p:sp>
          <p:nvSpPr>
            <p:cNvPr id="158" name="Rechthoek 157">
              <a:extLst>
                <a:ext uri="{FF2B5EF4-FFF2-40B4-BE49-F238E27FC236}">
                  <a16:creationId xmlns:a16="http://schemas.microsoft.com/office/drawing/2014/main" id="{8AB3CB09-E45D-9510-8BC8-BA5C91C1461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450"/>
                </a:spcBef>
                <a:spcAft>
                  <a:spcPts val="450"/>
                </a:spcAft>
                <a:buClr>
                  <a:srgbClr val="2CA055"/>
                </a:buClr>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#2</a:t>
              </a:r>
            </a:p>
          </p:txBody>
        </p:sp>
        <p:sp>
          <p:nvSpPr>
            <p:cNvPr id="159" name="Ovaal 158">
              <a:extLst>
                <a:ext uri="{FF2B5EF4-FFF2-40B4-BE49-F238E27FC236}">
                  <a16:creationId xmlns:a16="http://schemas.microsoft.com/office/drawing/2014/main" id="{8416E73C-CF34-F4CB-22E2-CEB9CE9B0D69}"/>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9</a:t>
              </a:r>
            </a:p>
          </p:txBody>
        </p:sp>
        <p:sp>
          <p:nvSpPr>
            <p:cNvPr id="160" name="Rechthoek 159">
              <a:extLst>
                <a:ext uri="{FF2B5EF4-FFF2-40B4-BE49-F238E27FC236}">
                  <a16:creationId xmlns:a16="http://schemas.microsoft.com/office/drawing/2014/main" id="{A565FB4B-EC9D-BB43-7194-AF2F7D7BC26E}"/>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450"/>
                </a:spcBef>
                <a:spcAft>
                  <a:spcPts val="450"/>
                </a:spcAft>
                <a:buClr>
                  <a:srgbClr val="EE7628"/>
                </a:buClr>
                <a:buSzTx/>
                <a:buFont typeface="Arial" panose="020B0604020202020204" pitchFamily="34" charset="0"/>
                <a:buNone/>
                <a:tabLst/>
                <a:defRPr/>
              </a:pPr>
              <a:r>
                <a:rPr kumimoji="0" lang="en-GB" sz="1350" b="1" i="0" u="none" strike="noStrike" kern="0" cap="none" spc="0" normalizeH="0" baseline="0" noProof="0" dirty="0">
                  <a:ln>
                    <a:noFill/>
                  </a:ln>
                  <a:solidFill>
                    <a:srgbClr val="2CA055"/>
                  </a:solidFill>
                  <a:effectLst/>
                  <a:uLnTx/>
                  <a:uFillTx/>
                  <a:latin typeface="Calibri" panose="020F0502020204030204" pitchFamily="34" charset="0"/>
                  <a:ea typeface="+mn-ea"/>
                  <a:cs typeface="Calibri" panose="020F0502020204030204" pitchFamily="34" charset="0"/>
                </a:rPr>
                <a:t>Heading #4</a:t>
              </a:r>
            </a:p>
          </p:txBody>
        </p:sp>
        <p:sp>
          <p:nvSpPr>
            <p:cNvPr id="161" name="Rechthoek 160">
              <a:extLst>
                <a:ext uri="{FF2B5EF4-FFF2-40B4-BE49-F238E27FC236}">
                  <a16:creationId xmlns:a16="http://schemas.microsoft.com/office/drawing/2014/main" id="{01FB2735-BF62-79C5-84EB-AE8BC154A55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9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9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9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9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nvGrpSpPr>
            <p:cNvPr id="162" name="ICOON_info">
              <a:extLst>
                <a:ext uri="{FF2B5EF4-FFF2-40B4-BE49-F238E27FC236}">
                  <a16:creationId xmlns:a16="http://schemas.microsoft.com/office/drawing/2014/main" id="{A30332FE-560B-F039-AE12-A0E44BCB51F3}"/>
                </a:ext>
              </a:extLst>
            </p:cNvPr>
            <p:cNvGrpSpPr/>
            <p:nvPr userDrawn="1"/>
          </p:nvGrpSpPr>
          <p:grpSpPr>
            <a:xfrm>
              <a:off x="-376736" y="4400186"/>
              <a:ext cx="283685" cy="283685"/>
              <a:chOff x="-510741" y="5913713"/>
              <a:chExt cx="267555" cy="267555"/>
            </a:xfrm>
          </p:grpSpPr>
          <p:sp>
            <p:nvSpPr>
              <p:cNvPr id="210" name="Ovaal 209">
                <a:extLst>
                  <a:ext uri="{FF2B5EF4-FFF2-40B4-BE49-F238E27FC236}">
                    <a16:creationId xmlns:a16="http://schemas.microsoft.com/office/drawing/2014/main" id="{DC8C69F2-A371-9323-8AF1-21F5F315999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endParaRPr kumimoji="0" lang="en-GB" sz="1200" b="0" i="0" u="none" strike="noStrike" kern="120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1" name="Graphic 163" descr="Informatie">
                <a:extLst>
                  <a:ext uri="{FF2B5EF4-FFF2-40B4-BE49-F238E27FC236}">
                    <a16:creationId xmlns:a16="http://schemas.microsoft.com/office/drawing/2014/main" id="{9147A69B-5E27-9300-48E4-8F3B81ED190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63" name="VOORBEELD">
              <a:extLst>
                <a:ext uri="{FF2B5EF4-FFF2-40B4-BE49-F238E27FC236}">
                  <a16:creationId xmlns:a16="http://schemas.microsoft.com/office/drawing/2014/main" id="{F89B4307-509F-1767-EA64-21C18F4C7874}"/>
                </a:ext>
              </a:extLst>
            </p:cNvPr>
            <p:cNvGrpSpPr/>
            <p:nvPr userDrawn="1"/>
          </p:nvGrpSpPr>
          <p:grpSpPr>
            <a:xfrm>
              <a:off x="-3605171" y="458674"/>
              <a:ext cx="3234311" cy="558875"/>
              <a:chOff x="-3605171" y="458674"/>
              <a:chExt cx="3234311" cy="558875"/>
            </a:xfrm>
          </p:grpSpPr>
          <p:sp>
            <p:nvSpPr>
              <p:cNvPr id="170" name="Rechthoek 169">
                <a:extLst>
                  <a:ext uri="{FF2B5EF4-FFF2-40B4-BE49-F238E27FC236}">
                    <a16:creationId xmlns:a16="http://schemas.microsoft.com/office/drawing/2014/main" id="{AF40EDCB-3AE0-95BB-213A-BF20D1361E7D}"/>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75"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Home</a:t>
                </a:r>
              </a:p>
            </p:txBody>
          </p:sp>
          <p:sp>
            <p:nvSpPr>
              <p:cNvPr id="171" name="Rechthoek 170">
                <a:extLst>
                  <a:ext uri="{FF2B5EF4-FFF2-40B4-BE49-F238E27FC236}">
                    <a16:creationId xmlns:a16="http://schemas.microsoft.com/office/drawing/2014/main" id="{B9114A86-6EB3-6073-3DF2-F9FB6F8D063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72" name="Groep 171">
                <a:extLst>
                  <a:ext uri="{FF2B5EF4-FFF2-40B4-BE49-F238E27FC236}">
                    <a16:creationId xmlns:a16="http://schemas.microsoft.com/office/drawing/2014/main" id="{3051CCAB-3D14-79D7-8734-576F5B1D9B2B}"/>
                  </a:ext>
                </a:extLst>
              </p:cNvPr>
              <p:cNvGrpSpPr/>
              <p:nvPr userDrawn="1"/>
            </p:nvGrpSpPr>
            <p:grpSpPr>
              <a:xfrm>
                <a:off x="-3386247" y="830871"/>
                <a:ext cx="139423" cy="109566"/>
                <a:chOff x="-2866744" y="827071"/>
                <a:chExt cx="168701" cy="132575"/>
              </a:xfrm>
            </p:grpSpPr>
            <p:grpSp>
              <p:nvGrpSpPr>
                <p:cNvPr id="203" name="Groep 202">
                  <a:extLst>
                    <a:ext uri="{FF2B5EF4-FFF2-40B4-BE49-F238E27FC236}">
                      <a16:creationId xmlns:a16="http://schemas.microsoft.com/office/drawing/2014/main" id="{8D1591BB-AF5B-3573-019D-A057C191B18B}"/>
                    </a:ext>
                  </a:extLst>
                </p:cNvPr>
                <p:cNvGrpSpPr/>
                <p:nvPr userDrawn="1"/>
              </p:nvGrpSpPr>
              <p:grpSpPr>
                <a:xfrm>
                  <a:off x="-2866744" y="827071"/>
                  <a:ext cx="168701" cy="132575"/>
                  <a:chOff x="-2866744" y="827071"/>
                  <a:chExt cx="168701" cy="132575"/>
                </a:xfrm>
              </p:grpSpPr>
              <p:cxnSp>
                <p:nvCxnSpPr>
                  <p:cNvPr id="205" name="Rechte verbindingslijn 204">
                    <a:extLst>
                      <a:ext uri="{FF2B5EF4-FFF2-40B4-BE49-F238E27FC236}">
                        <a16:creationId xmlns:a16="http://schemas.microsoft.com/office/drawing/2014/main" id="{CCE80AEE-DC36-5ACD-9BEF-CC14B26C9D4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BD508CED-2A13-D784-2798-2800FF97079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7" name="Rechte verbindingslijn 206">
                    <a:extLst>
                      <a:ext uri="{FF2B5EF4-FFF2-40B4-BE49-F238E27FC236}">
                        <a16:creationId xmlns:a16="http://schemas.microsoft.com/office/drawing/2014/main" id="{54484C0D-5195-CB62-09D1-640F453DB27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08" name="Rechte verbindingslijn 207">
                    <a:extLst>
                      <a:ext uri="{FF2B5EF4-FFF2-40B4-BE49-F238E27FC236}">
                        <a16:creationId xmlns:a16="http://schemas.microsoft.com/office/drawing/2014/main" id="{CE7EAD3F-C61D-2F31-F2B2-B5343F166AF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09" name="Rechte verbindingslijn 208">
                    <a:extLst>
                      <a:ext uri="{FF2B5EF4-FFF2-40B4-BE49-F238E27FC236}">
                        <a16:creationId xmlns:a16="http://schemas.microsoft.com/office/drawing/2014/main" id="{9D135F66-D538-71AF-9577-96228184918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4" name="Pijl: rechts 203">
                  <a:extLst>
                    <a:ext uri="{FF2B5EF4-FFF2-40B4-BE49-F238E27FC236}">
                      <a16:creationId xmlns:a16="http://schemas.microsoft.com/office/drawing/2014/main" id="{DF54A0B8-46DB-D709-A282-18DCF43C8FB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73" name="Groep 172">
                <a:extLst>
                  <a:ext uri="{FF2B5EF4-FFF2-40B4-BE49-F238E27FC236}">
                    <a16:creationId xmlns:a16="http://schemas.microsoft.com/office/drawing/2014/main" id="{499DF971-38E1-A9C4-9D5E-62DFBFE0E042}"/>
                  </a:ext>
                </a:extLst>
              </p:cNvPr>
              <p:cNvGrpSpPr/>
              <p:nvPr userDrawn="1"/>
            </p:nvGrpSpPr>
            <p:grpSpPr>
              <a:xfrm>
                <a:off x="-3605171" y="830871"/>
                <a:ext cx="139423" cy="109566"/>
                <a:chOff x="-2866744" y="518074"/>
                <a:chExt cx="168701" cy="132575"/>
              </a:xfrm>
            </p:grpSpPr>
            <p:grpSp>
              <p:nvGrpSpPr>
                <p:cNvPr id="196" name="Groep 195">
                  <a:extLst>
                    <a:ext uri="{FF2B5EF4-FFF2-40B4-BE49-F238E27FC236}">
                      <a16:creationId xmlns:a16="http://schemas.microsoft.com/office/drawing/2014/main" id="{8C7ED7EB-9338-1CE6-3416-A3CAACACA577}"/>
                    </a:ext>
                  </a:extLst>
                </p:cNvPr>
                <p:cNvGrpSpPr/>
                <p:nvPr userDrawn="1"/>
              </p:nvGrpSpPr>
              <p:grpSpPr>
                <a:xfrm>
                  <a:off x="-2866744" y="518074"/>
                  <a:ext cx="168701" cy="132575"/>
                  <a:chOff x="-2866744" y="518074"/>
                  <a:chExt cx="168701" cy="132575"/>
                </a:xfrm>
              </p:grpSpPr>
              <p:cxnSp>
                <p:nvCxnSpPr>
                  <p:cNvPr id="198" name="Rechte verbindingslijn 197">
                    <a:extLst>
                      <a:ext uri="{FF2B5EF4-FFF2-40B4-BE49-F238E27FC236}">
                        <a16:creationId xmlns:a16="http://schemas.microsoft.com/office/drawing/2014/main" id="{FA934C29-58F8-3CAD-46D0-B56681AD7B4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99" name="Rechte verbindingslijn 198">
                    <a:extLst>
                      <a:ext uri="{FF2B5EF4-FFF2-40B4-BE49-F238E27FC236}">
                        <a16:creationId xmlns:a16="http://schemas.microsoft.com/office/drawing/2014/main" id="{FEFBD365-EB80-413D-85EF-230768BC61B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00" name="Rechte verbindingslijn 199">
                    <a:extLst>
                      <a:ext uri="{FF2B5EF4-FFF2-40B4-BE49-F238E27FC236}">
                        <a16:creationId xmlns:a16="http://schemas.microsoft.com/office/drawing/2014/main" id="{3E77F9B4-D281-5CCC-276C-A53C0786B36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01" name="Rechte verbindingslijn 200">
                    <a:extLst>
                      <a:ext uri="{FF2B5EF4-FFF2-40B4-BE49-F238E27FC236}">
                        <a16:creationId xmlns:a16="http://schemas.microsoft.com/office/drawing/2014/main" id="{F9E826E6-57E6-7D7A-C3FD-7964C3EC947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02" name="Rechte verbindingslijn 201">
                    <a:extLst>
                      <a:ext uri="{FF2B5EF4-FFF2-40B4-BE49-F238E27FC236}">
                        <a16:creationId xmlns:a16="http://schemas.microsoft.com/office/drawing/2014/main" id="{EF1CE198-3D08-91C3-6D40-6716C400DBF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7" name="Pijl: rechts 196">
                  <a:extLst>
                    <a:ext uri="{FF2B5EF4-FFF2-40B4-BE49-F238E27FC236}">
                      <a16:creationId xmlns:a16="http://schemas.microsoft.com/office/drawing/2014/main" id="{F8F8F025-FD7A-7069-344B-45E4F5AF682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174" name="Rechte verbindingslijn 173">
                <a:extLst>
                  <a:ext uri="{FF2B5EF4-FFF2-40B4-BE49-F238E27FC236}">
                    <a16:creationId xmlns:a16="http://schemas.microsoft.com/office/drawing/2014/main" id="{DF7EACA8-B6C3-2CB4-C186-0E8927FA425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75" name="Rechte verbindingslijn 174">
                <a:extLst>
                  <a:ext uri="{FF2B5EF4-FFF2-40B4-BE49-F238E27FC236}">
                    <a16:creationId xmlns:a16="http://schemas.microsoft.com/office/drawing/2014/main" id="{ABC1C585-F0D9-88BF-2F57-22D5FCA0955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76" name="Rechthoek 175">
                <a:extLst>
                  <a:ext uri="{FF2B5EF4-FFF2-40B4-BE49-F238E27FC236}">
                    <a16:creationId xmlns:a16="http://schemas.microsoft.com/office/drawing/2014/main" id="{E4D3B477-7C39-A298-8F70-6F15086B62D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Text level down</a:t>
                </a:r>
              </a:p>
            </p:txBody>
          </p:sp>
          <p:sp>
            <p:nvSpPr>
              <p:cNvPr id="177" name="Rechthoek 176">
                <a:extLst>
                  <a:ext uri="{FF2B5EF4-FFF2-40B4-BE49-F238E27FC236}">
                    <a16:creationId xmlns:a16="http://schemas.microsoft.com/office/drawing/2014/main" id="{2A62C3BD-1311-A4D2-DA65-F269FB02176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Text level up</a:t>
                </a:r>
              </a:p>
            </p:txBody>
          </p:sp>
          <p:grpSp>
            <p:nvGrpSpPr>
              <p:cNvPr id="178" name="Groep 177">
                <a:extLst>
                  <a:ext uri="{FF2B5EF4-FFF2-40B4-BE49-F238E27FC236}">
                    <a16:creationId xmlns:a16="http://schemas.microsoft.com/office/drawing/2014/main" id="{0E1CBD0C-A226-1623-7A2A-4D0A1CDE5FB2}"/>
                  </a:ext>
                </a:extLst>
              </p:cNvPr>
              <p:cNvGrpSpPr/>
              <p:nvPr userDrawn="1"/>
            </p:nvGrpSpPr>
            <p:grpSpPr>
              <a:xfrm>
                <a:off x="-2916763" y="769168"/>
                <a:ext cx="268738" cy="248381"/>
                <a:chOff x="-2916763" y="769168"/>
                <a:chExt cx="268738" cy="248381"/>
              </a:xfrm>
            </p:grpSpPr>
            <p:sp>
              <p:nvSpPr>
                <p:cNvPr id="188" name="Rechthoek 187">
                  <a:extLst>
                    <a:ext uri="{FF2B5EF4-FFF2-40B4-BE49-F238E27FC236}">
                      <a16:creationId xmlns:a16="http://schemas.microsoft.com/office/drawing/2014/main" id="{B163B6C9-5D12-9D48-5527-B8462F79B90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788"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89" name="Groep 188">
                  <a:extLst>
                    <a:ext uri="{FF2B5EF4-FFF2-40B4-BE49-F238E27FC236}">
                      <a16:creationId xmlns:a16="http://schemas.microsoft.com/office/drawing/2014/main" id="{750F7A40-1441-A520-889E-11FF48DE34CD}"/>
                    </a:ext>
                  </a:extLst>
                </p:cNvPr>
                <p:cNvGrpSpPr/>
                <p:nvPr userDrawn="1"/>
              </p:nvGrpSpPr>
              <p:grpSpPr>
                <a:xfrm>
                  <a:off x="-2866744" y="827071"/>
                  <a:ext cx="168701" cy="132575"/>
                  <a:chOff x="-2866744" y="827071"/>
                  <a:chExt cx="168701" cy="132575"/>
                </a:xfrm>
              </p:grpSpPr>
              <p:cxnSp>
                <p:nvCxnSpPr>
                  <p:cNvPr id="191" name="Rechte verbindingslijn 190">
                    <a:extLst>
                      <a:ext uri="{FF2B5EF4-FFF2-40B4-BE49-F238E27FC236}">
                        <a16:creationId xmlns:a16="http://schemas.microsoft.com/office/drawing/2014/main" id="{E9B3A13A-D4B9-463E-860F-1D2B74CAE9B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2" name="Rechte verbindingslijn 191">
                    <a:extLst>
                      <a:ext uri="{FF2B5EF4-FFF2-40B4-BE49-F238E27FC236}">
                        <a16:creationId xmlns:a16="http://schemas.microsoft.com/office/drawing/2014/main" id="{84B16524-055D-52BD-7112-4CBD486FA75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3" name="Rechte verbindingslijn 192">
                    <a:extLst>
                      <a:ext uri="{FF2B5EF4-FFF2-40B4-BE49-F238E27FC236}">
                        <a16:creationId xmlns:a16="http://schemas.microsoft.com/office/drawing/2014/main" id="{C5666B58-0406-291F-385A-84C68AFD342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901DCF80-DE83-BDD7-36CB-6113DB8C08F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C898365F-2308-0131-E74B-BF7210ACEB7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0" name="Pijl: rechts 189">
                  <a:extLst>
                    <a:ext uri="{FF2B5EF4-FFF2-40B4-BE49-F238E27FC236}">
                      <a16:creationId xmlns:a16="http://schemas.microsoft.com/office/drawing/2014/main" id="{DB509CEE-72E8-21A0-7B2B-35048F0E872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79" name="Groep 178">
                <a:extLst>
                  <a:ext uri="{FF2B5EF4-FFF2-40B4-BE49-F238E27FC236}">
                    <a16:creationId xmlns:a16="http://schemas.microsoft.com/office/drawing/2014/main" id="{BFAEDEB2-6F91-9395-7AD3-9DD14F888C5D}"/>
                  </a:ext>
                </a:extLst>
              </p:cNvPr>
              <p:cNvGrpSpPr/>
              <p:nvPr userDrawn="1"/>
            </p:nvGrpSpPr>
            <p:grpSpPr>
              <a:xfrm>
                <a:off x="-2916763" y="460171"/>
                <a:ext cx="268738" cy="248381"/>
                <a:chOff x="-2916763" y="460171"/>
                <a:chExt cx="268738" cy="248381"/>
              </a:xfrm>
            </p:grpSpPr>
            <p:sp>
              <p:nvSpPr>
                <p:cNvPr id="180" name="Rechthoek 179">
                  <a:extLst>
                    <a:ext uri="{FF2B5EF4-FFF2-40B4-BE49-F238E27FC236}">
                      <a16:creationId xmlns:a16="http://schemas.microsoft.com/office/drawing/2014/main" id="{BBCC4508-AFC5-55A8-6885-388C08EE5FDD}"/>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788"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81" name="Groep 180">
                  <a:extLst>
                    <a:ext uri="{FF2B5EF4-FFF2-40B4-BE49-F238E27FC236}">
                      <a16:creationId xmlns:a16="http://schemas.microsoft.com/office/drawing/2014/main" id="{DACCC5DD-138E-722C-6405-4C749CA8F67C}"/>
                    </a:ext>
                  </a:extLst>
                </p:cNvPr>
                <p:cNvGrpSpPr/>
                <p:nvPr userDrawn="1"/>
              </p:nvGrpSpPr>
              <p:grpSpPr>
                <a:xfrm>
                  <a:off x="-2866744" y="518074"/>
                  <a:ext cx="168701" cy="132575"/>
                  <a:chOff x="-2866744" y="518074"/>
                  <a:chExt cx="168701" cy="132575"/>
                </a:xfrm>
              </p:grpSpPr>
              <p:cxnSp>
                <p:nvCxnSpPr>
                  <p:cNvPr id="183" name="Rechte verbindingslijn 182">
                    <a:extLst>
                      <a:ext uri="{FF2B5EF4-FFF2-40B4-BE49-F238E27FC236}">
                        <a16:creationId xmlns:a16="http://schemas.microsoft.com/office/drawing/2014/main" id="{0FD0DB77-C379-6BA2-FC61-C83C6A53152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4" name="Rechte verbindingslijn 183">
                    <a:extLst>
                      <a:ext uri="{FF2B5EF4-FFF2-40B4-BE49-F238E27FC236}">
                        <a16:creationId xmlns:a16="http://schemas.microsoft.com/office/drawing/2014/main" id="{8E372177-F828-E944-9C68-A01EE062805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5" name="Rechte verbindingslijn 184">
                    <a:extLst>
                      <a:ext uri="{FF2B5EF4-FFF2-40B4-BE49-F238E27FC236}">
                        <a16:creationId xmlns:a16="http://schemas.microsoft.com/office/drawing/2014/main" id="{2D229690-17CA-E2CB-4487-14AD16537E1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6" name="Rechte verbindingslijn 185">
                    <a:extLst>
                      <a:ext uri="{FF2B5EF4-FFF2-40B4-BE49-F238E27FC236}">
                        <a16:creationId xmlns:a16="http://schemas.microsoft.com/office/drawing/2014/main" id="{A5E46EB8-1BAF-052D-09C4-BF81BC8F563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571E4012-DD40-A650-6521-5FA0F0916CF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2" name="Pijl: rechts 181">
                  <a:extLst>
                    <a:ext uri="{FF2B5EF4-FFF2-40B4-BE49-F238E27FC236}">
                      <a16:creationId xmlns:a16="http://schemas.microsoft.com/office/drawing/2014/main" id="{970DE4E9-6E0A-D777-07C9-268E7B99A33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164" name="Groep 163">
              <a:extLst>
                <a:ext uri="{FF2B5EF4-FFF2-40B4-BE49-F238E27FC236}">
                  <a16:creationId xmlns:a16="http://schemas.microsoft.com/office/drawing/2014/main" id="{11474F3E-3D89-3996-A5E8-435B03332EB7}"/>
                </a:ext>
              </a:extLst>
            </p:cNvPr>
            <p:cNvGrpSpPr/>
            <p:nvPr userDrawn="1"/>
          </p:nvGrpSpPr>
          <p:grpSpPr>
            <a:xfrm>
              <a:off x="-938434" y="4663037"/>
              <a:ext cx="627798" cy="576693"/>
              <a:chOff x="-1753862" y="6112775"/>
              <a:chExt cx="759635" cy="697798"/>
            </a:xfrm>
          </p:grpSpPr>
          <p:grpSp>
            <p:nvGrpSpPr>
              <p:cNvPr id="165" name="Inspireren">
                <a:extLst>
                  <a:ext uri="{FF2B5EF4-FFF2-40B4-BE49-F238E27FC236}">
                    <a16:creationId xmlns:a16="http://schemas.microsoft.com/office/drawing/2014/main" id="{0FC12995-414C-3C94-7DC2-DD46AADA246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67" name="Freeform 12">
                  <a:extLst>
                    <a:ext uri="{FF2B5EF4-FFF2-40B4-BE49-F238E27FC236}">
                      <a16:creationId xmlns:a16="http://schemas.microsoft.com/office/drawing/2014/main" id="{C5CC9D1F-9479-4B3A-806E-1A02EC58309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168" name="Freeform 13">
                  <a:extLst>
                    <a:ext uri="{FF2B5EF4-FFF2-40B4-BE49-F238E27FC236}">
                      <a16:creationId xmlns:a16="http://schemas.microsoft.com/office/drawing/2014/main" id="{D83025A8-4DDD-E741-EF4E-8DAD1F7B106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169" name="Freeform 14">
                  <a:extLst>
                    <a:ext uri="{FF2B5EF4-FFF2-40B4-BE49-F238E27FC236}">
                      <a16:creationId xmlns:a16="http://schemas.microsoft.com/office/drawing/2014/main" id="{D560373C-25E4-CF6A-7BFE-C155EEEACA1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166" name="Tekstvak 165">
                <a:extLst>
                  <a:ext uri="{FF2B5EF4-FFF2-40B4-BE49-F238E27FC236}">
                    <a16:creationId xmlns:a16="http://schemas.microsoft.com/office/drawing/2014/main" id="{B874755B-699C-AA21-E04C-8845E0C37A67}"/>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4" name="INSTRUCTION">
            <a:extLst>
              <a:ext uri="{FF2B5EF4-FFF2-40B4-BE49-F238E27FC236}">
                <a16:creationId xmlns:a16="http://schemas.microsoft.com/office/drawing/2014/main" id="{A9D2B2D9-7306-6B5D-A5E6-9F7E0A5D6059}"/>
              </a:ext>
            </a:extLst>
          </p:cNvPr>
          <p:cNvGrpSpPr/>
          <p:nvPr userDrawn="1"/>
        </p:nvGrpSpPr>
        <p:grpSpPr>
          <a:xfrm>
            <a:off x="9283197" y="1"/>
            <a:ext cx="2769835" cy="3790982"/>
            <a:chOff x="-3786164" y="0"/>
            <a:chExt cx="3693113" cy="5054643"/>
          </a:xfrm>
        </p:grpSpPr>
        <p:sp>
          <p:nvSpPr>
            <p:cNvPr id="5" name="Rechthoek 4">
              <a:extLst>
                <a:ext uri="{FF2B5EF4-FFF2-40B4-BE49-F238E27FC236}">
                  <a16:creationId xmlns:a16="http://schemas.microsoft.com/office/drawing/2014/main" id="{687C2A1E-1E37-EE07-49B9-6FD74859EDE1}"/>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1050" b="1" i="0" u="none" strike="noStrike" kern="1200" cap="all" spc="0" normalizeH="0" baseline="0" noProof="0" dirty="0">
                  <a:ln>
                    <a:noFill/>
                  </a:ln>
                  <a:solidFill>
                    <a:srgbClr val="EE7628"/>
                  </a:solidFill>
                  <a:effectLst/>
                  <a:uLnTx/>
                  <a:uFillTx/>
                  <a:latin typeface="Calibri" panose="020F0502020204030204" pitchFamily="34" charset="0"/>
                  <a:ea typeface="+mn-ea"/>
                  <a:cs typeface="Calibri" panose="020F0502020204030204" pitchFamily="34" charset="0"/>
                </a:rPr>
                <a:t>Insert/edit an image</a:t>
              </a:r>
            </a:p>
          </p:txBody>
        </p:sp>
        <p:sp>
          <p:nvSpPr>
            <p:cNvPr id="6" name="Rechthoek 5">
              <a:extLst>
                <a:ext uri="{FF2B5EF4-FFF2-40B4-BE49-F238E27FC236}">
                  <a16:creationId xmlns:a16="http://schemas.microsoft.com/office/drawing/2014/main" id="{CB5F8B9B-D693-6186-5229-77BCADD462FE}"/>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9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9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9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9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sp>
          <p:nvSpPr>
            <p:cNvPr id="7" name="Ovaal 6">
              <a:extLst>
                <a:ext uri="{FF2B5EF4-FFF2-40B4-BE49-F238E27FC236}">
                  <a16:creationId xmlns:a16="http://schemas.microsoft.com/office/drawing/2014/main" id="{AE24755C-0F37-EC62-81C0-B60F2A3F2DDE}"/>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8" name="Rechthoek 7">
              <a:extLst>
                <a:ext uri="{FF2B5EF4-FFF2-40B4-BE49-F238E27FC236}">
                  <a16:creationId xmlns:a16="http://schemas.microsoft.com/office/drawing/2014/main" id="{13C2EFBE-CF03-8F7B-9D50-C810997E2541}"/>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9" name="Ovaal 8">
              <a:extLst>
                <a:ext uri="{FF2B5EF4-FFF2-40B4-BE49-F238E27FC236}">
                  <a16:creationId xmlns:a16="http://schemas.microsoft.com/office/drawing/2014/main" id="{3E23BD67-C0A5-2D1B-3E55-6A95F6182BB1}"/>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11" name="Rechthoek 10">
              <a:extLst>
                <a:ext uri="{FF2B5EF4-FFF2-40B4-BE49-F238E27FC236}">
                  <a16:creationId xmlns:a16="http://schemas.microsoft.com/office/drawing/2014/main" id="{24F79174-3DC7-435D-83C9-3DA2961351E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2" name="Rechthoek 11">
              <a:extLst>
                <a:ext uri="{FF2B5EF4-FFF2-40B4-BE49-F238E27FC236}">
                  <a16:creationId xmlns:a16="http://schemas.microsoft.com/office/drawing/2014/main" id="{B6627F1D-B020-4480-5F82-D351BA2C625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Insert</a:t>
              </a:r>
            </a:p>
          </p:txBody>
        </p:sp>
        <p:sp>
          <p:nvSpPr>
            <p:cNvPr id="13" name="Ovaal 12">
              <a:extLst>
                <a:ext uri="{FF2B5EF4-FFF2-40B4-BE49-F238E27FC236}">
                  <a16:creationId xmlns:a16="http://schemas.microsoft.com/office/drawing/2014/main" id="{65E22960-432A-36D7-4C98-B6C67863D135}"/>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4" name="Rechthoek 13">
              <a:extLst>
                <a:ext uri="{FF2B5EF4-FFF2-40B4-BE49-F238E27FC236}">
                  <a16:creationId xmlns:a16="http://schemas.microsoft.com/office/drawing/2014/main" id="{F2A903BD-497A-BEB1-18ED-07DA725FAD62}"/>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algn="l" defTabSz="685800" rtl="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spheres and scale the image frame with the brackets.</a:t>
              </a:r>
            </a:p>
          </p:txBody>
        </p:sp>
        <p:grpSp>
          <p:nvGrpSpPr>
            <p:cNvPr id="15" name="Groep 14">
              <a:extLst>
                <a:ext uri="{FF2B5EF4-FFF2-40B4-BE49-F238E27FC236}">
                  <a16:creationId xmlns:a16="http://schemas.microsoft.com/office/drawing/2014/main" id="{F16502A2-BA77-AA69-770C-55EB13F70CB5}"/>
                </a:ext>
              </a:extLst>
            </p:cNvPr>
            <p:cNvGrpSpPr/>
            <p:nvPr userDrawn="1"/>
          </p:nvGrpSpPr>
          <p:grpSpPr>
            <a:xfrm>
              <a:off x="-3414453" y="3534339"/>
              <a:ext cx="514284" cy="506545"/>
              <a:chOff x="12617641" y="3403239"/>
              <a:chExt cx="752963" cy="741634"/>
            </a:xfrm>
          </p:grpSpPr>
          <p:grpSp>
            <p:nvGrpSpPr>
              <p:cNvPr id="32" name="Groep 31">
                <a:extLst>
                  <a:ext uri="{FF2B5EF4-FFF2-40B4-BE49-F238E27FC236}">
                    <a16:creationId xmlns:a16="http://schemas.microsoft.com/office/drawing/2014/main" id="{9650E25C-558B-E583-DDC6-52762981F285}"/>
                  </a:ext>
                </a:extLst>
              </p:cNvPr>
              <p:cNvGrpSpPr/>
              <p:nvPr userDrawn="1"/>
            </p:nvGrpSpPr>
            <p:grpSpPr>
              <a:xfrm>
                <a:off x="12771530" y="3403239"/>
                <a:ext cx="467176" cy="448491"/>
                <a:chOff x="12782157" y="3403239"/>
                <a:chExt cx="467176" cy="448491"/>
              </a:xfrm>
            </p:grpSpPr>
            <p:grpSp>
              <p:nvGrpSpPr>
                <p:cNvPr id="35" name="Groep 34">
                  <a:extLst>
                    <a:ext uri="{FF2B5EF4-FFF2-40B4-BE49-F238E27FC236}">
                      <a16:creationId xmlns:a16="http://schemas.microsoft.com/office/drawing/2014/main" id="{B7E5CD87-9C28-2DE9-1182-4FE6E6114E78}"/>
                    </a:ext>
                  </a:extLst>
                </p:cNvPr>
                <p:cNvGrpSpPr/>
                <p:nvPr userDrawn="1"/>
              </p:nvGrpSpPr>
              <p:grpSpPr>
                <a:xfrm>
                  <a:off x="12782157" y="3403239"/>
                  <a:ext cx="412976" cy="396132"/>
                  <a:chOff x="13554906" y="3320109"/>
                  <a:chExt cx="443917" cy="425811"/>
                </a:xfrm>
              </p:grpSpPr>
              <p:grpSp>
                <p:nvGrpSpPr>
                  <p:cNvPr id="42" name="Groep 41">
                    <a:extLst>
                      <a:ext uri="{FF2B5EF4-FFF2-40B4-BE49-F238E27FC236}">
                        <a16:creationId xmlns:a16="http://schemas.microsoft.com/office/drawing/2014/main" id="{58DBA2E9-0EC0-9B40-C991-C97531F362F1}"/>
                      </a:ext>
                    </a:extLst>
                  </p:cNvPr>
                  <p:cNvGrpSpPr/>
                  <p:nvPr userDrawn="1"/>
                </p:nvGrpSpPr>
                <p:grpSpPr>
                  <a:xfrm>
                    <a:off x="13554906" y="3320109"/>
                    <a:ext cx="443917" cy="425811"/>
                    <a:chOff x="12909684" y="1276143"/>
                    <a:chExt cx="443917" cy="425811"/>
                  </a:xfrm>
                </p:grpSpPr>
                <p:sp>
                  <p:nvSpPr>
                    <p:cNvPr id="45" name="Rechthoek 44">
                      <a:extLst>
                        <a:ext uri="{FF2B5EF4-FFF2-40B4-BE49-F238E27FC236}">
                          <a16:creationId xmlns:a16="http://schemas.microsoft.com/office/drawing/2014/main" id="{2AC1B2D8-E2A0-3714-A68D-D64FB73D8B1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450"/>
                        </a:spcBef>
                        <a:spcAft>
                          <a:spcPts val="450"/>
                        </a:spcAft>
                        <a:buClrTx/>
                        <a:buSzTx/>
                        <a:buFontTx/>
                        <a:buNone/>
                        <a:tabLst/>
                        <a:defRPr/>
                      </a:pPr>
                      <a:endParaRPr kumimoji="0" lang="en-GB" sz="6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6" name="Rechthoek 45">
                      <a:extLst>
                        <a:ext uri="{FF2B5EF4-FFF2-40B4-BE49-F238E27FC236}">
                          <a16:creationId xmlns:a16="http://schemas.microsoft.com/office/drawing/2014/main" id="{63C84578-F0F7-F601-18D1-264D08EDC4D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450"/>
                        </a:spcBef>
                        <a:spcAft>
                          <a:spcPts val="450"/>
                        </a:spcAft>
                        <a:buClrTx/>
                        <a:buSzTx/>
                        <a:buFontTx/>
                        <a:buNone/>
                        <a:tabLst/>
                        <a:defRPr/>
                      </a:pPr>
                      <a:endParaRPr kumimoji="0" lang="en-GB" sz="6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7" name="Ovaal 46">
                      <a:extLst>
                        <a:ext uri="{FF2B5EF4-FFF2-40B4-BE49-F238E27FC236}">
                          <a16:creationId xmlns:a16="http://schemas.microsoft.com/office/drawing/2014/main" id="{68A5E10A-DA7C-B810-F54A-5883434354A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43" name="Afbeelding 42">
                    <a:extLst>
                      <a:ext uri="{FF2B5EF4-FFF2-40B4-BE49-F238E27FC236}">
                        <a16:creationId xmlns:a16="http://schemas.microsoft.com/office/drawing/2014/main" id="{E66CB26E-20F8-8F60-B64C-A5275FFED8AA}"/>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4" name="Afbeelding 43">
                    <a:extLst>
                      <a:ext uri="{FF2B5EF4-FFF2-40B4-BE49-F238E27FC236}">
                        <a16:creationId xmlns:a16="http://schemas.microsoft.com/office/drawing/2014/main" id="{5A213197-D11C-C5F6-AB07-C52B56B4801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6" name="Groep 35">
                  <a:extLst>
                    <a:ext uri="{FF2B5EF4-FFF2-40B4-BE49-F238E27FC236}">
                      <a16:creationId xmlns:a16="http://schemas.microsoft.com/office/drawing/2014/main" id="{7B65FCF0-3BD6-7B42-325C-3D4DA3BC8D1E}"/>
                    </a:ext>
                  </a:extLst>
                </p:cNvPr>
                <p:cNvGrpSpPr/>
                <p:nvPr userDrawn="1"/>
              </p:nvGrpSpPr>
              <p:grpSpPr>
                <a:xfrm>
                  <a:off x="13103513" y="3705268"/>
                  <a:ext cx="145820" cy="146462"/>
                  <a:chOff x="13096169" y="3602278"/>
                  <a:chExt cx="145820" cy="146462"/>
                </a:xfrm>
              </p:grpSpPr>
              <p:sp>
                <p:nvSpPr>
                  <p:cNvPr id="40" name="Rechthoek 39">
                    <a:extLst>
                      <a:ext uri="{FF2B5EF4-FFF2-40B4-BE49-F238E27FC236}">
                        <a16:creationId xmlns:a16="http://schemas.microsoft.com/office/drawing/2014/main" id="{4FDB86B3-C3D4-2048-B1F7-24F6B0DB3A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1" name="Rechthoek 40">
                    <a:extLst>
                      <a:ext uri="{FF2B5EF4-FFF2-40B4-BE49-F238E27FC236}">
                        <a16:creationId xmlns:a16="http://schemas.microsoft.com/office/drawing/2014/main" id="{EF0ABB98-9B38-AC99-117E-820D40C96EA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37" name="Groep 36">
                  <a:extLst>
                    <a:ext uri="{FF2B5EF4-FFF2-40B4-BE49-F238E27FC236}">
                      <a16:creationId xmlns:a16="http://schemas.microsoft.com/office/drawing/2014/main" id="{587E20AA-0359-4491-68C3-24FD5567A76D}"/>
                    </a:ext>
                  </a:extLst>
                </p:cNvPr>
                <p:cNvGrpSpPr/>
                <p:nvPr userDrawn="1"/>
              </p:nvGrpSpPr>
              <p:grpSpPr>
                <a:xfrm rot="10800000">
                  <a:off x="13061402" y="3665637"/>
                  <a:ext cx="145820" cy="146462"/>
                  <a:chOff x="13096169" y="3602278"/>
                  <a:chExt cx="145820" cy="146462"/>
                </a:xfrm>
              </p:grpSpPr>
              <p:sp>
                <p:nvSpPr>
                  <p:cNvPr id="38" name="Rechthoek 37">
                    <a:extLst>
                      <a:ext uri="{FF2B5EF4-FFF2-40B4-BE49-F238E27FC236}">
                        <a16:creationId xmlns:a16="http://schemas.microsoft.com/office/drawing/2014/main" id="{46E0AA39-830D-E991-9CB1-B37125AA7F1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9" name="Rechthoek 38">
                    <a:extLst>
                      <a:ext uri="{FF2B5EF4-FFF2-40B4-BE49-F238E27FC236}">
                        <a16:creationId xmlns:a16="http://schemas.microsoft.com/office/drawing/2014/main" id="{F4ADA4FD-117F-9330-B038-BC72D722826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33" name="Rechthoek 32">
                <a:extLst>
                  <a:ext uri="{FF2B5EF4-FFF2-40B4-BE49-F238E27FC236}">
                    <a16:creationId xmlns:a16="http://schemas.microsoft.com/office/drawing/2014/main" id="{50EA220B-73EE-6991-B37C-54BAD7855FE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675"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Crop</a:t>
                </a:r>
              </a:p>
            </p:txBody>
          </p:sp>
          <p:sp>
            <p:nvSpPr>
              <p:cNvPr id="34" name="Gelijkbenige driehoek 33">
                <a:extLst>
                  <a:ext uri="{FF2B5EF4-FFF2-40B4-BE49-F238E27FC236}">
                    <a16:creationId xmlns:a16="http://schemas.microsoft.com/office/drawing/2014/main" id="{92BE636F-E4C3-42DA-1ADC-DD10B6EC98D7}"/>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6" name="ICOON_info">
              <a:extLst>
                <a:ext uri="{FF2B5EF4-FFF2-40B4-BE49-F238E27FC236}">
                  <a16:creationId xmlns:a16="http://schemas.microsoft.com/office/drawing/2014/main" id="{9C9BAE13-87A1-7DAB-9C82-C5B336422196}"/>
                </a:ext>
              </a:extLst>
            </p:cNvPr>
            <p:cNvGrpSpPr/>
            <p:nvPr userDrawn="1"/>
          </p:nvGrpSpPr>
          <p:grpSpPr>
            <a:xfrm>
              <a:off x="-376736" y="4055594"/>
              <a:ext cx="283685" cy="283685"/>
              <a:chOff x="-510741" y="5913713"/>
              <a:chExt cx="267555" cy="267555"/>
            </a:xfrm>
          </p:grpSpPr>
          <p:sp>
            <p:nvSpPr>
              <p:cNvPr id="30" name="Ovaal 29">
                <a:extLst>
                  <a:ext uri="{FF2B5EF4-FFF2-40B4-BE49-F238E27FC236}">
                    <a16:creationId xmlns:a16="http://schemas.microsoft.com/office/drawing/2014/main" id="{B5988397-76EA-D9F3-AA8A-36AD277B904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endParaRPr kumimoji="0" lang="en-GB" sz="1200" b="0" i="0" u="none" strike="noStrike" kern="120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1" name="Graphic 163" descr="Informatie">
                <a:extLst>
                  <a:ext uri="{FF2B5EF4-FFF2-40B4-BE49-F238E27FC236}">
                    <a16:creationId xmlns:a16="http://schemas.microsoft.com/office/drawing/2014/main" id="{02F37550-3C99-F935-8416-C9F71C50DF5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7" name="Groep 16">
              <a:extLst>
                <a:ext uri="{FF2B5EF4-FFF2-40B4-BE49-F238E27FC236}">
                  <a16:creationId xmlns:a16="http://schemas.microsoft.com/office/drawing/2014/main" id="{7B2F9781-DA7C-A165-9B72-0C9A718C8E38}"/>
                </a:ext>
              </a:extLst>
            </p:cNvPr>
            <p:cNvGrpSpPr/>
            <p:nvPr userDrawn="1"/>
          </p:nvGrpSpPr>
          <p:grpSpPr>
            <a:xfrm>
              <a:off x="-938434" y="4364020"/>
              <a:ext cx="627798" cy="576693"/>
              <a:chOff x="-938434" y="4570310"/>
              <a:chExt cx="627798" cy="576693"/>
            </a:xfrm>
          </p:grpSpPr>
          <p:grpSp>
            <p:nvGrpSpPr>
              <p:cNvPr id="25" name="Inspireren">
                <a:extLst>
                  <a:ext uri="{FF2B5EF4-FFF2-40B4-BE49-F238E27FC236}">
                    <a16:creationId xmlns:a16="http://schemas.microsoft.com/office/drawing/2014/main" id="{71BDD973-D067-CE4E-9B62-EC992CF74251}"/>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7" name="Freeform 12">
                  <a:extLst>
                    <a:ext uri="{FF2B5EF4-FFF2-40B4-BE49-F238E27FC236}">
                      <a16:creationId xmlns:a16="http://schemas.microsoft.com/office/drawing/2014/main" id="{D5336F29-A881-E8C0-0711-D0E95BFEA603}"/>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Calibri Light"/>
                    <a:ea typeface="+mn-ea"/>
                    <a:cs typeface="+mn-cs"/>
                  </a:endParaRPr>
                </a:p>
              </p:txBody>
            </p:sp>
            <p:sp>
              <p:nvSpPr>
                <p:cNvPr id="28" name="Freeform 13">
                  <a:extLst>
                    <a:ext uri="{FF2B5EF4-FFF2-40B4-BE49-F238E27FC236}">
                      <a16:creationId xmlns:a16="http://schemas.microsoft.com/office/drawing/2014/main" id="{0A1338DA-75FF-40D7-CD6A-E37EED639FD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Calibri Light"/>
                    <a:ea typeface="+mn-ea"/>
                    <a:cs typeface="+mn-cs"/>
                  </a:endParaRPr>
                </a:p>
              </p:txBody>
            </p:sp>
            <p:sp>
              <p:nvSpPr>
                <p:cNvPr id="29" name="Freeform 14">
                  <a:extLst>
                    <a:ext uri="{FF2B5EF4-FFF2-40B4-BE49-F238E27FC236}">
                      <a16:creationId xmlns:a16="http://schemas.microsoft.com/office/drawing/2014/main" id="{2BCF1BF0-F6AA-79E7-D057-D0468C4E51A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Calibri Light"/>
                    <a:ea typeface="+mn-ea"/>
                    <a:cs typeface="+mn-cs"/>
                  </a:endParaRPr>
                </a:p>
              </p:txBody>
            </p:sp>
          </p:grpSp>
          <p:sp>
            <p:nvSpPr>
              <p:cNvPr id="26" name="Tekstvak 25">
                <a:extLst>
                  <a:ext uri="{FF2B5EF4-FFF2-40B4-BE49-F238E27FC236}">
                    <a16:creationId xmlns:a16="http://schemas.microsoft.com/office/drawing/2014/main" id="{5549906E-9941-9BCA-7EFB-02BE9300A487}"/>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8" name="Groep 17">
              <a:extLst>
                <a:ext uri="{FF2B5EF4-FFF2-40B4-BE49-F238E27FC236}">
                  <a16:creationId xmlns:a16="http://schemas.microsoft.com/office/drawing/2014/main" id="{439FC3B4-08FE-1CEF-827A-A1CBE89BB453}"/>
                </a:ext>
              </a:extLst>
            </p:cNvPr>
            <p:cNvGrpSpPr/>
            <p:nvPr userDrawn="1"/>
          </p:nvGrpSpPr>
          <p:grpSpPr>
            <a:xfrm>
              <a:off x="-3365484" y="1226982"/>
              <a:ext cx="446937" cy="406485"/>
              <a:chOff x="-3563526" y="1409294"/>
              <a:chExt cx="354190" cy="322133"/>
            </a:xfrm>
          </p:grpSpPr>
          <p:grpSp>
            <p:nvGrpSpPr>
              <p:cNvPr id="19" name="Groep 18">
                <a:extLst>
                  <a:ext uri="{FF2B5EF4-FFF2-40B4-BE49-F238E27FC236}">
                    <a16:creationId xmlns:a16="http://schemas.microsoft.com/office/drawing/2014/main" id="{D919FF98-7F3E-A0CD-3BC3-C06E570F856B}"/>
                  </a:ext>
                </a:extLst>
              </p:cNvPr>
              <p:cNvGrpSpPr/>
              <p:nvPr userDrawn="1"/>
            </p:nvGrpSpPr>
            <p:grpSpPr>
              <a:xfrm>
                <a:off x="-3499992" y="1409294"/>
                <a:ext cx="225195" cy="195499"/>
                <a:chOff x="8987389" y="1361199"/>
                <a:chExt cx="2200275" cy="1914525"/>
              </a:xfrm>
            </p:grpSpPr>
            <p:sp>
              <p:nvSpPr>
                <p:cNvPr id="21" name="Vrije vorm: vorm 20">
                  <a:extLst>
                    <a:ext uri="{FF2B5EF4-FFF2-40B4-BE49-F238E27FC236}">
                      <a16:creationId xmlns:a16="http://schemas.microsoft.com/office/drawing/2014/main" id="{E86DE3CB-4129-DF27-B72D-162E569E0AC7}"/>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211F26"/>
                    </a:solidFill>
                    <a:effectLst/>
                    <a:uLnTx/>
                    <a:uFillTx/>
                    <a:latin typeface="Calibri Light"/>
                    <a:ea typeface="+mn-ea"/>
                    <a:cs typeface="+mn-cs"/>
                  </a:endParaRPr>
                </a:p>
              </p:txBody>
            </p:sp>
            <p:grpSp>
              <p:nvGrpSpPr>
                <p:cNvPr id="22" name="Groep 21">
                  <a:extLst>
                    <a:ext uri="{FF2B5EF4-FFF2-40B4-BE49-F238E27FC236}">
                      <a16:creationId xmlns:a16="http://schemas.microsoft.com/office/drawing/2014/main" id="{642744B2-3A79-9C77-8F4B-F15E08807FA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3" name="Vrije vorm: vorm 22">
                    <a:extLst>
                      <a:ext uri="{FF2B5EF4-FFF2-40B4-BE49-F238E27FC236}">
                        <a16:creationId xmlns:a16="http://schemas.microsoft.com/office/drawing/2014/main" id="{E29E143F-EB6C-3904-CD4D-35B98B25980A}"/>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211F26"/>
                      </a:solidFill>
                      <a:effectLst/>
                      <a:uLnTx/>
                      <a:uFillTx/>
                      <a:latin typeface="Calibri Light"/>
                      <a:ea typeface="+mn-ea"/>
                      <a:cs typeface="+mn-cs"/>
                    </a:endParaRPr>
                  </a:p>
                </p:txBody>
              </p:sp>
              <p:sp>
                <p:nvSpPr>
                  <p:cNvPr id="24" name="Vrije vorm: vorm 23">
                    <a:extLst>
                      <a:ext uri="{FF2B5EF4-FFF2-40B4-BE49-F238E27FC236}">
                        <a16:creationId xmlns:a16="http://schemas.microsoft.com/office/drawing/2014/main" id="{436C2142-9A21-D3F2-88A5-16037C9E2027}"/>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marL="0" marR="0" lvl="0" indent="0" algn="l" defTabSz="746602"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211F26"/>
                      </a:solidFill>
                      <a:effectLst/>
                      <a:uLnTx/>
                      <a:uFillTx/>
                      <a:latin typeface="Calibri Light"/>
                      <a:ea typeface="+mn-ea"/>
                      <a:cs typeface="+mn-cs"/>
                    </a:endParaRPr>
                  </a:p>
                </p:txBody>
              </p:sp>
            </p:grpSp>
          </p:grpSp>
          <p:sp>
            <p:nvSpPr>
              <p:cNvPr id="20" name="Tekstvak 19">
                <a:extLst>
                  <a:ext uri="{FF2B5EF4-FFF2-40B4-BE49-F238E27FC236}">
                    <a16:creationId xmlns:a16="http://schemas.microsoft.com/office/drawing/2014/main" id="{38285393-5DCE-98CE-B24C-BE2F4AE09447}"/>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42888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KST MET GRAFIEK (50%/ 50%)">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5734281" y="5260910"/>
            <a:ext cx="2355244" cy="162682"/>
          </a:xfrm>
        </p:spPr>
        <p:txBody>
          <a:bodyPr/>
          <a:lstStyle/>
          <a:p>
            <a:fld id="{81B33066-8D2A-4A75-BFF1-CF44C8C09CE9}" type="datetime1">
              <a:rPr lang="nl-NL" smtClean="0"/>
              <a:t>2-6-2023</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695183" y="5260910"/>
            <a:ext cx="5039098" cy="162682"/>
          </a:xfrm>
        </p:spPr>
        <p:txBody>
          <a:bodyPr/>
          <a:lstStyle/>
          <a:p>
            <a:r>
              <a:rPr lang="nl-NL"/>
              <a:t>&lt;Plaats hier je voettekst&gt;</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391398" y="204133"/>
            <a:ext cx="8555502" cy="450558"/>
          </a:xfrm>
        </p:spPr>
        <p:txBody>
          <a:bodyPr/>
          <a:lstStyle>
            <a:lvl1pPr>
              <a:defRPr/>
            </a:lvl1pPr>
          </a:lstStyle>
          <a:p>
            <a:r>
              <a:rPr lang="nl-NL" noProof="0" dirty="0"/>
              <a:t>Plaats hier je titel</a:t>
            </a:r>
            <a:endParaRPr lang="nl-NL" dirty="0"/>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391398" y="1051121"/>
            <a:ext cx="4069865" cy="333853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a:t>
            </a:r>
            <a:r>
              <a:rPr lang="nl-NL" noProof="0" dirty="0" err="1"/>
              <a:t>bullet</a:t>
            </a:r>
            <a:r>
              <a:rPr lang="nl-NL" noProof="0" dirty="0"/>
              <a:t> te plaatsen. Andere </a:t>
            </a:r>
            <a:r>
              <a:rPr lang="nl-NL" noProof="0" dirty="0" err="1"/>
              <a:t>bullet</a:t>
            </a:r>
            <a:r>
              <a:rPr lang="nl-NL" noProof="0" dirty="0"/>
              <a:t> of tekststijl nodig? Gebruik het menu Tekstopmaak.</a:t>
            </a:r>
          </a:p>
          <a:p>
            <a:pPr lvl="1"/>
            <a:r>
              <a:rPr lang="nl-NL" noProof="0" dirty="0"/>
              <a:t>Sub-</a:t>
            </a:r>
            <a:r>
              <a:rPr lang="nl-NL" noProof="0" dirty="0" err="1"/>
              <a:t>bullet</a:t>
            </a:r>
            <a:endParaRPr lang="nl-NL" noProof="0" dirty="0"/>
          </a:p>
          <a:p>
            <a:pPr lvl="2"/>
            <a:r>
              <a:rPr lang="nl-NL" noProof="0" dirty="0"/>
              <a:t>Leestekst</a:t>
            </a:r>
          </a:p>
          <a:p>
            <a:pPr lvl="3"/>
            <a:r>
              <a:rPr lang="nl-NL" noProof="0" dirty="0"/>
              <a:t>Subtitel</a:t>
            </a:r>
          </a:p>
          <a:p>
            <a:pPr lvl="4"/>
            <a:r>
              <a:rPr lang="nl-NL" noProof="0" dirty="0"/>
              <a:t>Numerieke </a:t>
            </a:r>
            <a:r>
              <a:rPr lang="nl-NL" noProof="0" dirty="0" err="1"/>
              <a:t>bullet</a:t>
            </a:r>
            <a:endParaRPr lang="nl-NL" noProof="0" dirty="0"/>
          </a:p>
          <a:p>
            <a:pPr lvl="5"/>
            <a:r>
              <a:rPr lang="nl-NL" noProof="0" dirty="0" err="1"/>
              <a:t>Bullet</a:t>
            </a:r>
            <a:endParaRPr lang="nl-NL" noProof="0" dirty="0"/>
          </a:p>
          <a:p>
            <a:pPr lvl="6"/>
            <a:r>
              <a:rPr lang="nl-NL" noProof="0" dirty="0"/>
              <a:t>Sub-</a:t>
            </a:r>
            <a:r>
              <a:rPr lang="nl-NL" noProof="0" dirty="0" err="1"/>
              <a:t>bullet</a:t>
            </a:r>
            <a:endParaRPr lang="nl-NL" noProof="0" dirty="0"/>
          </a:p>
          <a:p>
            <a:pPr lvl="7"/>
            <a:r>
              <a:rPr lang="nl-NL" noProof="0" dirty="0"/>
              <a:t>Leestekst</a:t>
            </a:r>
          </a:p>
          <a:p>
            <a:pPr lvl="8"/>
            <a:r>
              <a:rPr lang="nl-NL" noProof="0" dirty="0"/>
              <a:t>Subtitel</a:t>
            </a:r>
          </a:p>
        </p:txBody>
      </p:sp>
      <p:sp>
        <p:nvSpPr>
          <p:cNvPr id="7" name="Tekstvak 6">
            <a:extLst>
              <a:ext uri="{FF2B5EF4-FFF2-40B4-BE49-F238E27FC236}">
                <a16:creationId xmlns:a16="http://schemas.microsoft.com/office/drawing/2014/main" id="{A6DE5EA5-27BD-42F3-BD1D-C1E35D802DEE}"/>
              </a:ext>
            </a:extLst>
          </p:cNvPr>
          <p:cNvSpPr txBox="1">
            <a:spLocks/>
          </p:cNvSpPr>
          <p:nvPr userDrawn="1"/>
        </p:nvSpPr>
        <p:spPr>
          <a:xfrm>
            <a:off x="3479342" y="-664284"/>
            <a:ext cx="2185338" cy="411136"/>
          </a:xfrm>
          <a:prstGeom prst="rect">
            <a:avLst/>
          </a:prstGeom>
          <a:solidFill>
            <a:schemeClr val="bg1"/>
          </a:solidFill>
        </p:spPr>
        <p:txBody>
          <a:bodyPr wrap="none" lIns="270000" tIns="135000" rIns="270000" bIns="135000" rtlCol="0">
            <a:spAutoFit/>
          </a:bodyPr>
          <a:lstStyle/>
          <a:p>
            <a:pPr algn="ctr"/>
            <a:r>
              <a:rPr lang="nl-NL" sz="900" b="0" spc="38" baseline="0" dirty="0">
                <a:solidFill>
                  <a:srgbClr val="212121"/>
                </a:solidFill>
                <a:latin typeface="+mn-lt"/>
                <a:cs typeface="Calibri" panose="020F0502020204030204" pitchFamily="34" charset="0"/>
              </a:rPr>
              <a:t>TEKST MET GRAFIEK (50%/ 50%)</a:t>
            </a:r>
          </a:p>
        </p:txBody>
      </p:sp>
      <p:sp>
        <p:nvSpPr>
          <p:cNvPr id="91" name="grafiek">
            <a:extLst>
              <a:ext uri="{FF2B5EF4-FFF2-40B4-BE49-F238E27FC236}">
                <a16:creationId xmlns:a16="http://schemas.microsoft.com/office/drawing/2014/main" id="{BDED734F-E8EE-4A40-A3B0-CCDA1D102C45}"/>
              </a:ext>
            </a:extLst>
          </p:cNvPr>
          <p:cNvSpPr>
            <a:spLocks noGrp="1"/>
          </p:cNvSpPr>
          <p:nvPr>
            <p:ph type="chart" sz="quarter" idx="14" hasCustomPrompt="1"/>
          </p:nvPr>
        </p:nvSpPr>
        <p:spPr>
          <a:xfrm>
            <a:off x="4670551" y="1051121"/>
            <a:ext cx="4078493" cy="3316824"/>
          </a:xfrm>
          <a:solidFill>
            <a:schemeClr val="bg1">
              <a:lumMod val="95000"/>
            </a:schemeClr>
          </a:solidFill>
        </p:spPr>
        <p:txBody>
          <a:bodyPr tIns="1620000"/>
          <a:lstStyle>
            <a:lvl1pPr marL="0" indent="0" algn="ctr">
              <a:spcBef>
                <a:spcPts val="0"/>
              </a:spcBef>
              <a:spcAft>
                <a:spcPts val="0"/>
              </a:spcAft>
              <a:buNone/>
              <a:defRPr sz="825" b="0" baseline="0"/>
            </a:lvl1pPr>
          </a:lstStyle>
          <a:p>
            <a:r>
              <a:rPr lang="nl-NL" dirty="0"/>
              <a:t>Klik op onderstaand pictogram</a:t>
            </a:r>
            <a:br>
              <a:rPr lang="nl-NL" dirty="0"/>
            </a:br>
            <a:r>
              <a:rPr lang="nl-NL" dirty="0"/>
              <a:t>om een grafiek in te voegen</a:t>
            </a:r>
          </a:p>
        </p:txBody>
      </p:sp>
      <p:sp>
        <p:nvSpPr>
          <p:cNvPr id="71" name="Onder balkje">
            <a:extLst>
              <a:ext uri="{FF2B5EF4-FFF2-40B4-BE49-F238E27FC236}">
                <a16:creationId xmlns:a16="http://schemas.microsoft.com/office/drawing/2014/main" id="{A4B100AB-4F9B-4A64-908F-0A386EE51625}"/>
              </a:ext>
            </a:extLst>
          </p:cNvPr>
          <p:cNvSpPr>
            <a:spLocks/>
          </p:cNvSpPr>
          <p:nvPr userDrawn="1"/>
        </p:nvSpPr>
        <p:spPr>
          <a:xfrm>
            <a:off x="-1880" y="5089456"/>
            <a:ext cx="9144000" cy="576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86" name="Tijdelijke aanduiding voor dianummer 5">
            <a:extLst>
              <a:ext uri="{FF2B5EF4-FFF2-40B4-BE49-F238E27FC236}">
                <a16:creationId xmlns:a16="http://schemas.microsoft.com/office/drawing/2014/main" id="{FF854FE4-B0F5-4BD8-9188-4DC0CF882BB6}"/>
              </a:ext>
            </a:extLst>
          </p:cNvPr>
          <p:cNvSpPr>
            <a:spLocks noGrp="1"/>
          </p:cNvSpPr>
          <p:nvPr>
            <p:ph type="sldNum" sz="quarter" idx="12"/>
          </p:nvPr>
        </p:nvSpPr>
        <p:spPr>
          <a:xfrm>
            <a:off x="387272" y="4782046"/>
            <a:ext cx="294432" cy="162682"/>
          </a:xfrm>
        </p:spPr>
        <p:txBody>
          <a:bodyPr/>
          <a:lstStyle/>
          <a:p>
            <a:fld id="{7AD0FE45-509C-4BDF-9EDE-64426F8DF3D2}" type="slidenum">
              <a:rPr lang="nl-NL" smtClean="0"/>
              <a:t>‹#›</a:t>
            </a:fld>
            <a:endParaRPr lang="nl-NL"/>
          </a:p>
        </p:txBody>
      </p:sp>
    </p:spTree>
    <p:extLst>
      <p:ext uri="{BB962C8B-B14F-4D97-AF65-F5344CB8AC3E}">
        <p14:creationId xmlns:p14="http://schemas.microsoft.com/office/powerpoint/2010/main" val="396678471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5E14A-5937-D14B-BF31-0E32B4EF9727}"/>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016D228A-FF52-F34E-B658-E799E2624EA3}"/>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5B3016F5-C811-A845-B5D8-D29295B4507F}"/>
              </a:ext>
            </a:extLst>
          </p:cNvPr>
          <p:cNvSpPr>
            <a:spLocks noGrp="1"/>
          </p:cNvSpPr>
          <p:nvPr>
            <p:ph type="sldNum" sz="quarter" idx="12"/>
          </p:nvPr>
        </p:nvSpPr>
        <p:spPr/>
        <p:txBody>
          <a:bodyPr/>
          <a:lstStyle/>
          <a:p>
            <a:pPr lvl="0"/>
            <a:fld id="{5210227D-64DE-2A40-B9AA-FD17D55F4E08}" type="slidenum">
              <a:t>‹#›</a:t>
            </a:fld>
            <a:endParaRPr lang="en-US"/>
          </a:p>
        </p:txBody>
      </p:sp>
    </p:spTree>
    <p:extLst>
      <p:ext uri="{BB962C8B-B14F-4D97-AF65-F5344CB8AC3E}">
        <p14:creationId xmlns:p14="http://schemas.microsoft.com/office/powerpoint/2010/main" val="8462467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01DBE-0E20-C2F7-4178-D776813E3B61}"/>
              </a:ext>
            </a:extLst>
          </p:cNvPr>
          <p:cNvSpPr/>
          <p:nvPr userDrawn="1"/>
        </p:nvSpPr>
        <p:spPr>
          <a:xfrm>
            <a:off x="0" y="4357816"/>
            <a:ext cx="9144000" cy="785684"/>
          </a:xfrm>
          <a:prstGeom prst="rect">
            <a:avLst/>
          </a:prstGeom>
          <a:solidFill>
            <a:srgbClr val="414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5E9E720D-2634-290D-DB15-130A152F1B0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1" b="14788"/>
          <a:stretch/>
        </p:blipFill>
        <p:spPr>
          <a:xfrm>
            <a:off x="350200" y="4479156"/>
            <a:ext cx="1274549" cy="525087"/>
          </a:xfrm>
          <a:prstGeom prst="rect">
            <a:avLst/>
          </a:prstGeom>
        </p:spPr>
      </p:pic>
      <p:pic>
        <p:nvPicPr>
          <p:cNvPr id="6" name="Picture 5" descr="Background pattern&#10;&#10;Description automatically generated">
            <a:extLst>
              <a:ext uri="{FF2B5EF4-FFF2-40B4-BE49-F238E27FC236}">
                <a16:creationId xmlns:a16="http://schemas.microsoft.com/office/drawing/2014/main" id="{EB68E06C-FB38-3501-E14C-8A908E70751B}"/>
              </a:ext>
            </a:extLst>
          </p:cNvPr>
          <p:cNvPicPr>
            <a:picLocks noChangeAspect="1"/>
          </p:cNvPicPr>
          <p:nvPr userDrawn="1"/>
        </p:nvPicPr>
        <p:blipFill rotWithShape="1">
          <a:blip r:embed="rId15" cstate="print">
            <a:alphaModFix amt="69000"/>
            <a:extLst>
              <a:ext uri="{28A0092B-C50C-407E-A947-70E740481C1C}">
                <a14:useLocalDpi xmlns:a14="http://schemas.microsoft.com/office/drawing/2010/main" val="0"/>
              </a:ext>
            </a:extLst>
          </a:blip>
          <a:srcRect l="-2411" t="12161" r="21626" b="73781"/>
          <a:stretch/>
        </p:blipFill>
        <p:spPr>
          <a:xfrm>
            <a:off x="4839562" y="4357814"/>
            <a:ext cx="4127158" cy="785685"/>
          </a:xfrm>
          <a:prstGeom prst="rect">
            <a:avLst/>
          </a:prstGeom>
        </p:spPr>
      </p:pic>
      <p:sp>
        <p:nvSpPr>
          <p:cNvPr id="2" name="Title Placeholder 1"/>
          <p:cNvSpPr>
            <a:spLocks noGrp="1"/>
          </p:cNvSpPr>
          <p:nvPr>
            <p:ph type="title"/>
          </p:nvPr>
        </p:nvSpPr>
        <p:spPr>
          <a:xfrm>
            <a:off x="350201" y="131562"/>
            <a:ext cx="8439238" cy="695826"/>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p:cNvSpPr>
            <a:spLocks noGrp="1"/>
          </p:cNvSpPr>
          <p:nvPr>
            <p:ph type="body" idx="1"/>
          </p:nvPr>
        </p:nvSpPr>
        <p:spPr>
          <a:xfrm>
            <a:off x="350201" y="964414"/>
            <a:ext cx="8439238" cy="3189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4">
            <a:extLst>
              <a:ext uri="{FF2B5EF4-FFF2-40B4-BE49-F238E27FC236}">
                <a16:creationId xmlns:a16="http://schemas.microsoft.com/office/drawing/2014/main" id="{271CF10B-5905-E541-B922-641440E09CC2}"/>
              </a:ext>
            </a:extLst>
          </p:cNvPr>
          <p:cNvSpPr>
            <a:spLocks noGrp="1"/>
          </p:cNvSpPr>
          <p:nvPr>
            <p:ph type="sldNum" sz="quarter" idx="4"/>
          </p:nvPr>
        </p:nvSpPr>
        <p:spPr>
          <a:xfrm>
            <a:off x="6732039" y="4629813"/>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3" r:id="rId3"/>
    <p:sldLayoutId id="2147483661"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685800" rtl="0" eaLnBrk="1" latinLnBrk="0" hangingPunct="1">
        <a:lnSpc>
          <a:spcPct val="90000"/>
        </a:lnSpc>
        <a:spcBef>
          <a:spcPct val="0"/>
        </a:spcBef>
        <a:buNone/>
        <a:defRPr sz="2000" b="1" kern="1200">
          <a:solidFill>
            <a:srgbClr val="1A6992"/>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9" name="logo">
            <a:extLst>
              <a:ext uri="{FF2B5EF4-FFF2-40B4-BE49-F238E27FC236}">
                <a16:creationId xmlns:a16="http://schemas.microsoft.com/office/drawing/2014/main" id="{A9EF41EF-91DB-4F13-83A5-72C0E41968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240320" y="4591609"/>
            <a:ext cx="714029" cy="361905"/>
          </a:xfrm>
          <a:prstGeom prst="rect">
            <a:avLst/>
          </a:prstGeom>
        </p:spPr>
      </p:pic>
      <p:sp>
        <p:nvSpPr>
          <p:cNvPr id="2" name="titel">
            <a:extLst>
              <a:ext uri="{FF2B5EF4-FFF2-40B4-BE49-F238E27FC236}">
                <a16:creationId xmlns:a16="http://schemas.microsoft.com/office/drawing/2014/main" id="{5584EFC4-1262-4DCE-B5BE-6643429FDF14}"/>
              </a:ext>
            </a:extLst>
          </p:cNvPr>
          <p:cNvSpPr>
            <a:spLocks noGrp="1"/>
          </p:cNvSpPr>
          <p:nvPr>
            <p:ph type="title"/>
          </p:nvPr>
        </p:nvSpPr>
        <p:spPr>
          <a:xfrm>
            <a:off x="333375" y="204133"/>
            <a:ext cx="8470436" cy="450558"/>
          </a:xfrm>
          <a:prstGeom prst="rect">
            <a:avLst/>
          </a:prstGeom>
        </p:spPr>
        <p:txBody>
          <a:bodyPr vert="horz" lIns="0" tIns="72000" rIns="0" bIns="0" rtlCol="0" anchor="t">
            <a:noAutofit/>
          </a:bodyPr>
          <a:lstStyle/>
          <a:p>
            <a:r>
              <a:rPr lang="en-GB" noProof="0" dirty="0"/>
              <a:t>Place your title here</a:t>
            </a:r>
          </a:p>
        </p:txBody>
      </p:sp>
      <p:sp>
        <p:nvSpPr>
          <p:cNvPr id="3" name="tekst">
            <a:extLst>
              <a:ext uri="{FF2B5EF4-FFF2-40B4-BE49-F238E27FC236}">
                <a16:creationId xmlns:a16="http://schemas.microsoft.com/office/drawing/2014/main" id="{C176942F-F0F8-4066-905E-22E2B72C951D}"/>
              </a:ext>
            </a:extLst>
          </p:cNvPr>
          <p:cNvSpPr>
            <a:spLocks noGrp="1"/>
          </p:cNvSpPr>
          <p:nvPr>
            <p:ph type="body" idx="1"/>
          </p:nvPr>
        </p:nvSpPr>
        <p:spPr>
          <a:xfrm>
            <a:off x="333375" y="1098746"/>
            <a:ext cx="8451000" cy="3352012"/>
          </a:xfrm>
          <a:prstGeom prst="rect">
            <a:avLst/>
          </a:prstGeom>
        </p:spPr>
        <p:txBody>
          <a:bodyPr vert="horz" lIns="0" tIns="0" rIns="0" bIns="0" rtlCol="0">
            <a:noAutofit/>
          </a:bodyPr>
          <a:lstStyle/>
          <a:p>
            <a:pPr lvl="0"/>
            <a:r>
              <a:rPr lang="en-GB" noProof="0" dirty="0"/>
              <a:t>JU-LEVEL1=Bullet orange</a:t>
            </a:r>
          </a:p>
          <a:p>
            <a:pPr lvl="1"/>
            <a:r>
              <a:rPr lang="en-GB" noProof="0" dirty="0"/>
              <a:t>JU-LEVEL2=Bullet yellow</a:t>
            </a:r>
          </a:p>
          <a:p>
            <a:pPr lvl="2"/>
            <a:r>
              <a:rPr lang="en-GB" noProof="0" dirty="0"/>
              <a:t>JU-LEVEL3=Bullet blue</a:t>
            </a:r>
          </a:p>
          <a:p>
            <a:pPr lvl="3"/>
            <a:r>
              <a:rPr lang="en-GB" noProof="0" dirty="0"/>
              <a:t>JU-LEVEL4=Bullet green</a:t>
            </a:r>
          </a:p>
          <a:p>
            <a:pPr lvl="4"/>
            <a:r>
              <a:rPr lang="en-GB" noProof="0" dirty="0"/>
              <a:t>JU-LEVEL5=Body text</a:t>
            </a:r>
          </a:p>
          <a:p>
            <a:pPr lvl="5"/>
            <a:r>
              <a:rPr lang="en-GB" noProof="0" dirty="0"/>
              <a:t>JU-LEVEL6=Subtitle</a:t>
            </a:r>
          </a:p>
          <a:p>
            <a:pPr lvl="6"/>
            <a:r>
              <a:rPr lang="en-GB" noProof="0" dirty="0"/>
              <a:t>JU-LEVEL7=Sub bullet</a:t>
            </a:r>
          </a:p>
          <a:p>
            <a:pPr lvl="7"/>
            <a:r>
              <a:rPr lang="en-GB" noProof="0" dirty="0"/>
              <a:t>JU-LEVEL8=Numbers</a:t>
            </a:r>
          </a:p>
          <a:p>
            <a:pPr lvl="8"/>
            <a:r>
              <a:rPr lang="en-GB" noProof="0" dirty="0"/>
              <a:t>JU-LEVEL9=Sub numbers</a:t>
            </a:r>
          </a:p>
        </p:txBody>
      </p:sp>
      <p:sp>
        <p:nvSpPr>
          <p:cNvPr id="4" name="datum">
            <a:extLst>
              <a:ext uri="{FF2B5EF4-FFF2-40B4-BE49-F238E27FC236}">
                <a16:creationId xmlns:a16="http://schemas.microsoft.com/office/drawing/2014/main" id="{BA8A27F1-40C7-4ABA-A23D-ABF73FB6F10F}"/>
              </a:ext>
            </a:extLst>
          </p:cNvPr>
          <p:cNvSpPr>
            <a:spLocks noGrp="1"/>
          </p:cNvSpPr>
          <p:nvPr>
            <p:ph type="dt" sz="half" idx="2"/>
          </p:nvPr>
        </p:nvSpPr>
        <p:spPr>
          <a:xfrm>
            <a:off x="5734281" y="4782046"/>
            <a:ext cx="2355244" cy="162682"/>
          </a:xfrm>
          <a:prstGeom prst="rect">
            <a:avLst/>
          </a:prstGeom>
        </p:spPr>
        <p:txBody>
          <a:bodyPr vert="horz" lIns="0" tIns="0" rIns="0" bIns="0" rtlCol="0" anchor="ctr">
            <a:noAutofit/>
          </a:bodyPr>
          <a:lstStyle>
            <a:lvl1pPr algn="r">
              <a:defRPr sz="900">
                <a:solidFill>
                  <a:schemeClr val="tx1"/>
                </a:solidFill>
              </a:defRPr>
            </a:lvl1pPr>
          </a:lstStyle>
          <a:p>
            <a:fld id="{A3BC5AFA-D9DA-4B84-B0D7-1918E212144A}" type="datetime1">
              <a:rPr lang="en-GB" smtClean="0"/>
              <a:t>02/06/2023</a:t>
            </a:fld>
            <a:endParaRPr lang="en-GB" dirty="0"/>
          </a:p>
        </p:txBody>
      </p:sp>
      <p:sp>
        <p:nvSpPr>
          <p:cNvPr id="5" name="voettekst">
            <a:extLst>
              <a:ext uri="{FF2B5EF4-FFF2-40B4-BE49-F238E27FC236}">
                <a16:creationId xmlns:a16="http://schemas.microsoft.com/office/drawing/2014/main" id="{A8CC3061-3BED-4D38-839F-6419010C85E6}"/>
              </a:ext>
            </a:extLst>
          </p:cNvPr>
          <p:cNvSpPr>
            <a:spLocks noGrp="1"/>
          </p:cNvSpPr>
          <p:nvPr>
            <p:ph type="ftr" sz="quarter" idx="3"/>
          </p:nvPr>
        </p:nvSpPr>
        <p:spPr>
          <a:xfrm>
            <a:off x="695183" y="4782046"/>
            <a:ext cx="5039098" cy="162682"/>
          </a:xfrm>
          <a:prstGeom prst="rect">
            <a:avLst/>
          </a:prstGeom>
        </p:spPr>
        <p:txBody>
          <a:bodyPr vert="horz" lIns="0" tIns="0" rIns="0" bIns="0" rtlCol="0" anchor="ctr">
            <a:noAutofit/>
          </a:bodyPr>
          <a:lstStyle>
            <a:lvl1pPr algn="l">
              <a:defRPr sz="900" cap="all" baseline="0">
                <a:solidFill>
                  <a:schemeClr val="tx1"/>
                </a:solidFill>
              </a:defRPr>
            </a:lvl1pPr>
          </a:lstStyle>
          <a:p>
            <a:r>
              <a:rPr lang="en-GB" dirty="0"/>
              <a:t>&lt;footer text&gt;</a:t>
            </a:r>
          </a:p>
        </p:txBody>
      </p:sp>
      <p:sp>
        <p:nvSpPr>
          <p:cNvPr id="6" name="nummer">
            <a:extLst>
              <a:ext uri="{FF2B5EF4-FFF2-40B4-BE49-F238E27FC236}">
                <a16:creationId xmlns:a16="http://schemas.microsoft.com/office/drawing/2014/main" id="{94213057-4619-486A-8604-BE7285D39778}"/>
              </a:ext>
            </a:extLst>
          </p:cNvPr>
          <p:cNvSpPr>
            <a:spLocks noGrp="1"/>
          </p:cNvSpPr>
          <p:nvPr>
            <p:ph type="sldNum" sz="quarter" idx="4"/>
          </p:nvPr>
        </p:nvSpPr>
        <p:spPr>
          <a:xfrm>
            <a:off x="387272" y="4782046"/>
            <a:ext cx="294432" cy="162682"/>
          </a:xfrm>
          <a:prstGeom prst="rect">
            <a:avLst/>
          </a:prstGeom>
        </p:spPr>
        <p:txBody>
          <a:bodyPr vert="horz" lIns="0" tIns="0" rIns="0" bIns="0" rtlCol="0" anchor="ctr">
            <a:noAutofit/>
          </a:bodyPr>
          <a:lstStyle>
            <a:lvl1pPr algn="l">
              <a:defRPr sz="900" b="1">
                <a:solidFill>
                  <a:schemeClr val="tx1"/>
                </a:solidFill>
              </a:defRPr>
            </a:lvl1pPr>
          </a:lstStyle>
          <a:p>
            <a:fld id="{0E7476D2-0896-4839-9387-ABF8745D58E4}" type="slidenum">
              <a:rPr lang="en-GB" smtClean="0"/>
              <a:pPr/>
              <a:t>‹#›</a:t>
            </a:fld>
            <a:endParaRPr lang="en-GB" dirty="0"/>
          </a:p>
        </p:txBody>
      </p:sp>
    </p:spTree>
    <p:extLst>
      <p:ext uri="{BB962C8B-B14F-4D97-AF65-F5344CB8AC3E}">
        <p14:creationId xmlns:p14="http://schemas.microsoft.com/office/powerpoint/2010/main" val="1807704489"/>
      </p:ext>
    </p:extLst>
  </p:cSld>
  <p:clrMap bg1="lt1" tx1="dk1" bg2="lt2" tx2="dk2" accent1="accent1" accent2="accent2" accent3="accent3" accent4="accent4" accent5="accent5" accent6="accent6" hlink="hlink" folHlink="folHlink"/>
  <p:sldLayoutIdLst>
    <p:sldLayoutId id="2147483758" r:id="rId1"/>
  </p:sldLayoutIdLst>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hf hdr="0" ftr="0" dt="0"/>
  <p:txStyles>
    <p:titleStyle>
      <a:lvl1pPr algn="l" defTabSz="914400" rtl="0" eaLnBrk="1" latinLnBrk="0" hangingPunct="1">
        <a:lnSpc>
          <a:spcPct val="80000"/>
        </a:lnSpc>
        <a:spcBef>
          <a:spcPct val="0"/>
        </a:spcBef>
        <a:buNone/>
        <a:defRPr sz="3200" b="1" kern="1200" cap="none" baseline="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600"/>
        </a:spcBef>
        <a:spcAft>
          <a:spcPts val="600"/>
        </a:spcAft>
        <a:buClr>
          <a:schemeClr val="accent1"/>
        </a:buClr>
        <a:buFontTx/>
        <a:buBlip>
          <a:blip r:embed="rId5"/>
        </a:buBlip>
        <a:tabLst/>
        <a:defRPr sz="2000" b="0" kern="1200">
          <a:solidFill>
            <a:schemeClr val="tx1"/>
          </a:solidFill>
          <a:latin typeface="+mn-lt"/>
          <a:ea typeface="+mn-ea"/>
          <a:cs typeface="+mn-cs"/>
        </a:defRPr>
      </a:lvl1pPr>
      <a:lvl2pPr marL="532800" indent="-269875" algn="l" defTabSz="914400" rtl="0" eaLnBrk="1" latinLnBrk="0" hangingPunct="1">
        <a:lnSpc>
          <a:spcPct val="100000"/>
        </a:lnSpc>
        <a:spcBef>
          <a:spcPts val="600"/>
        </a:spcBef>
        <a:spcAft>
          <a:spcPts val="600"/>
        </a:spcAft>
        <a:buClr>
          <a:schemeClr val="accent4"/>
        </a:buClr>
        <a:buFontTx/>
        <a:buBlip>
          <a:blip r:embed="rId6"/>
        </a:buBlip>
        <a:tabLst/>
        <a:defRPr sz="2000" kern="1200">
          <a:solidFill>
            <a:schemeClr val="tx1"/>
          </a:solidFill>
          <a:latin typeface="+mn-lt"/>
          <a:ea typeface="+mn-ea"/>
          <a:cs typeface="+mn-cs"/>
        </a:defRPr>
      </a:lvl2pPr>
      <a:lvl3pPr marL="799200" indent="-269875" algn="l" defTabSz="914400" rtl="0" eaLnBrk="1" latinLnBrk="0" hangingPunct="1">
        <a:lnSpc>
          <a:spcPct val="100000"/>
        </a:lnSpc>
        <a:spcBef>
          <a:spcPts val="600"/>
        </a:spcBef>
        <a:spcAft>
          <a:spcPts val="600"/>
        </a:spcAft>
        <a:buFontTx/>
        <a:buBlip>
          <a:blip r:embed="rId7"/>
        </a:buBlip>
        <a:tabLst/>
        <a:defRPr sz="2000" kern="1200">
          <a:solidFill>
            <a:schemeClr val="tx1"/>
          </a:solidFill>
          <a:latin typeface="+mn-lt"/>
          <a:ea typeface="+mn-ea"/>
          <a:cs typeface="+mn-cs"/>
        </a:defRPr>
      </a:lvl3pPr>
      <a:lvl4pPr marL="1065600" indent="-269875" algn="l" defTabSz="914400" rtl="0" eaLnBrk="1" latinLnBrk="0" hangingPunct="1">
        <a:lnSpc>
          <a:spcPct val="100000"/>
        </a:lnSpc>
        <a:spcBef>
          <a:spcPts val="600"/>
        </a:spcBef>
        <a:spcAft>
          <a:spcPts val="600"/>
        </a:spcAft>
        <a:buFontTx/>
        <a:buBlip>
          <a:blip r:embed="rId8"/>
        </a:buBlip>
        <a:tabLst/>
        <a:defRPr sz="2000" b="0" kern="1200" cap="none" baseline="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mj-lt"/>
        <a:buNone/>
        <a:defRPr sz="2000" kern="1200" baseline="0">
          <a:solidFill>
            <a:schemeClr val="tx1"/>
          </a:solidFill>
          <a:latin typeface="+mn-lt"/>
          <a:ea typeface="+mn-ea"/>
          <a:cs typeface="+mn-cs"/>
        </a:defRPr>
      </a:lvl5pPr>
      <a:lvl6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2000" b="1" kern="1200">
          <a:solidFill>
            <a:schemeClr val="tx1"/>
          </a:solidFill>
          <a:latin typeface="+mn-lt"/>
          <a:ea typeface="+mn-ea"/>
          <a:cs typeface="+mn-cs"/>
        </a:defRPr>
      </a:lvl6pPr>
      <a:lvl7pPr marL="533400" indent="-271463" algn="l" defTabSz="914400" rtl="0" eaLnBrk="1" latinLnBrk="0" hangingPunct="1">
        <a:lnSpc>
          <a:spcPct val="100000"/>
        </a:lnSpc>
        <a:spcBef>
          <a:spcPts val="600"/>
        </a:spcBef>
        <a:spcAft>
          <a:spcPts val="600"/>
        </a:spcAft>
        <a:buClrTx/>
        <a:buFont typeface="Calibri" panose="020F0502020204030204" pitchFamily="34" charset="0"/>
        <a:buChar char="→"/>
        <a:defRPr sz="2000" kern="1200">
          <a:solidFill>
            <a:schemeClr val="tx1"/>
          </a:solidFill>
          <a:latin typeface="+mn-lt"/>
          <a:ea typeface="+mn-ea"/>
          <a:cs typeface="+mn-cs"/>
        </a:defRPr>
      </a:lvl7pPr>
      <a:lvl8pPr marL="261938" indent="-261938" algn="l" defTabSz="914400" rtl="0" eaLnBrk="1" latinLnBrk="0" hangingPunct="1">
        <a:lnSpc>
          <a:spcPct val="100000"/>
        </a:lnSpc>
        <a:spcBef>
          <a:spcPts val="600"/>
        </a:spcBef>
        <a:spcAft>
          <a:spcPts val="600"/>
        </a:spcAft>
        <a:buFont typeface="+mj-lt"/>
        <a:buAutoNum type="arabicPeriod"/>
        <a:defRPr sz="2000" kern="1200">
          <a:solidFill>
            <a:schemeClr val="tx1"/>
          </a:solidFill>
          <a:latin typeface="+mn-lt"/>
          <a:ea typeface="+mn-ea"/>
          <a:cs typeface="+mn-cs"/>
        </a:defRPr>
      </a:lvl8pPr>
      <a:lvl9pPr marL="536575" indent="-274638" algn="l" defTabSz="914400" rtl="0" eaLnBrk="1" latinLnBrk="0" hangingPunct="1">
        <a:lnSpc>
          <a:spcPct val="100000"/>
        </a:lnSpc>
        <a:spcBef>
          <a:spcPts val="600"/>
        </a:spcBef>
        <a:spcAft>
          <a:spcPts val="600"/>
        </a:spcAft>
        <a:buFont typeface="+mj-lt"/>
        <a:buAutoNum type="arabicPeriod"/>
        <a:defRPr sz="2000" kern="1200" cap="none" baseline="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hyperlink" Target="http://www.nature.com/news/cloud-computing-beckons-scientists-1.1529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4B006A-16F3-59F8-FD22-72F4965228A4}"/>
              </a:ext>
            </a:extLst>
          </p:cNvPr>
          <p:cNvSpPr>
            <a:spLocks noGrp="1"/>
          </p:cNvSpPr>
          <p:nvPr>
            <p:ph type="body" sz="quarter" idx="11"/>
          </p:nvPr>
        </p:nvSpPr>
        <p:spPr>
          <a:xfrm>
            <a:off x="662968" y="3020157"/>
            <a:ext cx="4343372" cy="321239"/>
          </a:xfrm>
        </p:spPr>
        <p:txBody>
          <a:bodyPr/>
          <a:lstStyle/>
          <a:p>
            <a:r>
              <a:rPr lang="en-US" dirty="0"/>
              <a:t>Ivar Janmaat</a:t>
            </a:r>
          </a:p>
          <a:p>
            <a:endParaRPr lang="en-US" dirty="0"/>
          </a:p>
        </p:txBody>
      </p:sp>
      <p:sp>
        <p:nvSpPr>
          <p:cNvPr id="6" name="Text Placeholder 5">
            <a:extLst>
              <a:ext uri="{FF2B5EF4-FFF2-40B4-BE49-F238E27FC236}">
                <a16:creationId xmlns:a16="http://schemas.microsoft.com/office/drawing/2014/main" id="{D3F55B6C-DAEA-92B4-566C-BB543E712BCF}"/>
              </a:ext>
            </a:extLst>
          </p:cNvPr>
          <p:cNvSpPr>
            <a:spLocks noGrp="1"/>
          </p:cNvSpPr>
          <p:nvPr>
            <p:ph type="body" sz="quarter" idx="17"/>
          </p:nvPr>
        </p:nvSpPr>
        <p:spPr>
          <a:xfrm>
            <a:off x="662968" y="2117509"/>
            <a:ext cx="5793498" cy="376599"/>
          </a:xfrm>
        </p:spPr>
        <p:txBody>
          <a:bodyPr/>
          <a:lstStyle/>
          <a:p>
            <a:r>
              <a:rPr lang="nl-NL" sz="2000" b="1" dirty="0" err="1">
                <a:solidFill>
                  <a:srgbClr val="086992"/>
                </a:solidFill>
              </a:rPr>
              <a:t>Where</a:t>
            </a:r>
            <a:r>
              <a:rPr lang="nl-NL" sz="2000" b="1" dirty="0">
                <a:solidFill>
                  <a:srgbClr val="086992"/>
                </a:solidFill>
              </a:rPr>
              <a:t> </a:t>
            </a:r>
            <a:r>
              <a:rPr lang="nl-NL" sz="2000" b="1" dirty="0" err="1">
                <a:solidFill>
                  <a:srgbClr val="086992"/>
                </a:solidFill>
              </a:rPr>
              <a:t>infrastructure</a:t>
            </a:r>
            <a:r>
              <a:rPr lang="nl-NL" sz="2000" b="1" dirty="0">
                <a:solidFill>
                  <a:srgbClr val="086992"/>
                </a:solidFill>
              </a:rPr>
              <a:t> </a:t>
            </a:r>
            <a:r>
              <a:rPr lang="nl-NL" sz="2000" b="1" dirty="0" err="1">
                <a:solidFill>
                  <a:srgbClr val="086992"/>
                </a:solidFill>
              </a:rPr>
              <a:t>and</a:t>
            </a:r>
            <a:r>
              <a:rPr lang="nl-NL" sz="2000" b="1" dirty="0">
                <a:solidFill>
                  <a:srgbClr val="086992"/>
                </a:solidFill>
              </a:rPr>
              <a:t> </a:t>
            </a:r>
            <a:r>
              <a:rPr lang="nl-NL" sz="2000" b="1" dirty="0" err="1">
                <a:solidFill>
                  <a:srgbClr val="086992"/>
                </a:solidFill>
              </a:rPr>
              <a:t>researchers</a:t>
            </a:r>
            <a:r>
              <a:rPr lang="nl-NL" sz="2000" b="1" dirty="0">
                <a:solidFill>
                  <a:srgbClr val="086992"/>
                </a:solidFill>
              </a:rPr>
              <a:t> </a:t>
            </a:r>
            <a:r>
              <a:rPr lang="nl-NL" sz="2000" b="1" dirty="0" err="1">
                <a:solidFill>
                  <a:srgbClr val="086992"/>
                </a:solidFill>
              </a:rPr>
              <a:t>connect</a:t>
            </a:r>
            <a:endParaRPr lang="nl-NL" sz="2000" b="1" dirty="0">
              <a:solidFill>
                <a:srgbClr val="086992"/>
              </a:solidFill>
            </a:endParaRPr>
          </a:p>
        </p:txBody>
      </p:sp>
      <p:sp>
        <p:nvSpPr>
          <p:cNvPr id="5" name="Text Placeholder 4">
            <a:extLst>
              <a:ext uri="{FF2B5EF4-FFF2-40B4-BE49-F238E27FC236}">
                <a16:creationId xmlns:a16="http://schemas.microsoft.com/office/drawing/2014/main" id="{A156070B-413B-5CE1-E4B5-3863E3256CD7}"/>
              </a:ext>
            </a:extLst>
          </p:cNvPr>
          <p:cNvSpPr>
            <a:spLocks noGrp="1"/>
          </p:cNvSpPr>
          <p:nvPr>
            <p:ph type="body" sz="quarter" idx="14"/>
          </p:nvPr>
        </p:nvSpPr>
        <p:spPr/>
        <p:txBody>
          <a:bodyPr/>
          <a:lstStyle/>
          <a:p>
            <a:r>
              <a:rPr lang="en-US" dirty="0"/>
              <a:t>SURF Research Cloud</a:t>
            </a:r>
          </a:p>
        </p:txBody>
      </p:sp>
      <p:sp>
        <p:nvSpPr>
          <p:cNvPr id="4" name="Text Placeholder 3">
            <a:extLst>
              <a:ext uri="{FF2B5EF4-FFF2-40B4-BE49-F238E27FC236}">
                <a16:creationId xmlns:a16="http://schemas.microsoft.com/office/drawing/2014/main" id="{46586F00-9A62-CB98-4DEC-B9D59F3986DD}"/>
              </a:ext>
            </a:extLst>
          </p:cNvPr>
          <p:cNvSpPr>
            <a:spLocks noGrp="1"/>
          </p:cNvSpPr>
          <p:nvPr>
            <p:ph type="body" sz="quarter" idx="12"/>
          </p:nvPr>
        </p:nvSpPr>
        <p:spPr/>
        <p:txBody>
          <a:bodyPr/>
          <a:lstStyle/>
          <a:p>
            <a:r>
              <a:rPr lang="en-GB" dirty="0"/>
              <a:t>GÉANT Cloud Framework</a:t>
            </a:r>
            <a:endParaRPr lang="en-US" dirty="0"/>
          </a:p>
        </p:txBody>
      </p:sp>
      <p:sp>
        <p:nvSpPr>
          <p:cNvPr id="7" name="Text Placeholder 6">
            <a:extLst>
              <a:ext uri="{FF2B5EF4-FFF2-40B4-BE49-F238E27FC236}">
                <a16:creationId xmlns:a16="http://schemas.microsoft.com/office/drawing/2014/main" id="{D50A2B39-9BE5-C36B-61F8-FCFD9EDE054B}"/>
              </a:ext>
            </a:extLst>
          </p:cNvPr>
          <p:cNvSpPr>
            <a:spLocks noGrp="1"/>
          </p:cNvSpPr>
          <p:nvPr>
            <p:ph type="body" sz="quarter" idx="18"/>
          </p:nvPr>
        </p:nvSpPr>
        <p:spPr/>
        <p:txBody>
          <a:bodyPr/>
          <a:lstStyle/>
          <a:p>
            <a:r>
              <a:rPr lang="en-US" dirty="0"/>
              <a:t>5 June 2023</a:t>
            </a:r>
          </a:p>
        </p:txBody>
      </p:sp>
      <p:sp>
        <p:nvSpPr>
          <p:cNvPr id="2" name="Text Placeholder 2">
            <a:extLst>
              <a:ext uri="{FF2B5EF4-FFF2-40B4-BE49-F238E27FC236}">
                <a16:creationId xmlns:a16="http://schemas.microsoft.com/office/drawing/2014/main" id="{DF61B099-9972-3DDB-E07E-EE5A773E19F5}"/>
              </a:ext>
            </a:extLst>
          </p:cNvPr>
          <p:cNvSpPr txBox="1">
            <a:spLocks/>
          </p:cNvSpPr>
          <p:nvPr/>
        </p:nvSpPr>
        <p:spPr>
          <a:xfrm>
            <a:off x="662968" y="2613865"/>
            <a:ext cx="4343372" cy="32123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400" b="1" kern="120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rgbClr val="E73D4A"/>
                </a:solidFill>
              </a:rPr>
              <a:t>SURF.NL/RESEARCHCLOUD</a:t>
            </a:r>
          </a:p>
          <a:p>
            <a:endParaRPr lang="en-US" dirty="0"/>
          </a:p>
        </p:txBody>
      </p:sp>
    </p:spTree>
    <p:extLst>
      <p:ext uri="{BB962C8B-B14F-4D97-AF65-F5344CB8AC3E}">
        <p14:creationId xmlns:p14="http://schemas.microsoft.com/office/powerpoint/2010/main" val="417822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E1150A8B-E861-6AB3-6A97-4D5BEDDA62D4}"/>
              </a:ext>
            </a:extLst>
          </p:cNvPr>
          <p:cNvGraphicFramePr/>
          <p:nvPr/>
        </p:nvGraphicFramePr>
        <p:xfrm>
          <a:off x="681703" y="1107285"/>
          <a:ext cx="7197854" cy="449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CDF3A3A-EB1C-6144-8C2F-3AD44FFB6E72}"/>
              </a:ext>
            </a:extLst>
          </p:cNvPr>
          <p:cNvSpPr>
            <a:spLocks noGrp="1"/>
          </p:cNvSpPr>
          <p:nvPr>
            <p:ph type="title"/>
          </p:nvPr>
        </p:nvSpPr>
        <p:spPr>
          <a:xfrm>
            <a:off x="389174" y="204133"/>
            <a:ext cx="8361891" cy="450558"/>
          </a:xfrm>
        </p:spPr>
        <p:txBody>
          <a:bodyPr/>
          <a:lstStyle/>
          <a:p>
            <a:r>
              <a:rPr lang="en-GB" dirty="0"/>
              <a:t>The Research life-cycle the Time-to-Research (</a:t>
            </a:r>
            <a:r>
              <a:rPr lang="en-GB" dirty="0" err="1"/>
              <a:t>TtR</a:t>
            </a:r>
            <a:r>
              <a:rPr lang="en-GB" dirty="0"/>
              <a:t>) concepts</a:t>
            </a:r>
            <a:endParaRPr lang="en-NL" dirty="0"/>
          </a:p>
        </p:txBody>
      </p:sp>
      <p:sp>
        <p:nvSpPr>
          <p:cNvPr id="3" name="Vertical Text Placeholder 2">
            <a:extLst>
              <a:ext uri="{FF2B5EF4-FFF2-40B4-BE49-F238E27FC236}">
                <a16:creationId xmlns:a16="http://schemas.microsoft.com/office/drawing/2014/main" id="{C4471790-AA78-55B4-9B73-8FF120503B0F}"/>
              </a:ext>
            </a:extLst>
          </p:cNvPr>
          <p:cNvSpPr>
            <a:spLocks noGrp="1"/>
          </p:cNvSpPr>
          <p:nvPr>
            <p:ph type="body" orient="vert" idx="1"/>
          </p:nvPr>
        </p:nvSpPr>
        <p:spPr>
          <a:xfrm>
            <a:off x="3239680" y="1239211"/>
            <a:ext cx="2988950" cy="1261355"/>
          </a:xfrm>
        </p:spPr>
        <p:txBody>
          <a:bodyPr/>
          <a:lstStyle/>
          <a:p>
            <a:pPr marL="0" indent="0">
              <a:buNone/>
            </a:pPr>
            <a:endParaRPr lang="en-NL" dirty="0"/>
          </a:p>
        </p:txBody>
      </p:sp>
      <p:sp>
        <p:nvSpPr>
          <p:cNvPr id="4" name="Text Placeholder 3">
            <a:extLst>
              <a:ext uri="{FF2B5EF4-FFF2-40B4-BE49-F238E27FC236}">
                <a16:creationId xmlns:a16="http://schemas.microsoft.com/office/drawing/2014/main" id="{BDDA3D07-261E-3259-8439-1AF99D4C7334}"/>
              </a:ext>
            </a:extLst>
          </p:cNvPr>
          <p:cNvSpPr>
            <a:spLocks noGrp="1"/>
          </p:cNvSpPr>
          <p:nvPr>
            <p:ph type="body" sz="quarter" idx="65"/>
          </p:nvPr>
        </p:nvSpPr>
        <p:spPr>
          <a:xfrm>
            <a:off x="7315552" y="0"/>
            <a:ext cx="1439274" cy="5143500"/>
          </a:xfrm>
        </p:spPr>
        <p:txBody>
          <a:bodyPr/>
          <a:lstStyle/>
          <a:p>
            <a:endParaRPr lang="en-NL" dirty="0"/>
          </a:p>
        </p:txBody>
      </p:sp>
      <p:cxnSp>
        <p:nvCxnSpPr>
          <p:cNvPr id="7" name="Straight Connector 6">
            <a:extLst>
              <a:ext uri="{FF2B5EF4-FFF2-40B4-BE49-F238E27FC236}">
                <a16:creationId xmlns:a16="http://schemas.microsoft.com/office/drawing/2014/main" id="{754FBB85-AD59-CDDB-A1F3-DF3240DB9543}"/>
              </a:ext>
            </a:extLst>
          </p:cNvPr>
          <p:cNvCxnSpPr>
            <a:cxnSpLocks/>
          </p:cNvCxnSpPr>
          <p:nvPr/>
        </p:nvCxnSpPr>
        <p:spPr>
          <a:xfrm>
            <a:off x="681704" y="2490537"/>
            <a:ext cx="627736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3CEFCA-810D-D60A-4465-2A727DC382FB}"/>
              </a:ext>
            </a:extLst>
          </p:cNvPr>
          <p:cNvCxnSpPr>
            <a:cxnSpLocks/>
          </p:cNvCxnSpPr>
          <p:nvPr/>
        </p:nvCxnSpPr>
        <p:spPr>
          <a:xfrm>
            <a:off x="681704" y="2139246"/>
            <a:ext cx="0" cy="64004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71D95ED-F874-06A2-36F9-6A1AF20040E5}"/>
              </a:ext>
            </a:extLst>
          </p:cNvPr>
          <p:cNvCxnSpPr>
            <a:cxnSpLocks/>
          </p:cNvCxnSpPr>
          <p:nvPr/>
        </p:nvCxnSpPr>
        <p:spPr>
          <a:xfrm>
            <a:off x="6959066" y="2201178"/>
            <a:ext cx="0" cy="57871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2B6BF6-742F-9A42-BCDC-C17158A008E8}"/>
              </a:ext>
            </a:extLst>
          </p:cNvPr>
          <p:cNvCxnSpPr>
            <a:cxnSpLocks/>
          </p:cNvCxnSpPr>
          <p:nvPr/>
        </p:nvCxnSpPr>
        <p:spPr>
          <a:xfrm>
            <a:off x="4773797" y="2200576"/>
            <a:ext cx="0" cy="578719"/>
          </a:xfrm>
          <a:prstGeom prst="line">
            <a:avLst/>
          </a:prstGeom>
          <a:ln w="76200">
            <a:solidFill>
              <a:srgbClr val="C965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C0EA62-5DFF-BABA-4C7C-E9031F6CD01A}"/>
              </a:ext>
            </a:extLst>
          </p:cNvPr>
          <p:cNvCxnSpPr>
            <a:cxnSpLocks/>
          </p:cNvCxnSpPr>
          <p:nvPr/>
        </p:nvCxnSpPr>
        <p:spPr>
          <a:xfrm>
            <a:off x="2865530" y="2201178"/>
            <a:ext cx="0" cy="578719"/>
          </a:xfrm>
          <a:prstGeom prst="line">
            <a:avLst/>
          </a:prstGeom>
          <a:ln w="76200">
            <a:solidFill>
              <a:srgbClr val="B23D27"/>
            </a:solidFill>
          </a:ln>
        </p:spPr>
        <p:style>
          <a:lnRef idx="1">
            <a:schemeClr val="accent1"/>
          </a:lnRef>
          <a:fillRef idx="0">
            <a:schemeClr val="accent1"/>
          </a:fillRef>
          <a:effectRef idx="0">
            <a:schemeClr val="accent1"/>
          </a:effectRef>
          <a:fontRef idx="minor">
            <a:schemeClr val="tx1"/>
          </a:fontRef>
        </p:style>
      </p:cxnSp>
      <p:pic>
        <p:nvPicPr>
          <p:cNvPr id="1028" name="Picture 4" descr="RLC Detail 05.05">
            <a:extLst>
              <a:ext uri="{FF2B5EF4-FFF2-40B4-BE49-F238E27FC236}">
                <a16:creationId xmlns:a16="http://schemas.microsoft.com/office/drawing/2014/main" id="{E1048749-E6CD-6088-50D1-DA1846A51C3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0991" y="3115202"/>
            <a:ext cx="1510102" cy="1132577"/>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5F3890B8-F9E2-9F2D-7E2F-680C233A8945}"/>
              </a:ext>
            </a:extLst>
          </p:cNvPr>
          <p:cNvSpPr/>
          <p:nvPr/>
        </p:nvSpPr>
        <p:spPr>
          <a:xfrm>
            <a:off x="663609" y="2143125"/>
            <a:ext cx="93629" cy="635794"/>
          </a:xfrm>
          <a:custGeom>
            <a:avLst/>
            <a:gdLst>
              <a:gd name="connsiteX0" fmla="*/ 124838 w 124838"/>
              <a:gd name="connsiteY0" fmla="*/ 847725 h 847725"/>
              <a:gd name="connsiteX1" fmla="*/ 1013 w 124838"/>
              <a:gd name="connsiteY1" fmla="*/ 428625 h 847725"/>
              <a:gd name="connsiteX2" fmla="*/ 67688 w 124838"/>
              <a:gd name="connsiteY2" fmla="*/ 104775 h 847725"/>
              <a:gd name="connsiteX3" fmla="*/ 96263 w 124838"/>
              <a:gd name="connsiteY3" fmla="*/ 0 h 847725"/>
            </a:gdLst>
            <a:ahLst/>
            <a:cxnLst>
              <a:cxn ang="0">
                <a:pos x="connsiteX0" y="connsiteY0"/>
              </a:cxn>
              <a:cxn ang="0">
                <a:pos x="connsiteX1" y="connsiteY1"/>
              </a:cxn>
              <a:cxn ang="0">
                <a:pos x="connsiteX2" y="connsiteY2"/>
              </a:cxn>
              <a:cxn ang="0">
                <a:pos x="connsiteX3" y="connsiteY3"/>
              </a:cxn>
            </a:cxnLst>
            <a:rect l="l" t="t" r="r" b="b"/>
            <a:pathLst>
              <a:path w="124838" h="847725">
                <a:moveTo>
                  <a:pt x="124838" y="847725"/>
                </a:moveTo>
                <a:cubicBezTo>
                  <a:pt x="67688" y="700087"/>
                  <a:pt x="10538" y="552450"/>
                  <a:pt x="1013" y="428625"/>
                </a:cubicBezTo>
                <a:cubicBezTo>
                  <a:pt x="-8512" y="304800"/>
                  <a:pt x="51813" y="176212"/>
                  <a:pt x="67688" y="104775"/>
                </a:cubicBezTo>
                <a:cubicBezTo>
                  <a:pt x="83563" y="33338"/>
                  <a:pt x="61338" y="15875"/>
                  <a:pt x="96263"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Picture 8">
            <a:extLst>
              <a:ext uri="{FF2B5EF4-FFF2-40B4-BE49-F238E27FC236}">
                <a16:creationId xmlns:a16="http://schemas.microsoft.com/office/drawing/2014/main" id="{FF9BD306-E813-1DC2-F249-A1ED8806DE08}"/>
              </a:ext>
            </a:extLst>
          </p:cNvPr>
          <p:cNvPicPr>
            <a:picLocks noChangeAspect="1"/>
          </p:cNvPicPr>
          <p:nvPr/>
        </p:nvPicPr>
        <p:blipFill>
          <a:blip r:embed="rId9"/>
          <a:stretch>
            <a:fillRect/>
          </a:stretch>
        </p:blipFill>
        <p:spPr>
          <a:xfrm>
            <a:off x="8403563" y="4762567"/>
            <a:ext cx="695004" cy="353599"/>
          </a:xfrm>
          <a:prstGeom prst="rect">
            <a:avLst/>
          </a:prstGeom>
        </p:spPr>
      </p:pic>
    </p:spTree>
    <p:extLst>
      <p:ext uri="{BB962C8B-B14F-4D97-AF65-F5344CB8AC3E}">
        <p14:creationId xmlns:p14="http://schemas.microsoft.com/office/powerpoint/2010/main" val="332323946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D564261-B96E-A652-E0B8-4C1B15B01AEC}"/>
              </a:ext>
            </a:extLst>
          </p:cNvPr>
          <p:cNvGraphicFramePr/>
          <p:nvPr/>
        </p:nvGraphicFramePr>
        <p:xfrm>
          <a:off x="681703" y="1107285"/>
          <a:ext cx="7197854" cy="449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CDF3A3A-EB1C-6144-8C2F-3AD44FFB6E72}"/>
              </a:ext>
            </a:extLst>
          </p:cNvPr>
          <p:cNvSpPr>
            <a:spLocks noGrp="1"/>
          </p:cNvSpPr>
          <p:nvPr>
            <p:ph type="title"/>
          </p:nvPr>
        </p:nvSpPr>
        <p:spPr>
          <a:xfrm>
            <a:off x="389174" y="204133"/>
            <a:ext cx="8361891" cy="450558"/>
          </a:xfrm>
        </p:spPr>
        <p:txBody>
          <a:bodyPr/>
          <a:lstStyle/>
          <a:p>
            <a:r>
              <a:rPr lang="en-GB" dirty="0"/>
              <a:t>Shortening Time-to-Research increases time available for research</a:t>
            </a:r>
            <a:endParaRPr lang="en-NL" dirty="0"/>
          </a:p>
        </p:txBody>
      </p:sp>
      <p:sp>
        <p:nvSpPr>
          <p:cNvPr id="3" name="Vertical Text Placeholder 2">
            <a:extLst>
              <a:ext uri="{FF2B5EF4-FFF2-40B4-BE49-F238E27FC236}">
                <a16:creationId xmlns:a16="http://schemas.microsoft.com/office/drawing/2014/main" id="{C4471790-AA78-55B4-9B73-8FF120503B0F}"/>
              </a:ext>
            </a:extLst>
          </p:cNvPr>
          <p:cNvSpPr>
            <a:spLocks noGrp="1"/>
          </p:cNvSpPr>
          <p:nvPr>
            <p:ph type="body" orient="vert" idx="1"/>
          </p:nvPr>
        </p:nvSpPr>
        <p:spPr>
          <a:xfrm>
            <a:off x="387272" y="1068713"/>
            <a:ext cx="6730622" cy="3342635"/>
          </a:xfrm>
        </p:spPr>
        <p:txBody>
          <a:bodyPr/>
          <a:lstStyle/>
          <a:p>
            <a:pPr marL="0" indent="0">
              <a:buNone/>
            </a:pPr>
            <a:endParaRPr lang="en-NL" dirty="0"/>
          </a:p>
        </p:txBody>
      </p:sp>
      <p:sp>
        <p:nvSpPr>
          <p:cNvPr id="4" name="Text Placeholder 3">
            <a:extLst>
              <a:ext uri="{FF2B5EF4-FFF2-40B4-BE49-F238E27FC236}">
                <a16:creationId xmlns:a16="http://schemas.microsoft.com/office/drawing/2014/main" id="{BDDA3D07-261E-3259-8439-1AF99D4C7334}"/>
              </a:ext>
            </a:extLst>
          </p:cNvPr>
          <p:cNvSpPr>
            <a:spLocks noGrp="1"/>
          </p:cNvSpPr>
          <p:nvPr>
            <p:ph type="body" sz="quarter" idx="65"/>
          </p:nvPr>
        </p:nvSpPr>
        <p:spPr>
          <a:xfrm>
            <a:off x="7315552" y="0"/>
            <a:ext cx="1439274" cy="5143500"/>
          </a:xfrm>
        </p:spPr>
        <p:txBody>
          <a:bodyPr/>
          <a:lstStyle/>
          <a:p>
            <a:endParaRPr lang="en-NL" dirty="0"/>
          </a:p>
        </p:txBody>
      </p:sp>
      <p:cxnSp>
        <p:nvCxnSpPr>
          <p:cNvPr id="11" name="Straight Connector 10">
            <a:extLst>
              <a:ext uri="{FF2B5EF4-FFF2-40B4-BE49-F238E27FC236}">
                <a16:creationId xmlns:a16="http://schemas.microsoft.com/office/drawing/2014/main" id="{9D776EED-8335-C114-5B59-0FB614265B8C}"/>
              </a:ext>
            </a:extLst>
          </p:cNvPr>
          <p:cNvCxnSpPr>
            <a:cxnSpLocks/>
          </p:cNvCxnSpPr>
          <p:nvPr/>
        </p:nvCxnSpPr>
        <p:spPr>
          <a:xfrm>
            <a:off x="681704" y="2490537"/>
            <a:ext cx="627736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6108D3A-12DD-3946-1903-043BD2675D9C}"/>
              </a:ext>
            </a:extLst>
          </p:cNvPr>
          <p:cNvCxnSpPr>
            <a:cxnSpLocks/>
          </p:cNvCxnSpPr>
          <p:nvPr/>
        </p:nvCxnSpPr>
        <p:spPr>
          <a:xfrm>
            <a:off x="681704" y="2200576"/>
            <a:ext cx="0" cy="57871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794E40-B785-4B58-D733-9A6BBF3E60A9}"/>
              </a:ext>
            </a:extLst>
          </p:cNvPr>
          <p:cNvCxnSpPr>
            <a:cxnSpLocks/>
          </p:cNvCxnSpPr>
          <p:nvPr/>
        </p:nvCxnSpPr>
        <p:spPr>
          <a:xfrm>
            <a:off x="6959066" y="2201178"/>
            <a:ext cx="0" cy="57871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C48513-5D9C-4B1D-4B14-24F6351A3018}"/>
              </a:ext>
            </a:extLst>
          </p:cNvPr>
          <p:cNvSpPr txBox="1"/>
          <p:nvPr/>
        </p:nvSpPr>
        <p:spPr>
          <a:xfrm>
            <a:off x="5653103" y="1660081"/>
            <a:ext cx="840893" cy="484748"/>
          </a:xfrm>
          <a:prstGeom prst="rect">
            <a:avLst/>
          </a:prstGeom>
          <a:noFill/>
        </p:spPr>
        <p:txBody>
          <a:bodyPr wrap="square" lIns="0" tIns="0" rIns="0" bIns="0" rtlCol="0">
            <a:spAutoFit/>
          </a:bodyPr>
          <a:lstStyle/>
          <a:p>
            <a:pPr algn="ctr"/>
            <a:r>
              <a:rPr lang="nl-NL" sz="1050" b="1" dirty="0" err="1"/>
              <a:t>Precious</a:t>
            </a:r>
            <a:r>
              <a:rPr lang="nl-NL" sz="1050" b="1" dirty="0"/>
              <a:t> research time lost </a:t>
            </a:r>
            <a:endParaRPr lang="en-US" sz="1050" b="1" dirty="0"/>
          </a:p>
        </p:txBody>
      </p:sp>
      <p:sp>
        <p:nvSpPr>
          <p:cNvPr id="21" name="Freeform: Shape 20">
            <a:extLst>
              <a:ext uri="{FF2B5EF4-FFF2-40B4-BE49-F238E27FC236}">
                <a16:creationId xmlns:a16="http://schemas.microsoft.com/office/drawing/2014/main" id="{8C1CF98E-915D-A66E-A753-A084B8E44A30}"/>
              </a:ext>
            </a:extLst>
          </p:cNvPr>
          <p:cNvSpPr/>
          <p:nvPr/>
        </p:nvSpPr>
        <p:spPr>
          <a:xfrm>
            <a:off x="848882" y="2421804"/>
            <a:ext cx="6079701" cy="205856"/>
          </a:xfrm>
          <a:custGeom>
            <a:avLst/>
            <a:gdLst>
              <a:gd name="connsiteX0" fmla="*/ 0 w 8150942"/>
              <a:gd name="connsiteY0" fmla="*/ 8794 h 274475"/>
              <a:gd name="connsiteX1" fmla="*/ 1042220 w 8150942"/>
              <a:gd name="connsiteY1" fmla="*/ 38290 h 274475"/>
              <a:gd name="connsiteX2" fmla="*/ 1042220 w 8150942"/>
              <a:gd name="connsiteY2" fmla="*/ 38290 h 274475"/>
              <a:gd name="connsiteX3" fmla="*/ 1160207 w 8150942"/>
              <a:gd name="connsiteY3" fmla="*/ 126781 h 274475"/>
              <a:gd name="connsiteX4" fmla="*/ 1160207 w 8150942"/>
              <a:gd name="connsiteY4" fmla="*/ 225103 h 274475"/>
              <a:gd name="connsiteX5" fmla="*/ 1061884 w 8150942"/>
              <a:gd name="connsiteY5" fmla="*/ 225103 h 274475"/>
              <a:gd name="connsiteX6" fmla="*/ 412955 w 8150942"/>
              <a:gd name="connsiteY6" fmla="*/ 225103 h 274475"/>
              <a:gd name="connsiteX7" fmla="*/ 373626 w 8150942"/>
              <a:gd name="connsiteY7" fmla="*/ 166110 h 274475"/>
              <a:gd name="connsiteX8" fmla="*/ 373626 w 8150942"/>
              <a:gd name="connsiteY8" fmla="*/ 87452 h 274475"/>
              <a:gd name="connsiteX9" fmla="*/ 403123 w 8150942"/>
              <a:gd name="connsiteY9" fmla="*/ 8794 h 274475"/>
              <a:gd name="connsiteX10" fmla="*/ 2487562 w 8150942"/>
              <a:gd name="connsiteY10" fmla="*/ 28458 h 274475"/>
              <a:gd name="connsiteX11" fmla="*/ 2576052 w 8150942"/>
              <a:gd name="connsiteY11" fmla="*/ 244768 h 274475"/>
              <a:gd name="connsiteX12" fmla="*/ 2340078 w 8150942"/>
              <a:gd name="connsiteY12" fmla="*/ 234936 h 274475"/>
              <a:gd name="connsiteX13" fmla="*/ 2074607 w 8150942"/>
              <a:gd name="connsiteY13" fmla="*/ 234936 h 274475"/>
              <a:gd name="connsiteX14" fmla="*/ 1887794 w 8150942"/>
              <a:gd name="connsiteY14" fmla="*/ 234936 h 274475"/>
              <a:gd name="connsiteX15" fmla="*/ 1828800 w 8150942"/>
              <a:gd name="connsiteY15" fmla="*/ 205439 h 274475"/>
              <a:gd name="connsiteX16" fmla="*/ 1779639 w 8150942"/>
              <a:gd name="connsiteY16" fmla="*/ 87452 h 274475"/>
              <a:gd name="connsiteX17" fmla="*/ 1779639 w 8150942"/>
              <a:gd name="connsiteY17" fmla="*/ 18626 h 274475"/>
              <a:gd name="connsiteX18" fmla="*/ 4788310 w 8150942"/>
              <a:gd name="connsiteY18" fmla="*/ 28458 h 274475"/>
              <a:gd name="connsiteX19" fmla="*/ 5083278 w 8150942"/>
              <a:gd name="connsiteY19" fmla="*/ 215271 h 274475"/>
              <a:gd name="connsiteX20" fmla="*/ 4935794 w 8150942"/>
              <a:gd name="connsiteY20" fmla="*/ 274265 h 274475"/>
              <a:gd name="connsiteX21" fmla="*/ 4739149 w 8150942"/>
              <a:gd name="connsiteY21" fmla="*/ 234936 h 274475"/>
              <a:gd name="connsiteX22" fmla="*/ 4178710 w 8150942"/>
              <a:gd name="connsiteY22" fmla="*/ 234936 h 274475"/>
              <a:gd name="connsiteX23" fmla="*/ 4070555 w 8150942"/>
              <a:gd name="connsiteY23" fmla="*/ 234936 h 274475"/>
              <a:gd name="connsiteX24" fmla="*/ 4060723 w 8150942"/>
              <a:gd name="connsiteY24" fmla="*/ 107116 h 274475"/>
              <a:gd name="connsiteX25" fmla="*/ 4109884 w 8150942"/>
              <a:gd name="connsiteY25" fmla="*/ 57955 h 274475"/>
              <a:gd name="connsiteX26" fmla="*/ 4326194 w 8150942"/>
              <a:gd name="connsiteY26" fmla="*/ 38290 h 274475"/>
              <a:gd name="connsiteX27" fmla="*/ 6646607 w 8150942"/>
              <a:gd name="connsiteY27" fmla="*/ 38290 h 274475"/>
              <a:gd name="connsiteX28" fmla="*/ 6754762 w 8150942"/>
              <a:gd name="connsiteY28" fmla="*/ 87452 h 274475"/>
              <a:gd name="connsiteX29" fmla="*/ 6813755 w 8150942"/>
              <a:gd name="connsiteY29" fmla="*/ 185774 h 274475"/>
              <a:gd name="connsiteX30" fmla="*/ 6794091 w 8150942"/>
              <a:gd name="connsiteY30" fmla="*/ 264432 h 274475"/>
              <a:gd name="connsiteX31" fmla="*/ 6558117 w 8150942"/>
              <a:gd name="connsiteY31" fmla="*/ 264432 h 274475"/>
              <a:gd name="connsiteX32" fmla="*/ 6223820 w 8150942"/>
              <a:gd name="connsiteY32" fmla="*/ 254600 h 274475"/>
              <a:gd name="connsiteX33" fmla="*/ 5732207 w 8150942"/>
              <a:gd name="connsiteY33" fmla="*/ 205439 h 274475"/>
              <a:gd name="connsiteX34" fmla="*/ 5742039 w 8150942"/>
              <a:gd name="connsiteY34" fmla="*/ 136613 h 274475"/>
              <a:gd name="connsiteX35" fmla="*/ 5761704 w 8150942"/>
              <a:gd name="connsiteY35" fmla="*/ 48123 h 274475"/>
              <a:gd name="connsiteX36" fmla="*/ 8121446 w 8150942"/>
              <a:gd name="connsiteY36" fmla="*/ 18626 h 274475"/>
              <a:gd name="connsiteX37" fmla="*/ 8121446 w 8150942"/>
              <a:gd name="connsiteY37" fmla="*/ 18626 h 274475"/>
              <a:gd name="connsiteX38" fmla="*/ 8121446 w 8150942"/>
              <a:gd name="connsiteY38" fmla="*/ 18626 h 274475"/>
              <a:gd name="connsiteX39" fmla="*/ 8150942 w 8150942"/>
              <a:gd name="connsiteY39" fmla="*/ 38290 h 27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50942" h="274475">
                <a:moveTo>
                  <a:pt x="0" y="8794"/>
                </a:moveTo>
                <a:lnTo>
                  <a:pt x="1042220" y="38290"/>
                </a:lnTo>
                <a:lnTo>
                  <a:pt x="1042220" y="38290"/>
                </a:lnTo>
                <a:cubicBezTo>
                  <a:pt x="1061885" y="53039"/>
                  <a:pt x="1140543" y="95646"/>
                  <a:pt x="1160207" y="126781"/>
                </a:cubicBezTo>
                <a:cubicBezTo>
                  <a:pt x="1179871" y="157916"/>
                  <a:pt x="1176594" y="208716"/>
                  <a:pt x="1160207" y="225103"/>
                </a:cubicBezTo>
                <a:cubicBezTo>
                  <a:pt x="1143820" y="241490"/>
                  <a:pt x="1061884" y="225103"/>
                  <a:pt x="1061884" y="225103"/>
                </a:cubicBezTo>
                <a:cubicBezTo>
                  <a:pt x="937342" y="225103"/>
                  <a:pt x="527665" y="234935"/>
                  <a:pt x="412955" y="225103"/>
                </a:cubicBezTo>
                <a:cubicBezTo>
                  <a:pt x="298245" y="215271"/>
                  <a:pt x="380181" y="189052"/>
                  <a:pt x="373626" y="166110"/>
                </a:cubicBezTo>
                <a:cubicBezTo>
                  <a:pt x="367071" y="143168"/>
                  <a:pt x="368710" y="113671"/>
                  <a:pt x="373626" y="87452"/>
                </a:cubicBezTo>
                <a:cubicBezTo>
                  <a:pt x="378542" y="61233"/>
                  <a:pt x="50800" y="18626"/>
                  <a:pt x="403123" y="8794"/>
                </a:cubicBezTo>
                <a:cubicBezTo>
                  <a:pt x="755446" y="-1038"/>
                  <a:pt x="2125407" y="-10871"/>
                  <a:pt x="2487562" y="28458"/>
                </a:cubicBezTo>
                <a:cubicBezTo>
                  <a:pt x="2849717" y="67787"/>
                  <a:pt x="2600633" y="210355"/>
                  <a:pt x="2576052" y="244768"/>
                </a:cubicBezTo>
                <a:cubicBezTo>
                  <a:pt x="2551471" y="279181"/>
                  <a:pt x="2423652" y="236575"/>
                  <a:pt x="2340078" y="234936"/>
                </a:cubicBezTo>
                <a:cubicBezTo>
                  <a:pt x="2256504" y="233297"/>
                  <a:pt x="2074607" y="234936"/>
                  <a:pt x="2074607" y="234936"/>
                </a:cubicBezTo>
                <a:cubicBezTo>
                  <a:pt x="1999226" y="234936"/>
                  <a:pt x="1928762" y="239852"/>
                  <a:pt x="1887794" y="234936"/>
                </a:cubicBezTo>
                <a:cubicBezTo>
                  <a:pt x="1846826" y="230020"/>
                  <a:pt x="1846826" y="230020"/>
                  <a:pt x="1828800" y="205439"/>
                </a:cubicBezTo>
                <a:cubicBezTo>
                  <a:pt x="1810774" y="180858"/>
                  <a:pt x="1787833" y="118588"/>
                  <a:pt x="1779639" y="87452"/>
                </a:cubicBezTo>
                <a:cubicBezTo>
                  <a:pt x="1771446" y="56317"/>
                  <a:pt x="1278194" y="28458"/>
                  <a:pt x="1779639" y="18626"/>
                </a:cubicBezTo>
                <a:cubicBezTo>
                  <a:pt x="2281084" y="8794"/>
                  <a:pt x="4237704" y="-4316"/>
                  <a:pt x="4788310" y="28458"/>
                </a:cubicBezTo>
                <a:cubicBezTo>
                  <a:pt x="5338917" y="61232"/>
                  <a:pt x="5058697" y="174303"/>
                  <a:pt x="5083278" y="215271"/>
                </a:cubicBezTo>
                <a:cubicBezTo>
                  <a:pt x="5107859" y="256239"/>
                  <a:pt x="4993149" y="270988"/>
                  <a:pt x="4935794" y="274265"/>
                </a:cubicBezTo>
                <a:cubicBezTo>
                  <a:pt x="4878439" y="277543"/>
                  <a:pt x="4865330" y="241491"/>
                  <a:pt x="4739149" y="234936"/>
                </a:cubicBezTo>
                <a:cubicBezTo>
                  <a:pt x="4612968" y="228381"/>
                  <a:pt x="4178710" y="234936"/>
                  <a:pt x="4178710" y="234936"/>
                </a:cubicBezTo>
                <a:cubicBezTo>
                  <a:pt x="4067278" y="234936"/>
                  <a:pt x="4090219" y="256239"/>
                  <a:pt x="4070555" y="234936"/>
                </a:cubicBezTo>
                <a:cubicBezTo>
                  <a:pt x="4050891" y="213633"/>
                  <a:pt x="4054168" y="136613"/>
                  <a:pt x="4060723" y="107116"/>
                </a:cubicBezTo>
                <a:cubicBezTo>
                  <a:pt x="4067278" y="77619"/>
                  <a:pt x="4065639" y="69426"/>
                  <a:pt x="4109884" y="57955"/>
                </a:cubicBezTo>
                <a:cubicBezTo>
                  <a:pt x="4154129" y="46484"/>
                  <a:pt x="4326194" y="38290"/>
                  <a:pt x="4326194" y="38290"/>
                </a:cubicBezTo>
                <a:lnTo>
                  <a:pt x="6646607" y="38290"/>
                </a:lnTo>
                <a:cubicBezTo>
                  <a:pt x="7051368" y="46484"/>
                  <a:pt x="6726904" y="62871"/>
                  <a:pt x="6754762" y="87452"/>
                </a:cubicBezTo>
                <a:cubicBezTo>
                  <a:pt x="6782620" y="112033"/>
                  <a:pt x="6807200" y="156277"/>
                  <a:pt x="6813755" y="185774"/>
                </a:cubicBezTo>
                <a:cubicBezTo>
                  <a:pt x="6820310" y="215271"/>
                  <a:pt x="6836697" y="251322"/>
                  <a:pt x="6794091" y="264432"/>
                </a:cubicBezTo>
                <a:cubicBezTo>
                  <a:pt x="6751485" y="277542"/>
                  <a:pt x="6653162" y="266071"/>
                  <a:pt x="6558117" y="264432"/>
                </a:cubicBezTo>
                <a:cubicBezTo>
                  <a:pt x="6463072" y="262793"/>
                  <a:pt x="6361472" y="264432"/>
                  <a:pt x="6223820" y="254600"/>
                </a:cubicBezTo>
                <a:cubicBezTo>
                  <a:pt x="6086168" y="244768"/>
                  <a:pt x="5812504" y="225104"/>
                  <a:pt x="5732207" y="205439"/>
                </a:cubicBezTo>
                <a:cubicBezTo>
                  <a:pt x="5651910" y="185774"/>
                  <a:pt x="5737123" y="162832"/>
                  <a:pt x="5742039" y="136613"/>
                </a:cubicBezTo>
                <a:cubicBezTo>
                  <a:pt x="5746955" y="110394"/>
                  <a:pt x="5365136" y="67787"/>
                  <a:pt x="5761704" y="48123"/>
                </a:cubicBezTo>
                <a:cubicBezTo>
                  <a:pt x="6158272" y="28459"/>
                  <a:pt x="8121446" y="18626"/>
                  <a:pt x="8121446" y="18626"/>
                </a:cubicBezTo>
                <a:lnTo>
                  <a:pt x="8121446" y="18626"/>
                </a:lnTo>
                <a:lnTo>
                  <a:pt x="8121446" y="18626"/>
                </a:lnTo>
                <a:lnTo>
                  <a:pt x="8150942" y="38290"/>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sz="1013"/>
          </a:p>
        </p:txBody>
      </p:sp>
      <p:sp>
        <p:nvSpPr>
          <p:cNvPr id="22" name="Arrow: Chevron 21">
            <a:extLst>
              <a:ext uri="{FF2B5EF4-FFF2-40B4-BE49-F238E27FC236}">
                <a16:creationId xmlns:a16="http://schemas.microsoft.com/office/drawing/2014/main" id="{EF6767E1-FC1D-ADFD-D0FE-43FABBB0D13A}"/>
              </a:ext>
            </a:extLst>
          </p:cNvPr>
          <p:cNvSpPr/>
          <p:nvPr/>
        </p:nvSpPr>
        <p:spPr>
          <a:xfrm rot="10800000">
            <a:off x="2423776" y="2532574"/>
            <a:ext cx="147484" cy="129476"/>
          </a:xfrm>
          <a:prstGeom prst="chevron">
            <a:avLst/>
          </a:prstGeom>
          <a:solidFill>
            <a:srgbClr val="77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24" name="Arrow: Chevron 23">
            <a:extLst>
              <a:ext uri="{FF2B5EF4-FFF2-40B4-BE49-F238E27FC236}">
                <a16:creationId xmlns:a16="http://schemas.microsoft.com/office/drawing/2014/main" id="{EE4CF760-D9B4-C1E1-861D-055AC17401F7}"/>
              </a:ext>
            </a:extLst>
          </p:cNvPr>
          <p:cNvSpPr/>
          <p:nvPr/>
        </p:nvSpPr>
        <p:spPr>
          <a:xfrm rot="10800000">
            <a:off x="5642781" y="2559272"/>
            <a:ext cx="147484" cy="129476"/>
          </a:xfrm>
          <a:prstGeom prst="chevron">
            <a:avLst/>
          </a:prstGeom>
          <a:solidFill>
            <a:srgbClr val="77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25" name="Arrow: Chevron 24">
            <a:extLst>
              <a:ext uri="{FF2B5EF4-FFF2-40B4-BE49-F238E27FC236}">
                <a16:creationId xmlns:a16="http://schemas.microsoft.com/office/drawing/2014/main" id="{37501FE6-3ABD-7916-0FC6-81DC8459A9CE}"/>
              </a:ext>
            </a:extLst>
          </p:cNvPr>
          <p:cNvSpPr/>
          <p:nvPr/>
        </p:nvSpPr>
        <p:spPr>
          <a:xfrm rot="10800000">
            <a:off x="4239588" y="2534383"/>
            <a:ext cx="147484" cy="129476"/>
          </a:xfrm>
          <a:prstGeom prst="chevron">
            <a:avLst/>
          </a:prstGeom>
          <a:solidFill>
            <a:srgbClr val="77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26" name="Arrow: Chevron 25">
            <a:extLst>
              <a:ext uri="{FF2B5EF4-FFF2-40B4-BE49-F238E27FC236}">
                <a16:creationId xmlns:a16="http://schemas.microsoft.com/office/drawing/2014/main" id="{D4A2874C-629E-C186-830E-D2FD3E434C56}"/>
              </a:ext>
            </a:extLst>
          </p:cNvPr>
          <p:cNvSpPr/>
          <p:nvPr/>
        </p:nvSpPr>
        <p:spPr>
          <a:xfrm>
            <a:off x="5569040" y="2385604"/>
            <a:ext cx="147484" cy="129476"/>
          </a:xfrm>
          <a:prstGeom prst="chevron">
            <a:avLst/>
          </a:prstGeom>
          <a:solidFill>
            <a:srgbClr val="77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27" name="Arrow: Chevron 26">
            <a:extLst>
              <a:ext uri="{FF2B5EF4-FFF2-40B4-BE49-F238E27FC236}">
                <a16:creationId xmlns:a16="http://schemas.microsoft.com/office/drawing/2014/main" id="{32CEB420-A1A6-E903-0324-EBF5E05A9F44}"/>
              </a:ext>
            </a:extLst>
          </p:cNvPr>
          <p:cNvSpPr/>
          <p:nvPr/>
        </p:nvSpPr>
        <p:spPr>
          <a:xfrm>
            <a:off x="3276308" y="2367462"/>
            <a:ext cx="147484" cy="129476"/>
          </a:xfrm>
          <a:prstGeom prst="chevron">
            <a:avLst/>
          </a:prstGeom>
          <a:solidFill>
            <a:srgbClr val="77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28" name="Arrow: Chevron 27">
            <a:extLst>
              <a:ext uri="{FF2B5EF4-FFF2-40B4-BE49-F238E27FC236}">
                <a16:creationId xmlns:a16="http://schemas.microsoft.com/office/drawing/2014/main" id="{8A5EDEBE-9EC6-7A16-D99A-F0F12A95F1B1}"/>
              </a:ext>
            </a:extLst>
          </p:cNvPr>
          <p:cNvSpPr/>
          <p:nvPr/>
        </p:nvSpPr>
        <p:spPr>
          <a:xfrm>
            <a:off x="1792455" y="2360458"/>
            <a:ext cx="147484" cy="129476"/>
          </a:xfrm>
          <a:prstGeom prst="chevron">
            <a:avLst/>
          </a:prstGeom>
          <a:solidFill>
            <a:srgbClr val="77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cxnSp>
        <p:nvCxnSpPr>
          <p:cNvPr id="29" name="Straight Connector 28">
            <a:extLst>
              <a:ext uri="{FF2B5EF4-FFF2-40B4-BE49-F238E27FC236}">
                <a16:creationId xmlns:a16="http://schemas.microsoft.com/office/drawing/2014/main" id="{63AB3532-7A78-CCA6-A36D-21D3C0658B44}"/>
              </a:ext>
            </a:extLst>
          </p:cNvPr>
          <p:cNvCxnSpPr>
            <a:cxnSpLocks/>
          </p:cNvCxnSpPr>
          <p:nvPr/>
        </p:nvCxnSpPr>
        <p:spPr>
          <a:xfrm>
            <a:off x="6073550" y="2201178"/>
            <a:ext cx="0" cy="578719"/>
          </a:xfrm>
          <a:prstGeom prst="line">
            <a:avLst/>
          </a:prstGeom>
          <a:ln w="76200">
            <a:solidFill>
              <a:srgbClr val="B23D27"/>
            </a:solidFill>
          </a:ln>
        </p:spPr>
        <p:style>
          <a:lnRef idx="1">
            <a:schemeClr val="accent1"/>
          </a:lnRef>
          <a:fillRef idx="0">
            <a:schemeClr val="accent1"/>
          </a:fillRef>
          <a:effectRef idx="0">
            <a:schemeClr val="accent1"/>
          </a:effectRef>
          <a:fontRef idx="minor">
            <a:schemeClr val="tx1"/>
          </a:fontRef>
        </p:style>
      </p:cxnSp>
      <p:pic>
        <p:nvPicPr>
          <p:cNvPr id="7" name="Picture 4" descr="RLC Detail 05.05">
            <a:extLst>
              <a:ext uri="{FF2B5EF4-FFF2-40B4-BE49-F238E27FC236}">
                <a16:creationId xmlns:a16="http://schemas.microsoft.com/office/drawing/2014/main" id="{3AE83D61-DA4F-2254-1C4B-8EF12AB10C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2382" y="3083672"/>
            <a:ext cx="1510102" cy="11325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458A830-B6BC-07BC-263A-283435D53ED0}"/>
              </a:ext>
            </a:extLst>
          </p:cNvPr>
          <p:cNvPicPr>
            <a:picLocks noChangeAspect="1"/>
          </p:cNvPicPr>
          <p:nvPr/>
        </p:nvPicPr>
        <p:blipFill>
          <a:blip r:embed="rId9"/>
          <a:stretch>
            <a:fillRect/>
          </a:stretch>
        </p:blipFill>
        <p:spPr>
          <a:xfrm>
            <a:off x="8403563" y="4763272"/>
            <a:ext cx="695004" cy="352190"/>
          </a:xfrm>
          <a:prstGeom prst="rect">
            <a:avLst/>
          </a:prstGeom>
        </p:spPr>
      </p:pic>
    </p:spTree>
    <p:extLst>
      <p:ext uri="{BB962C8B-B14F-4D97-AF65-F5344CB8AC3E}">
        <p14:creationId xmlns:p14="http://schemas.microsoft.com/office/powerpoint/2010/main" val="80071111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922D63-F1CB-9850-F385-152A990DD434}"/>
              </a:ext>
            </a:extLst>
          </p:cNvPr>
          <p:cNvSpPr>
            <a:spLocks noGrp="1"/>
          </p:cNvSpPr>
          <p:nvPr>
            <p:ph type="sldNum" sz="quarter" idx="12"/>
          </p:nvPr>
        </p:nvSpPr>
        <p:spPr/>
        <p:txBody>
          <a:bodyPr/>
          <a:lstStyle>
            <a:defPPr lvl="0">
              <a:defRPr lang="nl-NL"/>
            </a:defPPr>
            <a:lvl1pPr marL="0" lvl="1" algn="l" defTabSz="514350" rtl="0" eaLnBrk="1" latinLnBrk="0" hangingPunct="1">
              <a:defRPr sz="1013" kern="1200">
                <a:solidFill>
                  <a:schemeClr val="tx1"/>
                </a:solidFill>
                <a:latin typeface="+mn-lt"/>
                <a:ea typeface="+mn-ea"/>
                <a:cs typeface="+mn-cs"/>
              </a:defRPr>
            </a:lvl1pPr>
            <a:lvl2pPr marL="257175" lvl="2" algn="l" defTabSz="514350" rtl="0" eaLnBrk="1" latinLnBrk="0" hangingPunct="1">
              <a:defRPr sz="1013" kern="1200">
                <a:solidFill>
                  <a:schemeClr val="tx1"/>
                </a:solidFill>
                <a:latin typeface="+mn-lt"/>
                <a:ea typeface="+mn-ea"/>
                <a:cs typeface="+mn-cs"/>
              </a:defRPr>
            </a:lvl2pPr>
            <a:lvl3pPr marL="514350" lvl="3" algn="l" defTabSz="514350" rtl="0" eaLnBrk="1" latinLnBrk="0" hangingPunct="1">
              <a:defRPr sz="1013" kern="1200">
                <a:solidFill>
                  <a:schemeClr val="tx1"/>
                </a:solidFill>
                <a:latin typeface="+mn-lt"/>
                <a:ea typeface="+mn-ea"/>
                <a:cs typeface="+mn-cs"/>
              </a:defRPr>
            </a:lvl3pPr>
            <a:lvl4pPr marL="771525" lvl="4"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7AD0FE45-509C-4BDF-9EDE-64426F8DF3D2}" type="slidenum">
              <a:rPr lang="nl-NL" smtClean="0"/>
              <a:t>12</a:t>
            </a:fld>
            <a:endParaRPr lang="nl-NL"/>
          </a:p>
        </p:txBody>
      </p:sp>
      <p:pic>
        <p:nvPicPr>
          <p:cNvPr id="7" name="Picture Placeholder 6">
            <a:extLst>
              <a:ext uri="{FF2B5EF4-FFF2-40B4-BE49-F238E27FC236}">
                <a16:creationId xmlns:a16="http://schemas.microsoft.com/office/drawing/2014/main" id="{DCA74831-C115-9034-12FB-ADC0DB89EC47}"/>
              </a:ext>
            </a:extLst>
          </p:cNvPr>
          <p:cNvPicPr>
            <a:picLocks noGrp="1" noChangeAspect="1"/>
          </p:cNvPicPr>
          <p:nvPr>
            <p:ph type="pic" sz="quarter" idx="14"/>
          </p:nvPr>
        </p:nvPicPr>
        <p:blipFill rotWithShape="1">
          <a:blip r:embed="rId2"/>
          <a:srcRect l="-16" t="-68" r="16" b="-14601"/>
          <a:stretch/>
        </p:blipFill>
        <p:spPr>
          <a:xfrm>
            <a:off x="194298" y="195943"/>
            <a:ext cx="8752602" cy="4757703"/>
          </a:xfrm>
          <a:noFill/>
        </p:spPr>
      </p:pic>
    </p:spTree>
    <p:extLst>
      <p:ext uri="{BB962C8B-B14F-4D97-AF65-F5344CB8AC3E}">
        <p14:creationId xmlns:p14="http://schemas.microsoft.com/office/powerpoint/2010/main" val="2149695642"/>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922D63-F1CB-9850-F385-152A990DD434}"/>
              </a:ext>
            </a:extLst>
          </p:cNvPr>
          <p:cNvSpPr>
            <a:spLocks noGrp="1"/>
          </p:cNvSpPr>
          <p:nvPr>
            <p:ph type="sldNum" sz="quarter" idx="12"/>
          </p:nvPr>
        </p:nvSpPr>
        <p:spPr/>
        <p:txBody>
          <a:bodyPr/>
          <a:lstStyle>
            <a:defPPr lvl="0">
              <a:defRPr lang="nl-NL"/>
            </a:defPPr>
            <a:lvl1pPr marL="0" lvl="1" algn="l" defTabSz="514350" rtl="0" eaLnBrk="1" latinLnBrk="0" hangingPunct="1">
              <a:defRPr sz="1013" kern="1200">
                <a:solidFill>
                  <a:schemeClr val="tx1"/>
                </a:solidFill>
                <a:latin typeface="+mn-lt"/>
                <a:ea typeface="+mn-ea"/>
                <a:cs typeface="+mn-cs"/>
              </a:defRPr>
            </a:lvl1pPr>
            <a:lvl2pPr marL="257175" lvl="2" algn="l" defTabSz="514350" rtl="0" eaLnBrk="1" latinLnBrk="0" hangingPunct="1">
              <a:defRPr sz="1013" kern="1200">
                <a:solidFill>
                  <a:schemeClr val="tx1"/>
                </a:solidFill>
                <a:latin typeface="+mn-lt"/>
                <a:ea typeface="+mn-ea"/>
                <a:cs typeface="+mn-cs"/>
              </a:defRPr>
            </a:lvl2pPr>
            <a:lvl3pPr marL="514350" lvl="3" algn="l" defTabSz="514350" rtl="0" eaLnBrk="1" latinLnBrk="0" hangingPunct="1">
              <a:defRPr sz="1013" kern="1200">
                <a:solidFill>
                  <a:schemeClr val="tx1"/>
                </a:solidFill>
                <a:latin typeface="+mn-lt"/>
                <a:ea typeface="+mn-ea"/>
                <a:cs typeface="+mn-cs"/>
              </a:defRPr>
            </a:lvl3pPr>
            <a:lvl4pPr marL="771525" lvl="4"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7AD0FE45-509C-4BDF-9EDE-64426F8DF3D2}" type="slidenum">
              <a:rPr lang="nl-NL" smtClean="0"/>
              <a:t>13</a:t>
            </a:fld>
            <a:endParaRPr lang="nl-NL"/>
          </a:p>
        </p:txBody>
      </p:sp>
      <p:pic>
        <p:nvPicPr>
          <p:cNvPr id="7" name="Picture Placeholder 6">
            <a:extLst>
              <a:ext uri="{FF2B5EF4-FFF2-40B4-BE49-F238E27FC236}">
                <a16:creationId xmlns:a16="http://schemas.microsoft.com/office/drawing/2014/main" id="{DCA74831-C115-9034-12FB-ADC0DB89EC47}"/>
              </a:ext>
            </a:extLst>
          </p:cNvPr>
          <p:cNvPicPr>
            <a:picLocks noGrp="1" noChangeAspect="1"/>
          </p:cNvPicPr>
          <p:nvPr>
            <p:ph type="pic" sz="quarter" idx="14"/>
          </p:nvPr>
        </p:nvPicPr>
        <p:blipFill rotWithShape="1">
          <a:blip r:embed="rId2"/>
          <a:srcRect l="-16" t="-68" r="16" b="-14601"/>
          <a:stretch/>
        </p:blipFill>
        <p:spPr>
          <a:xfrm>
            <a:off x="194298" y="195943"/>
            <a:ext cx="8752602" cy="4757703"/>
          </a:xfrm>
          <a:noFill/>
        </p:spPr>
      </p:pic>
      <p:pic>
        <p:nvPicPr>
          <p:cNvPr id="3" name="Picture 2">
            <a:extLst>
              <a:ext uri="{FF2B5EF4-FFF2-40B4-BE49-F238E27FC236}">
                <a16:creationId xmlns:a16="http://schemas.microsoft.com/office/drawing/2014/main" id="{FBE1DF76-CFAC-1AC8-C90F-CEFC27F9782A}"/>
              </a:ext>
            </a:extLst>
          </p:cNvPr>
          <p:cNvPicPr>
            <a:picLocks noChangeAspect="1"/>
          </p:cNvPicPr>
          <p:nvPr/>
        </p:nvPicPr>
        <p:blipFill>
          <a:blip r:embed="rId3"/>
          <a:stretch>
            <a:fillRect/>
          </a:stretch>
        </p:blipFill>
        <p:spPr>
          <a:xfrm>
            <a:off x="0" y="0"/>
            <a:ext cx="9144000" cy="5143499"/>
          </a:xfrm>
          <a:prstGeom prst="rect">
            <a:avLst/>
          </a:prstGeom>
        </p:spPr>
      </p:pic>
    </p:spTree>
    <p:extLst>
      <p:ext uri="{BB962C8B-B14F-4D97-AF65-F5344CB8AC3E}">
        <p14:creationId xmlns:p14="http://schemas.microsoft.com/office/powerpoint/2010/main" val="484021559"/>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screenshot of a computer&#10;&#10;Description automatically generated">
            <a:extLst>
              <a:ext uri="{FF2B5EF4-FFF2-40B4-BE49-F238E27FC236}">
                <a16:creationId xmlns:a16="http://schemas.microsoft.com/office/drawing/2014/main" id="{43DD2235-ADA6-5D23-E0DA-9138CDDC89B0}"/>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3797" b="-3797"/>
          <a:stretch/>
        </p:blipFill>
        <p:spPr>
          <a:xfrm>
            <a:off x="-16646" y="0"/>
            <a:ext cx="9145277" cy="4971134"/>
          </a:xfrm>
        </p:spPr>
      </p:pic>
      <p:sp>
        <p:nvSpPr>
          <p:cNvPr id="4" name="Slide Number Placeholder 3">
            <a:extLst>
              <a:ext uri="{FF2B5EF4-FFF2-40B4-BE49-F238E27FC236}">
                <a16:creationId xmlns:a16="http://schemas.microsoft.com/office/drawing/2014/main" id="{8ED52FED-40F4-EF1B-7829-0B4D2179C07B}"/>
              </a:ext>
            </a:extLst>
          </p:cNvPr>
          <p:cNvSpPr>
            <a:spLocks noGrp="1"/>
          </p:cNvSpPr>
          <p:nvPr>
            <p:ph type="sldNum" sz="quarter" idx="12"/>
          </p:nvPr>
        </p:nvSpPr>
        <p:spPr/>
        <p:txBody>
          <a:bodyPr/>
          <a:lstStyle/>
          <a:p>
            <a:fld id="{7AD0FE45-509C-4BDF-9EDE-64426F8DF3D2}" type="slidenum">
              <a:rPr lang="nl-NL" smtClean="0"/>
              <a:t>14</a:t>
            </a:fld>
            <a:endParaRPr lang="nl-NL"/>
          </a:p>
        </p:txBody>
      </p:sp>
    </p:spTree>
    <p:extLst>
      <p:ext uri="{BB962C8B-B14F-4D97-AF65-F5344CB8AC3E}">
        <p14:creationId xmlns:p14="http://schemas.microsoft.com/office/powerpoint/2010/main" val="418231129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4909D-9AC2-7A3B-F9D9-BBBA9318E739}"/>
              </a:ext>
            </a:extLst>
          </p:cNvPr>
          <p:cNvSpPr>
            <a:spLocks noGrp="1"/>
          </p:cNvSpPr>
          <p:nvPr>
            <p:ph type="body" sz="quarter" idx="64"/>
          </p:nvPr>
        </p:nvSpPr>
        <p:spPr/>
        <p:txBody>
          <a:bodyPr/>
          <a:lstStyle>
            <a:defPPr lvl="0">
              <a:defRPr lang="nl-NL"/>
            </a:defPPr>
            <a:lvl1pPr marL="0" lvl="1" algn="l" defTabSz="685800" rtl="0" eaLnBrk="1" latinLnBrk="0" hangingPunct="1">
              <a:defRPr sz="1350" kern="1200">
                <a:solidFill>
                  <a:schemeClr val="tx1"/>
                </a:solidFill>
                <a:latin typeface="+mn-lt"/>
                <a:ea typeface="+mn-ea"/>
                <a:cs typeface="+mn-cs"/>
              </a:defRPr>
            </a:lvl1pPr>
            <a:lvl2pPr marL="342900" lvl="2" algn="l" defTabSz="685800" rtl="0" eaLnBrk="1" latinLnBrk="0" hangingPunct="1">
              <a:defRPr sz="1350" kern="1200">
                <a:solidFill>
                  <a:schemeClr val="tx1"/>
                </a:solidFill>
                <a:latin typeface="+mn-lt"/>
                <a:ea typeface="+mn-ea"/>
                <a:cs typeface="+mn-cs"/>
              </a:defRPr>
            </a:lvl2pPr>
            <a:lvl3pPr marL="685800" lvl="3" algn="l" defTabSz="685800" rtl="0" eaLnBrk="1" latinLnBrk="0" hangingPunct="1">
              <a:defRPr sz="1350" kern="1200">
                <a:solidFill>
                  <a:schemeClr val="tx1"/>
                </a:solidFill>
                <a:latin typeface="+mn-lt"/>
                <a:ea typeface="+mn-ea"/>
                <a:cs typeface="+mn-cs"/>
              </a:defRPr>
            </a:lvl3pPr>
            <a:lvl4pPr marL="1028700" lvl="4"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NL"/>
          </a:p>
        </p:txBody>
      </p:sp>
      <p:sp>
        <p:nvSpPr>
          <p:cNvPr id="4" name="Slide Number Placeholder 3">
            <a:extLst>
              <a:ext uri="{FF2B5EF4-FFF2-40B4-BE49-F238E27FC236}">
                <a16:creationId xmlns:a16="http://schemas.microsoft.com/office/drawing/2014/main" id="{8ED52FED-40F4-EF1B-7829-0B4D2179C07B}"/>
              </a:ext>
            </a:extLst>
          </p:cNvPr>
          <p:cNvSpPr>
            <a:spLocks noGrp="1"/>
          </p:cNvSpPr>
          <p:nvPr>
            <p:ph type="sldNum" sz="quarter" idx="12"/>
          </p:nvPr>
        </p:nvSpPr>
        <p:spPr/>
        <p:txBody>
          <a:bodyPr/>
          <a:lstStyle>
            <a:defPPr lvl="0">
              <a:defRPr lang="nl-NL"/>
            </a:defPPr>
            <a:lvl1pPr marL="0" lvl="1" algn="l" defTabSz="514350" rtl="0" eaLnBrk="1" latinLnBrk="0" hangingPunct="1">
              <a:defRPr sz="1013" kern="1200">
                <a:solidFill>
                  <a:schemeClr val="tx1"/>
                </a:solidFill>
                <a:latin typeface="+mn-lt"/>
                <a:ea typeface="+mn-ea"/>
                <a:cs typeface="+mn-cs"/>
              </a:defRPr>
            </a:lvl1pPr>
            <a:lvl2pPr marL="257175" lvl="2" algn="l" defTabSz="514350" rtl="0" eaLnBrk="1" latinLnBrk="0" hangingPunct="1">
              <a:defRPr sz="1013" kern="1200">
                <a:solidFill>
                  <a:schemeClr val="tx1"/>
                </a:solidFill>
                <a:latin typeface="+mn-lt"/>
                <a:ea typeface="+mn-ea"/>
                <a:cs typeface="+mn-cs"/>
              </a:defRPr>
            </a:lvl2pPr>
            <a:lvl3pPr marL="514350" lvl="3" algn="l" defTabSz="514350" rtl="0" eaLnBrk="1" latinLnBrk="0" hangingPunct="1">
              <a:defRPr sz="1013" kern="1200">
                <a:solidFill>
                  <a:schemeClr val="tx1"/>
                </a:solidFill>
                <a:latin typeface="+mn-lt"/>
                <a:ea typeface="+mn-ea"/>
                <a:cs typeface="+mn-cs"/>
              </a:defRPr>
            </a:lvl3pPr>
            <a:lvl4pPr marL="771525" lvl="4"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7AD0FE45-509C-4BDF-9EDE-64426F8DF3D2}" type="slidenum">
              <a:rPr lang="nl-NL" smtClean="0"/>
              <a:t>15</a:t>
            </a:fld>
            <a:endParaRPr lang="nl-NL"/>
          </a:p>
        </p:txBody>
      </p:sp>
      <p:pic>
        <p:nvPicPr>
          <p:cNvPr id="7" name="Picture Placeholder 6" descr="A screenshot of a computer&#10;&#10;Description automatically generated">
            <a:extLst>
              <a:ext uri="{FF2B5EF4-FFF2-40B4-BE49-F238E27FC236}">
                <a16:creationId xmlns:a16="http://schemas.microsoft.com/office/drawing/2014/main" id="{43DD2235-ADA6-5D23-E0DA-9138CDDC89B0}"/>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3797" b="-3797"/>
          <a:stretch/>
        </p:blipFill>
        <p:spPr/>
      </p:pic>
      <p:pic>
        <p:nvPicPr>
          <p:cNvPr id="5" name="Picture 4">
            <a:extLst>
              <a:ext uri="{FF2B5EF4-FFF2-40B4-BE49-F238E27FC236}">
                <a16:creationId xmlns:a16="http://schemas.microsoft.com/office/drawing/2014/main" id="{C4B65ED9-DD3D-A186-DC53-0F028323AF3C}"/>
              </a:ext>
            </a:extLst>
          </p:cNvPr>
          <p:cNvPicPr>
            <a:picLocks noChangeAspect="1"/>
          </p:cNvPicPr>
          <p:nvPr/>
        </p:nvPicPr>
        <p:blipFill>
          <a:blip r:embed="rId3"/>
          <a:stretch>
            <a:fillRect/>
          </a:stretch>
        </p:blipFill>
        <p:spPr>
          <a:xfrm>
            <a:off x="0" y="0"/>
            <a:ext cx="9144000" cy="5143499"/>
          </a:xfrm>
          <a:prstGeom prst="rect">
            <a:avLst/>
          </a:prstGeom>
        </p:spPr>
      </p:pic>
    </p:spTree>
    <p:extLst>
      <p:ext uri="{BB962C8B-B14F-4D97-AF65-F5344CB8AC3E}">
        <p14:creationId xmlns:p14="http://schemas.microsoft.com/office/powerpoint/2010/main" val="563385278"/>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4909D-9AC2-7A3B-F9D9-BBBA9318E739}"/>
              </a:ext>
            </a:extLst>
          </p:cNvPr>
          <p:cNvSpPr>
            <a:spLocks noGrp="1"/>
          </p:cNvSpPr>
          <p:nvPr>
            <p:ph type="body" sz="quarter" idx="64"/>
          </p:nvPr>
        </p:nvSpPr>
        <p:spPr/>
        <p:txBody>
          <a:bodyPr/>
          <a:lstStyle>
            <a:defPPr lvl="0">
              <a:defRPr lang="nl-NL"/>
            </a:defPPr>
            <a:lvl1pPr marL="0" lvl="1" algn="l" defTabSz="685800" rtl="0" eaLnBrk="1" latinLnBrk="0" hangingPunct="1">
              <a:defRPr sz="1350" kern="1200">
                <a:solidFill>
                  <a:schemeClr val="tx1"/>
                </a:solidFill>
                <a:latin typeface="+mn-lt"/>
                <a:ea typeface="+mn-ea"/>
                <a:cs typeface="+mn-cs"/>
              </a:defRPr>
            </a:lvl1pPr>
            <a:lvl2pPr marL="342900" lvl="2" algn="l" defTabSz="685800" rtl="0" eaLnBrk="1" latinLnBrk="0" hangingPunct="1">
              <a:defRPr sz="1350" kern="1200">
                <a:solidFill>
                  <a:schemeClr val="tx1"/>
                </a:solidFill>
                <a:latin typeface="+mn-lt"/>
                <a:ea typeface="+mn-ea"/>
                <a:cs typeface="+mn-cs"/>
              </a:defRPr>
            </a:lvl2pPr>
            <a:lvl3pPr marL="685800" lvl="3" algn="l" defTabSz="685800" rtl="0" eaLnBrk="1" latinLnBrk="0" hangingPunct="1">
              <a:defRPr sz="1350" kern="1200">
                <a:solidFill>
                  <a:schemeClr val="tx1"/>
                </a:solidFill>
                <a:latin typeface="+mn-lt"/>
                <a:ea typeface="+mn-ea"/>
                <a:cs typeface="+mn-cs"/>
              </a:defRPr>
            </a:lvl3pPr>
            <a:lvl4pPr marL="1028700" lvl="4"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NL"/>
          </a:p>
        </p:txBody>
      </p:sp>
      <p:sp>
        <p:nvSpPr>
          <p:cNvPr id="4" name="Slide Number Placeholder 3">
            <a:extLst>
              <a:ext uri="{FF2B5EF4-FFF2-40B4-BE49-F238E27FC236}">
                <a16:creationId xmlns:a16="http://schemas.microsoft.com/office/drawing/2014/main" id="{8ED52FED-40F4-EF1B-7829-0B4D2179C07B}"/>
              </a:ext>
            </a:extLst>
          </p:cNvPr>
          <p:cNvSpPr>
            <a:spLocks noGrp="1"/>
          </p:cNvSpPr>
          <p:nvPr>
            <p:ph type="sldNum" sz="quarter" idx="12"/>
          </p:nvPr>
        </p:nvSpPr>
        <p:spPr/>
        <p:txBody>
          <a:bodyPr/>
          <a:lstStyle>
            <a:defPPr lvl="0">
              <a:defRPr lang="nl-NL"/>
            </a:defPPr>
            <a:lvl1pPr marL="0" lvl="1" algn="l" defTabSz="514350" rtl="0" eaLnBrk="1" latinLnBrk="0" hangingPunct="1">
              <a:defRPr sz="1013" kern="1200">
                <a:solidFill>
                  <a:schemeClr val="tx1"/>
                </a:solidFill>
                <a:latin typeface="+mn-lt"/>
                <a:ea typeface="+mn-ea"/>
                <a:cs typeface="+mn-cs"/>
              </a:defRPr>
            </a:lvl1pPr>
            <a:lvl2pPr marL="257175" lvl="2" algn="l" defTabSz="514350" rtl="0" eaLnBrk="1" latinLnBrk="0" hangingPunct="1">
              <a:defRPr sz="1013" kern="1200">
                <a:solidFill>
                  <a:schemeClr val="tx1"/>
                </a:solidFill>
                <a:latin typeface="+mn-lt"/>
                <a:ea typeface="+mn-ea"/>
                <a:cs typeface="+mn-cs"/>
              </a:defRPr>
            </a:lvl2pPr>
            <a:lvl3pPr marL="514350" lvl="3" algn="l" defTabSz="514350" rtl="0" eaLnBrk="1" latinLnBrk="0" hangingPunct="1">
              <a:defRPr sz="1013" kern="1200">
                <a:solidFill>
                  <a:schemeClr val="tx1"/>
                </a:solidFill>
                <a:latin typeface="+mn-lt"/>
                <a:ea typeface="+mn-ea"/>
                <a:cs typeface="+mn-cs"/>
              </a:defRPr>
            </a:lvl3pPr>
            <a:lvl4pPr marL="771525" lvl="4"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7AD0FE45-509C-4BDF-9EDE-64426F8DF3D2}" type="slidenum">
              <a:rPr lang="nl-NL" smtClean="0"/>
              <a:t>16</a:t>
            </a:fld>
            <a:endParaRPr lang="nl-NL"/>
          </a:p>
        </p:txBody>
      </p:sp>
      <p:pic>
        <p:nvPicPr>
          <p:cNvPr id="7" name="Picture Placeholder 6" descr="A screenshot of a computer&#10;&#10;Description automatically generated">
            <a:extLst>
              <a:ext uri="{FF2B5EF4-FFF2-40B4-BE49-F238E27FC236}">
                <a16:creationId xmlns:a16="http://schemas.microsoft.com/office/drawing/2014/main" id="{43DD2235-ADA6-5D23-E0DA-9138CDDC89B0}"/>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3797" b="-3797"/>
          <a:stretch/>
        </p:blipFill>
        <p:spPr/>
      </p:pic>
      <p:pic>
        <p:nvPicPr>
          <p:cNvPr id="5" name="Picture 4">
            <a:extLst>
              <a:ext uri="{FF2B5EF4-FFF2-40B4-BE49-F238E27FC236}">
                <a16:creationId xmlns:a16="http://schemas.microsoft.com/office/drawing/2014/main" id="{1863D4CB-1716-D462-D1A1-A2049A5DE8B9}"/>
              </a:ext>
            </a:extLst>
          </p:cNvPr>
          <p:cNvPicPr>
            <a:picLocks noChangeAspect="1"/>
          </p:cNvPicPr>
          <p:nvPr/>
        </p:nvPicPr>
        <p:blipFill>
          <a:blip r:embed="rId3"/>
          <a:stretch>
            <a:fillRect/>
          </a:stretch>
        </p:blipFill>
        <p:spPr>
          <a:xfrm>
            <a:off x="0" y="1"/>
            <a:ext cx="9144000" cy="5143499"/>
          </a:xfrm>
          <a:prstGeom prst="rect">
            <a:avLst/>
          </a:prstGeom>
        </p:spPr>
      </p:pic>
    </p:spTree>
    <p:extLst>
      <p:ext uri="{BB962C8B-B14F-4D97-AF65-F5344CB8AC3E}">
        <p14:creationId xmlns:p14="http://schemas.microsoft.com/office/powerpoint/2010/main" val="3912699390"/>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4909D-9AC2-7A3B-F9D9-BBBA9318E739}"/>
              </a:ext>
            </a:extLst>
          </p:cNvPr>
          <p:cNvSpPr>
            <a:spLocks noGrp="1"/>
          </p:cNvSpPr>
          <p:nvPr>
            <p:ph type="body" sz="quarter" idx="64"/>
          </p:nvPr>
        </p:nvSpPr>
        <p:spPr/>
        <p:txBody>
          <a:bodyPr/>
          <a:lstStyle>
            <a:defPPr lvl="0">
              <a:defRPr lang="nl-NL"/>
            </a:defPPr>
            <a:lvl1pPr marL="0" lvl="1" algn="l" defTabSz="685800" rtl="0" eaLnBrk="1" latinLnBrk="0" hangingPunct="1">
              <a:defRPr sz="1350" kern="1200">
                <a:solidFill>
                  <a:schemeClr val="tx1"/>
                </a:solidFill>
                <a:latin typeface="+mn-lt"/>
                <a:ea typeface="+mn-ea"/>
                <a:cs typeface="+mn-cs"/>
              </a:defRPr>
            </a:lvl1pPr>
            <a:lvl2pPr marL="342900" lvl="2" algn="l" defTabSz="685800" rtl="0" eaLnBrk="1" latinLnBrk="0" hangingPunct="1">
              <a:defRPr sz="1350" kern="1200">
                <a:solidFill>
                  <a:schemeClr val="tx1"/>
                </a:solidFill>
                <a:latin typeface="+mn-lt"/>
                <a:ea typeface="+mn-ea"/>
                <a:cs typeface="+mn-cs"/>
              </a:defRPr>
            </a:lvl2pPr>
            <a:lvl3pPr marL="685800" lvl="3" algn="l" defTabSz="685800" rtl="0" eaLnBrk="1" latinLnBrk="0" hangingPunct="1">
              <a:defRPr sz="1350" kern="1200">
                <a:solidFill>
                  <a:schemeClr val="tx1"/>
                </a:solidFill>
                <a:latin typeface="+mn-lt"/>
                <a:ea typeface="+mn-ea"/>
                <a:cs typeface="+mn-cs"/>
              </a:defRPr>
            </a:lvl3pPr>
            <a:lvl4pPr marL="1028700" lvl="4"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NL"/>
          </a:p>
        </p:txBody>
      </p:sp>
      <p:sp>
        <p:nvSpPr>
          <p:cNvPr id="4" name="Slide Number Placeholder 3">
            <a:extLst>
              <a:ext uri="{FF2B5EF4-FFF2-40B4-BE49-F238E27FC236}">
                <a16:creationId xmlns:a16="http://schemas.microsoft.com/office/drawing/2014/main" id="{8ED52FED-40F4-EF1B-7829-0B4D2179C07B}"/>
              </a:ext>
            </a:extLst>
          </p:cNvPr>
          <p:cNvSpPr>
            <a:spLocks noGrp="1"/>
          </p:cNvSpPr>
          <p:nvPr>
            <p:ph type="sldNum" sz="quarter" idx="12"/>
          </p:nvPr>
        </p:nvSpPr>
        <p:spPr/>
        <p:txBody>
          <a:bodyPr/>
          <a:lstStyle>
            <a:defPPr lvl="0">
              <a:defRPr lang="nl-NL"/>
            </a:defPPr>
            <a:lvl1pPr marL="0" lvl="1" algn="l" defTabSz="514350" rtl="0" eaLnBrk="1" latinLnBrk="0" hangingPunct="1">
              <a:defRPr sz="1013" kern="1200">
                <a:solidFill>
                  <a:schemeClr val="tx1"/>
                </a:solidFill>
                <a:latin typeface="+mn-lt"/>
                <a:ea typeface="+mn-ea"/>
                <a:cs typeface="+mn-cs"/>
              </a:defRPr>
            </a:lvl1pPr>
            <a:lvl2pPr marL="257175" lvl="2" algn="l" defTabSz="514350" rtl="0" eaLnBrk="1" latinLnBrk="0" hangingPunct="1">
              <a:defRPr sz="1013" kern="1200">
                <a:solidFill>
                  <a:schemeClr val="tx1"/>
                </a:solidFill>
                <a:latin typeface="+mn-lt"/>
                <a:ea typeface="+mn-ea"/>
                <a:cs typeface="+mn-cs"/>
              </a:defRPr>
            </a:lvl2pPr>
            <a:lvl3pPr marL="514350" lvl="3" algn="l" defTabSz="514350" rtl="0" eaLnBrk="1" latinLnBrk="0" hangingPunct="1">
              <a:defRPr sz="1013" kern="1200">
                <a:solidFill>
                  <a:schemeClr val="tx1"/>
                </a:solidFill>
                <a:latin typeface="+mn-lt"/>
                <a:ea typeface="+mn-ea"/>
                <a:cs typeface="+mn-cs"/>
              </a:defRPr>
            </a:lvl3pPr>
            <a:lvl4pPr marL="771525" lvl="4"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7AD0FE45-509C-4BDF-9EDE-64426F8DF3D2}" type="slidenum">
              <a:rPr lang="nl-NL" smtClean="0"/>
              <a:t>17</a:t>
            </a:fld>
            <a:endParaRPr lang="nl-NL"/>
          </a:p>
        </p:txBody>
      </p:sp>
      <p:pic>
        <p:nvPicPr>
          <p:cNvPr id="7" name="Picture Placeholder 6" descr="A screenshot of a computer&#10;&#10;Description automatically generated">
            <a:extLst>
              <a:ext uri="{FF2B5EF4-FFF2-40B4-BE49-F238E27FC236}">
                <a16:creationId xmlns:a16="http://schemas.microsoft.com/office/drawing/2014/main" id="{43DD2235-ADA6-5D23-E0DA-9138CDDC89B0}"/>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3797" b="-3797"/>
          <a:stretch/>
        </p:blipFill>
        <p:spPr/>
      </p:pic>
      <p:pic>
        <p:nvPicPr>
          <p:cNvPr id="5" name="Picture 4">
            <a:extLst>
              <a:ext uri="{FF2B5EF4-FFF2-40B4-BE49-F238E27FC236}">
                <a16:creationId xmlns:a16="http://schemas.microsoft.com/office/drawing/2014/main" id="{3FDD0B8F-C863-F0F2-F40A-D8F693ED0232}"/>
              </a:ext>
            </a:extLst>
          </p:cNvPr>
          <p:cNvPicPr>
            <a:picLocks noChangeAspect="1"/>
          </p:cNvPicPr>
          <p:nvPr/>
        </p:nvPicPr>
        <p:blipFill>
          <a:blip r:embed="rId3"/>
          <a:stretch>
            <a:fillRect/>
          </a:stretch>
        </p:blipFill>
        <p:spPr>
          <a:xfrm>
            <a:off x="0" y="0"/>
            <a:ext cx="9144000" cy="5143499"/>
          </a:xfrm>
          <a:prstGeom prst="rect">
            <a:avLst/>
          </a:prstGeom>
        </p:spPr>
      </p:pic>
    </p:spTree>
    <p:extLst>
      <p:ext uri="{BB962C8B-B14F-4D97-AF65-F5344CB8AC3E}">
        <p14:creationId xmlns:p14="http://schemas.microsoft.com/office/powerpoint/2010/main" val="3959884590"/>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922D63-F1CB-9850-F385-152A990DD434}"/>
              </a:ext>
            </a:extLst>
          </p:cNvPr>
          <p:cNvSpPr>
            <a:spLocks noGrp="1"/>
          </p:cNvSpPr>
          <p:nvPr>
            <p:ph type="sldNum" sz="quarter" idx="12"/>
          </p:nvPr>
        </p:nvSpPr>
        <p:spPr/>
        <p:txBody>
          <a:bodyPr/>
          <a:lstStyle>
            <a:defPPr lvl="0">
              <a:defRPr lang="nl-NL"/>
            </a:defPPr>
            <a:lvl1pPr marL="0" lvl="1" algn="l" defTabSz="514350" rtl="0" eaLnBrk="1" latinLnBrk="0" hangingPunct="1">
              <a:defRPr sz="1013" kern="1200">
                <a:solidFill>
                  <a:schemeClr val="tx1"/>
                </a:solidFill>
                <a:latin typeface="+mn-lt"/>
                <a:ea typeface="+mn-ea"/>
                <a:cs typeface="+mn-cs"/>
              </a:defRPr>
            </a:lvl1pPr>
            <a:lvl2pPr marL="257175" lvl="2" algn="l" defTabSz="514350" rtl="0" eaLnBrk="1" latinLnBrk="0" hangingPunct="1">
              <a:defRPr sz="1013" kern="1200">
                <a:solidFill>
                  <a:schemeClr val="tx1"/>
                </a:solidFill>
                <a:latin typeface="+mn-lt"/>
                <a:ea typeface="+mn-ea"/>
                <a:cs typeface="+mn-cs"/>
              </a:defRPr>
            </a:lvl2pPr>
            <a:lvl3pPr marL="514350" lvl="3" algn="l" defTabSz="514350" rtl="0" eaLnBrk="1" latinLnBrk="0" hangingPunct="1">
              <a:defRPr sz="1013" kern="1200">
                <a:solidFill>
                  <a:schemeClr val="tx1"/>
                </a:solidFill>
                <a:latin typeface="+mn-lt"/>
                <a:ea typeface="+mn-ea"/>
                <a:cs typeface="+mn-cs"/>
              </a:defRPr>
            </a:lvl3pPr>
            <a:lvl4pPr marL="771525" lvl="4"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7AD0FE45-509C-4BDF-9EDE-64426F8DF3D2}" type="slidenum">
              <a:rPr lang="nl-NL" smtClean="0"/>
              <a:t>18</a:t>
            </a:fld>
            <a:endParaRPr lang="nl-NL"/>
          </a:p>
        </p:txBody>
      </p:sp>
      <p:pic>
        <p:nvPicPr>
          <p:cNvPr id="7" name="Picture Placeholder 6">
            <a:extLst>
              <a:ext uri="{FF2B5EF4-FFF2-40B4-BE49-F238E27FC236}">
                <a16:creationId xmlns:a16="http://schemas.microsoft.com/office/drawing/2014/main" id="{DCA74831-C115-9034-12FB-ADC0DB89EC47}"/>
              </a:ext>
            </a:extLst>
          </p:cNvPr>
          <p:cNvPicPr>
            <a:picLocks noGrp="1" noChangeAspect="1"/>
          </p:cNvPicPr>
          <p:nvPr>
            <p:ph type="pic" sz="quarter" idx="14"/>
          </p:nvPr>
        </p:nvPicPr>
        <p:blipFill rotWithShape="1">
          <a:blip r:embed="rId2"/>
          <a:srcRect l="-16" t="-68" r="16" b="-14601"/>
          <a:stretch/>
        </p:blipFill>
        <p:spPr>
          <a:xfrm>
            <a:off x="194298" y="195943"/>
            <a:ext cx="8752602" cy="4757703"/>
          </a:xfrm>
          <a:noFill/>
        </p:spPr>
      </p:pic>
    </p:spTree>
    <p:extLst>
      <p:ext uri="{BB962C8B-B14F-4D97-AF65-F5344CB8AC3E}">
        <p14:creationId xmlns:p14="http://schemas.microsoft.com/office/powerpoint/2010/main" val="612544512"/>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screenshot of a computer&#10;&#10;Description automatically generated">
            <a:extLst>
              <a:ext uri="{FF2B5EF4-FFF2-40B4-BE49-F238E27FC236}">
                <a16:creationId xmlns:a16="http://schemas.microsoft.com/office/drawing/2014/main" id="{43DD2235-ADA6-5D23-E0DA-9138CDDC89B0}"/>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3797" b="-3797"/>
          <a:stretch/>
        </p:blipFill>
        <p:spPr>
          <a:xfrm>
            <a:off x="-16646" y="0"/>
            <a:ext cx="9145277" cy="4971134"/>
          </a:xfrm>
        </p:spPr>
      </p:pic>
      <p:sp>
        <p:nvSpPr>
          <p:cNvPr id="4" name="Slide Number Placeholder 3">
            <a:extLst>
              <a:ext uri="{FF2B5EF4-FFF2-40B4-BE49-F238E27FC236}">
                <a16:creationId xmlns:a16="http://schemas.microsoft.com/office/drawing/2014/main" id="{8ED52FED-40F4-EF1B-7829-0B4D2179C07B}"/>
              </a:ext>
            </a:extLst>
          </p:cNvPr>
          <p:cNvSpPr>
            <a:spLocks noGrp="1"/>
          </p:cNvSpPr>
          <p:nvPr>
            <p:ph type="sldNum" sz="quarter" idx="12"/>
          </p:nvPr>
        </p:nvSpPr>
        <p:spPr/>
        <p:txBody>
          <a:bodyPr/>
          <a:lstStyle/>
          <a:p>
            <a:fld id="{7AD0FE45-509C-4BDF-9EDE-64426F8DF3D2}" type="slidenum">
              <a:rPr lang="nl-NL" smtClean="0"/>
              <a:t>19</a:t>
            </a:fld>
            <a:endParaRPr lang="nl-NL"/>
          </a:p>
        </p:txBody>
      </p:sp>
    </p:spTree>
    <p:extLst>
      <p:ext uri="{BB962C8B-B14F-4D97-AF65-F5344CB8AC3E}">
        <p14:creationId xmlns:p14="http://schemas.microsoft.com/office/powerpoint/2010/main" val="403493162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ECD63AF6-A6D5-539F-538F-F263953AC42A}"/>
              </a:ext>
            </a:extLst>
          </p:cNvPr>
          <p:cNvSpPr>
            <a:spLocks noGrp="1"/>
          </p:cNvSpPr>
          <p:nvPr>
            <p:ph type="body" sz="quarter" idx="14"/>
          </p:nvPr>
        </p:nvSpPr>
        <p:spPr>
          <a:xfrm>
            <a:off x="8381226" y="4719958"/>
            <a:ext cx="699300" cy="356400"/>
          </a:xfrm>
        </p:spPr>
        <p:txBody>
          <a:bodyPr/>
          <a:lstStyle/>
          <a:p>
            <a:r>
              <a:rPr lang="en-GB" dirty="0"/>
              <a:t> </a:t>
            </a:r>
          </a:p>
        </p:txBody>
      </p:sp>
      <p:sp>
        <p:nvSpPr>
          <p:cNvPr id="5" name="Tijdelijke aanduiding voor tekst 4">
            <a:extLst>
              <a:ext uri="{FF2B5EF4-FFF2-40B4-BE49-F238E27FC236}">
                <a16:creationId xmlns:a16="http://schemas.microsoft.com/office/drawing/2014/main" id="{D95E941A-B1BC-D30E-EAC3-3EF3D3B88D8D}"/>
              </a:ext>
            </a:extLst>
          </p:cNvPr>
          <p:cNvSpPr>
            <a:spLocks noGrp="1"/>
          </p:cNvSpPr>
          <p:nvPr>
            <p:ph type="body" sz="quarter" idx="18"/>
          </p:nvPr>
        </p:nvSpPr>
        <p:spPr/>
        <p:txBody>
          <a:bodyPr/>
          <a:lstStyle/>
          <a:p>
            <a:r>
              <a:rPr lang="en-GB" dirty="0"/>
              <a:t> </a:t>
            </a:r>
          </a:p>
        </p:txBody>
      </p:sp>
      <p:sp>
        <p:nvSpPr>
          <p:cNvPr id="3" name="Titel 2">
            <a:extLst>
              <a:ext uri="{FF2B5EF4-FFF2-40B4-BE49-F238E27FC236}">
                <a16:creationId xmlns:a16="http://schemas.microsoft.com/office/drawing/2014/main" id="{C796CEDE-0B16-E735-D5DF-3F19CFAEC8EB}"/>
              </a:ext>
            </a:extLst>
          </p:cNvPr>
          <p:cNvSpPr>
            <a:spLocks noGrp="1"/>
          </p:cNvSpPr>
          <p:nvPr>
            <p:ph type="title"/>
          </p:nvPr>
        </p:nvSpPr>
        <p:spPr/>
        <p:txBody>
          <a:bodyPr/>
          <a:lstStyle/>
          <a:p>
            <a:r>
              <a:rPr lang="en-GB" dirty="0"/>
              <a:t>Introduction</a:t>
            </a:r>
          </a:p>
        </p:txBody>
      </p:sp>
      <p:sp>
        <p:nvSpPr>
          <p:cNvPr id="20" name="Tijdelijke aanduiding voor tekst 19">
            <a:extLst>
              <a:ext uri="{FF2B5EF4-FFF2-40B4-BE49-F238E27FC236}">
                <a16:creationId xmlns:a16="http://schemas.microsoft.com/office/drawing/2014/main" id="{DC4A97DE-CEA0-0332-89CE-64BB0E1ABA61}"/>
              </a:ext>
            </a:extLst>
          </p:cNvPr>
          <p:cNvSpPr>
            <a:spLocks noGrp="1"/>
          </p:cNvSpPr>
          <p:nvPr>
            <p:ph type="body" sz="quarter" idx="19"/>
          </p:nvPr>
        </p:nvSpPr>
        <p:spPr>
          <a:xfrm>
            <a:off x="3953332" y="1267558"/>
            <a:ext cx="4050000" cy="300082"/>
          </a:xfrm>
        </p:spPr>
        <p:txBody>
          <a:bodyPr/>
          <a:lstStyle/>
          <a:p>
            <a:r>
              <a:rPr lang="en-GB" dirty="0"/>
              <a:t>Manager SURF Research Cloud</a:t>
            </a:r>
          </a:p>
        </p:txBody>
      </p:sp>
      <p:sp>
        <p:nvSpPr>
          <p:cNvPr id="21" name="Tijdelijke aanduiding voor tekst 20">
            <a:extLst>
              <a:ext uri="{FF2B5EF4-FFF2-40B4-BE49-F238E27FC236}">
                <a16:creationId xmlns:a16="http://schemas.microsoft.com/office/drawing/2014/main" id="{B0413843-0183-2605-5580-892DCE1D9A6C}"/>
              </a:ext>
            </a:extLst>
          </p:cNvPr>
          <p:cNvSpPr>
            <a:spLocks noGrp="1"/>
          </p:cNvSpPr>
          <p:nvPr>
            <p:ph type="body" sz="quarter" idx="78"/>
          </p:nvPr>
        </p:nvSpPr>
        <p:spPr>
          <a:xfrm>
            <a:off x="3953332" y="2150655"/>
            <a:ext cx="4659513" cy="2419124"/>
          </a:xfrm>
        </p:spPr>
        <p:txBody>
          <a:bodyPr/>
          <a:lstStyle/>
          <a:p>
            <a:pPr>
              <a:spcBef>
                <a:spcPts val="0"/>
              </a:spcBef>
            </a:pPr>
            <a:r>
              <a:rPr lang="en-GB" b="1" dirty="0"/>
              <a:t>Services: </a:t>
            </a:r>
          </a:p>
          <a:p>
            <a:pPr marL="214313" indent="-214313">
              <a:spcBef>
                <a:spcPts val="0"/>
              </a:spcBef>
              <a:buFont typeface="Arial" panose="020B0604020202020204" pitchFamily="34" charset="0"/>
              <a:buChar char="•"/>
            </a:pPr>
            <a:r>
              <a:rPr lang="en-GB" dirty="0"/>
              <a:t>SURF Research Cloud</a:t>
            </a:r>
          </a:p>
          <a:p>
            <a:pPr marL="214313" indent="-214313">
              <a:spcBef>
                <a:spcPts val="0"/>
              </a:spcBef>
              <a:buFont typeface="Arial" panose="020B0604020202020204" pitchFamily="34" charset="0"/>
              <a:buChar char="•"/>
            </a:pPr>
            <a:r>
              <a:rPr lang="en-GB" dirty="0"/>
              <a:t>SURF HPC Cloud</a:t>
            </a:r>
          </a:p>
          <a:p>
            <a:pPr>
              <a:spcBef>
                <a:spcPts val="0"/>
              </a:spcBef>
            </a:pPr>
            <a:endParaRPr lang="en-GB" b="1" dirty="0"/>
          </a:p>
          <a:p>
            <a:pPr>
              <a:spcBef>
                <a:spcPts val="0"/>
              </a:spcBef>
            </a:pPr>
            <a:r>
              <a:rPr lang="en-GB" b="1" dirty="0"/>
              <a:t>Projects: </a:t>
            </a:r>
          </a:p>
          <a:p>
            <a:pPr marL="214313" indent="-214313">
              <a:spcBef>
                <a:spcPts val="0"/>
              </a:spcBef>
              <a:buFont typeface="Arial" panose="020B0604020202020204" pitchFamily="34" charset="0"/>
              <a:buChar char="•"/>
            </a:pPr>
            <a:r>
              <a:rPr lang="en-GB" dirty="0"/>
              <a:t>Secure </a:t>
            </a:r>
            <a:r>
              <a:rPr lang="en-GB" dirty="0" err="1"/>
              <a:t>ANalyses</a:t>
            </a:r>
            <a:r>
              <a:rPr lang="en-GB" dirty="0"/>
              <a:t> Environment (SANE) project</a:t>
            </a:r>
          </a:p>
          <a:p>
            <a:pPr marL="214313" indent="-214313">
              <a:spcBef>
                <a:spcPts val="0"/>
              </a:spcBef>
              <a:buFont typeface="Arial" panose="020B0604020202020204" pitchFamily="34" charset="0"/>
              <a:buChar char="•"/>
            </a:pPr>
            <a:r>
              <a:rPr lang="en-GB" dirty="0"/>
              <a:t>Social Science and </a:t>
            </a:r>
            <a:r>
              <a:rPr lang="en-GB" dirty="0" err="1"/>
              <a:t>Humanies</a:t>
            </a:r>
            <a:r>
              <a:rPr lang="en-GB" dirty="0"/>
              <a:t> Open Cloud (SSHOC-NL)</a:t>
            </a:r>
          </a:p>
          <a:p>
            <a:pPr marL="214313" indent="-214313">
              <a:spcBef>
                <a:spcPts val="0"/>
              </a:spcBef>
              <a:buFont typeface="Arial" panose="020B0604020202020204" pitchFamily="34" charset="0"/>
              <a:buChar char="•"/>
            </a:pPr>
            <a:r>
              <a:rPr lang="en-GB" dirty="0"/>
              <a:t>EOSC Future: European Environment for Scientific Software Installation</a:t>
            </a:r>
          </a:p>
          <a:p>
            <a:pPr marL="214313" indent="-214313">
              <a:spcBef>
                <a:spcPts val="0"/>
              </a:spcBef>
              <a:buFont typeface="Arial" panose="020B0604020202020204" pitchFamily="34" charset="0"/>
              <a:buChar char="•"/>
            </a:pPr>
            <a:r>
              <a:rPr lang="en-GB" dirty="0"/>
              <a:t>E-Ecology project</a:t>
            </a:r>
          </a:p>
          <a:p>
            <a:pPr marL="214313" indent="-214313">
              <a:spcBef>
                <a:spcPts val="0"/>
              </a:spcBef>
              <a:buFont typeface="Arial" panose="020B0604020202020204" pitchFamily="34" charset="0"/>
              <a:buChar char="•"/>
            </a:pPr>
            <a:r>
              <a:rPr lang="en-GB" dirty="0"/>
              <a:t>SURF Container Orchestration project</a:t>
            </a:r>
          </a:p>
          <a:p>
            <a:pPr marL="214313" indent="-214313">
              <a:spcBef>
                <a:spcPts val="0"/>
              </a:spcBef>
              <a:buFont typeface="Arial" panose="020B0604020202020204" pitchFamily="34" charset="0"/>
              <a:buChar char="•"/>
            </a:pPr>
            <a:r>
              <a:rPr lang="en-GB" dirty="0"/>
              <a:t>X-omics project</a:t>
            </a:r>
          </a:p>
          <a:p>
            <a:pPr marL="214313" indent="-214313">
              <a:spcBef>
                <a:spcPts val="0"/>
              </a:spcBef>
              <a:buFont typeface="Arial" panose="020B0604020202020204" pitchFamily="34" charset="0"/>
              <a:buChar char="•"/>
            </a:pPr>
            <a:endParaRPr lang="en-GB" dirty="0"/>
          </a:p>
          <a:p>
            <a:pPr marL="214313" indent="-214313">
              <a:spcBef>
                <a:spcPts val="0"/>
              </a:spcBef>
              <a:buFont typeface="Arial" panose="020B0604020202020204" pitchFamily="34" charset="0"/>
              <a:buChar char="•"/>
            </a:pPr>
            <a:endParaRPr lang="en-GB" dirty="0"/>
          </a:p>
        </p:txBody>
      </p:sp>
      <p:sp>
        <p:nvSpPr>
          <p:cNvPr id="22" name="Tijdelijke aanduiding voor tekst 21">
            <a:extLst>
              <a:ext uri="{FF2B5EF4-FFF2-40B4-BE49-F238E27FC236}">
                <a16:creationId xmlns:a16="http://schemas.microsoft.com/office/drawing/2014/main" id="{ADBB1611-2236-E3BD-E605-41B4E687D05A}"/>
              </a:ext>
            </a:extLst>
          </p:cNvPr>
          <p:cNvSpPr>
            <a:spLocks noGrp="1"/>
          </p:cNvSpPr>
          <p:nvPr>
            <p:ph type="body" sz="quarter" idx="80"/>
          </p:nvPr>
        </p:nvSpPr>
        <p:spPr>
          <a:xfrm>
            <a:off x="3953331" y="1637770"/>
            <a:ext cx="4050000" cy="258532"/>
          </a:xfrm>
        </p:spPr>
        <p:txBody>
          <a:bodyPr/>
          <a:lstStyle/>
          <a:p>
            <a:r>
              <a:rPr lang="en-GB" dirty="0"/>
              <a:t>E-mail: Ivar.Janmaat@surf.nl</a:t>
            </a:r>
          </a:p>
        </p:txBody>
      </p:sp>
      <p:sp>
        <p:nvSpPr>
          <p:cNvPr id="23" name="Tijdelijke aanduiding voor tekst 22">
            <a:extLst>
              <a:ext uri="{FF2B5EF4-FFF2-40B4-BE49-F238E27FC236}">
                <a16:creationId xmlns:a16="http://schemas.microsoft.com/office/drawing/2014/main" id="{555D8836-28DB-9632-A0FD-1CE9F73B41F8}"/>
              </a:ext>
            </a:extLst>
          </p:cNvPr>
          <p:cNvSpPr>
            <a:spLocks noGrp="1"/>
          </p:cNvSpPr>
          <p:nvPr>
            <p:ph type="body" sz="quarter" idx="81"/>
          </p:nvPr>
        </p:nvSpPr>
        <p:spPr>
          <a:xfrm>
            <a:off x="3953331" y="1881560"/>
            <a:ext cx="4050000" cy="258532"/>
          </a:xfrm>
        </p:spPr>
        <p:txBody>
          <a:bodyPr/>
          <a:lstStyle/>
          <a:p>
            <a:r>
              <a:rPr lang="en-GB" dirty="0"/>
              <a:t>Telephone number: +31 (0) 6 3867 8601</a:t>
            </a:r>
          </a:p>
        </p:txBody>
      </p:sp>
      <p:sp>
        <p:nvSpPr>
          <p:cNvPr id="11" name="Tijdelijke aanduiding voor tekst 10">
            <a:extLst>
              <a:ext uri="{FF2B5EF4-FFF2-40B4-BE49-F238E27FC236}">
                <a16:creationId xmlns:a16="http://schemas.microsoft.com/office/drawing/2014/main" id="{832D7AEA-6306-EBDB-90AA-5201611DEA0F}"/>
              </a:ext>
            </a:extLst>
          </p:cNvPr>
          <p:cNvSpPr>
            <a:spLocks noGrp="1"/>
          </p:cNvSpPr>
          <p:nvPr>
            <p:ph type="body" sz="quarter" idx="82"/>
          </p:nvPr>
        </p:nvSpPr>
        <p:spPr>
          <a:xfrm>
            <a:off x="3953332" y="959582"/>
            <a:ext cx="4050000" cy="424732"/>
          </a:xfrm>
        </p:spPr>
        <p:txBody>
          <a:bodyPr/>
          <a:lstStyle/>
          <a:p>
            <a:r>
              <a:rPr lang="en-GB" dirty="0"/>
              <a:t>Ivar </a:t>
            </a:r>
            <a:r>
              <a:rPr lang="en-GB" dirty="0" err="1"/>
              <a:t>Janmaat</a:t>
            </a:r>
            <a:endParaRPr lang="en-GB" dirty="0"/>
          </a:p>
        </p:txBody>
      </p:sp>
      <p:pic>
        <p:nvPicPr>
          <p:cNvPr id="8" name="Picture Placeholder 7" descr="Logo, icon&#10;&#10;Description automatically generated">
            <a:extLst>
              <a:ext uri="{FF2B5EF4-FFF2-40B4-BE49-F238E27FC236}">
                <a16:creationId xmlns:a16="http://schemas.microsoft.com/office/drawing/2014/main" id="{49E0368C-D750-5753-0A20-158377C14765}"/>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3240" r="3240"/>
          <a:stretch>
            <a:fillRect/>
          </a:stretch>
        </p:blipFill>
        <p:spPr>
          <a:xfrm>
            <a:off x="531155" y="1034178"/>
            <a:ext cx="2954496" cy="3159919"/>
          </a:xfrm>
        </p:spPr>
      </p:pic>
    </p:spTree>
    <p:extLst>
      <p:ext uri="{BB962C8B-B14F-4D97-AF65-F5344CB8AC3E}">
        <p14:creationId xmlns:p14="http://schemas.microsoft.com/office/powerpoint/2010/main" val="82142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922D63-F1CB-9850-F385-152A990DD434}"/>
              </a:ext>
            </a:extLst>
          </p:cNvPr>
          <p:cNvSpPr>
            <a:spLocks noGrp="1"/>
          </p:cNvSpPr>
          <p:nvPr>
            <p:ph type="sldNum" sz="quarter" idx="12"/>
          </p:nvPr>
        </p:nvSpPr>
        <p:spPr/>
        <p:txBody>
          <a:bodyPr/>
          <a:lstStyle>
            <a:defPPr lvl="0">
              <a:defRPr lang="nl-NL"/>
            </a:defPPr>
            <a:lvl1pPr marL="0" lvl="1" algn="l" defTabSz="514350" rtl="0" eaLnBrk="1" latinLnBrk="0" hangingPunct="1">
              <a:defRPr sz="1013" kern="1200">
                <a:solidFill>
                  <a:schemeClr val="tx1"/>
                </a:solidFill>
                <a:latin typeface="+mn-lt"/>
                <a:ea typeface="+mn-ea"/>
                <a:cs typeface="+mn-cs"/>
              </a:defRPr>
            </a:lvl1pPr>
            <a:lvl2pPr marL="257175" lvl="2" algn="l" defTabSz="514350" rtl="0" eaLnBrk="1" latinLnBrk="0" hangingPunct="1">
              <a:defRPr sz="1013" kern="1200">
                <a:solidFill>
                  <a:schemeClr val="tx1"/>
                </a:solidFill>
                <a:latin typeface="+mn-lt"/>
                <a:ea typeface="+mn-ea"/>
                <a:cs typeface="+mn-cs"/>
              </a:defRPr>
            </a:lvl2pPr>
            <a:lvl3pPr marL="514350" lvl="3" algn="l" defTabSz="514350" rtl="0" eaLnBrk="1" latinLnBrk="0" hangingPunct="1">
              <a:defRPr sz="1013" kern="1200">
                <a:solidFill>
                  <a:schemeClr val="tx1"/>
                </a:solidFill>
                <a:latin typeface="+mn-lt"/>
                <a:ea typeface="+mn-ea"/>
                <a:cs typeface="+mn-cs"/>
              </a:defRPr>
            </a:lvl3pPr>
            <a:lvl4pPr marL="771525" lvl="4"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7AD0FE45-509C-4BDF-9EDE-64426F8DF3D2}" type="slidenum">
              <a:rPr lang="nl-NL" smtClean="0"/>
              <a:t>20</a:t>
            </a:fld>
            <a:endParaRPr lang="nl-NL"/>
          </a:p>
        </p:txBody>
      </p:sp>
      <p:pic>
        <p:nvPicPr>
          <p:cNvPr id="7" name="Picture Placeholder 6">
            <a:extLst>
              <a:ext uri="{FF2B5EF4-FFF2-40B4-BE49-F238E27FC236}">
                <a16:creationId xmlns:a16="http://schemas.microsoft.com/office/drawing/2014/main" id="{DCA74831-C115-9034-12FB-ADC0DB89EC47}"/>
              </a:ext>
            </a:extLst>
          </p:cNvPr>
          <p:cNvPicPr>
            <a:picLocks noGrp="1" noChangeAspect="1"/>
          </p:cNvPicPr>
          <p:nvPr>
            <p:ph type="pic" sz="quarter" idx="14"/>
          </p:nvPr>
        </p:nvPicPr>
        <p:blipFill rotWithShape="1">
          <a:blip r:embed="rId2"/>
          <a:srcRect l="-16" t="-68" r="16" b="-14601"/>
          <a:stretch/>
        </p:blipFill>
        <p:spPr>
          <a:xfrm>
            <a:off x="194298" y="195943"/>
            <a:ext cx="8752602" cy="4757703"/>
          </a:xfrm>
          <a:noFill/>
        </p:spPr>
      </p:pic>
      <p:pic>
        <p:nvPicPr>
          <p:cNvPr id="3" name="Picture 2">
            <a:extLst>
              <a:ext uri="{FF2B5EF4-FFF2-40B4-BE49-F238E27FC236}">
                <a16:creationId xmlns:a16="http://schemas.microsoft.com/office/drawing/2014/main" id="{A77C79AE-3AA3-9583-697E-40200D6C95D5}"/>
              </a:ext>
            </a:extLst>
          </p:cNvPr>
          <p:cNvPicPr>
            <a:picLocks noChangeAspect="1"/>
          </p:cNvPicPr>
          <p:nvPr/>
        </p:nvPicPr>
        <p:blipFill>
          <a:blip r:embed="rId3"/>
          <a:stretch>
            <a:fillRect/>
          </a:stretch>
        </p:blipFill>
        <p:spPr>
          <a:xfrm>
            <a:off x="0" y="0"/>
            <a:ext cx="9144000" cy="5143499"/>
          </a:xfrm>
          <a:prstGeom prst="rect">
            <a:avLst/>
          </a:prstGeom>
        </p:spPr>
      </p:pic>
    </p:spTree>
    <p:extLst>
      <p:ext uri="{BB962C8B-B14F-4D97-AF65-F5344CB8AC3E}">
        <p14:creationId xmlns:p14="http://schemas.microsoft.com/office/powerpoint/2010/main" val="3234155888"/>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creenshot of a computer&#10;&#10;Description automatically generated">
            <a:extLst>
              <a:ext uri="{FF2B5EF4-FFF2-40B4-BE49-F238E27FC236}">
                <a16:creationId xmlns:a16="http://schemas.microsoft.com/office/drawing/2014/main" id="{FA438269-C5DF-18C1-5947-7B990921863D}"/>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a:off x="15" y="7"/>
            <a:ext cx="9143985" cy="5143493"/>
          </a:xfrm>
          <a:noFill/>
        </p:spPr>
      </p:pic>
      <p:sp>
        <p:nvSpPr>
          <p:cNvPr id="4" name="Slide Number Placeholder 3" hidden="1">
            <a:extLst>
              <a:ext uri="{FF2B5EF4-FFF2-40B4-BE49-F238E27FC236}">
                <a16:creationId xmlns:a16="http://schemas.microsoft.com/office/drawing/2014/main" id="{8F974D4C-BF42-1BE8-76C5-8E0CB6C53FFE}"/>
              </a:ext>
            </a:extLst>
          </p:cNvPr>
          <p:cNvSpPr>
            <a:spLocks noGrp="1"/>
          </p:cNvSpPr>
          <p:nvPr>
            <p:ph type="sldNum" sz="quarter" idx="12"/>
          </p:nvPr>
        </p:nvSpPr>
        <p:spPr/>
        <p:txBody>
          <a:bodyPr/>
          <a:lstStyle/>
          <a:p>
            <a:pPr>
              <a:spcAft>
                <a:spcPts val="450"/>
              </a:spcAft>
            </a:pPr>
            <a:fld id="{7AD0FE45-509C-4BDF-9EDE-64426F8DF3D2}" type="slidenum">
              <a:rPr lang="nl-NL" smtClean="0"/>
              <a:pPr>
                <a:spcAft>
                  <a:spcPts val="450"/>
                </a:spcAft>
              </a:pPr>
              <a:t>21</a:t>
            </a:fld>
            <a:endParaRPr lang="nl-NL"/>
          </a:p>
        </p:txBody>
      </p:sp>
    </p:spTree>
    <p:extLst>
      <p:ext uri="{BB962C8B-B14F-4D97-AF65-F5344CB8AC3E}">
        <p14:creationId xmlns:p14="http://schemas.microsoft.com/office/powerpoint/2010/main" val="24298000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7F66604-2EE1-6ECB-3E54-2B3D039B944D}"/>
              </a:ext>
            </a:extLst>
          </p:cNvPr>
          <p:cNvSpPr>
            <a:spLocks noGrp="1"/>
          </p:cNvSpPr>
          <p:nvPr>
            <p:ph idx="1"/>
          </p:nvPr>
        </p:nvSpPr>
        <p:spPr>
          <a:xfrm>
            <a:off x="3093720" y="965652"/>
            <a:ext cx="5779538" cy="361463"/>
          </a:xfrm>
        </p:spPr>
        <p:txBody>
          <a:bodyPr>
            <a:normAutofit fontScale="92500" lnSpcReduction="20000"/>
          </a:bodyPr>
          <a:lstStyle/>
          <a:p>
            <a:pPr marL="0" indent="0">
              <a:buNone/>
            </a:pPr>
            <a:r>
              <a:rPr lang="en-US" sz="2600" dirty="0"/>
              <a:t>Will you be relevant</a:t>
            </a:r>
          </a:p>
          <a:p>
            <a:pPr marL="0" indent="0">
              <a:buNone/>
            </a:pPr>
            <a:endParaRPr lang="en-US" dirty="0"/>
          </a:p>
        </p:txBody>
      </p:sp>
      <p:sp>
        <p:nvSpPr>
          <p:cNvPr id="3" name="Slide Number Placeholder 2">
            <a:extLst>
              <a:ext uri="{FF2B5EF4-FFF2-40B4-BE49-F238E27FC236}">
                <a16:creationId xmlns:a16="http://schemas.microsoft.com/office/drawing/2014/main" id="{7A33E1CB-530C-3CD0-5CDA-3523DC6449D6}"/>
              </a:ext>
            </a:extLst>
          </p:cNvPr>
          <p:cNvSpPr>
            <a:spLocks noGrp="1"/>
          </p:cNvSpPr>
          <p:nvPr>
            <p:ph type="sldNum" sz="quarter" idx="4"/>
          </p:nvPr>
        </p:nvSpPr>
        <p:spPr/>
        <p:txBody>
          <a:bodyPr/>
          <a:lstStyle/>
          <a:p>
            <a:fld id="{9E7CA0F2-EE66-4F60-8C00-E0BE38E7AEC5}" type="slidenum">
              <a:rPr lang="en-GB" smtClean="0"/>
              <a:pPr/>
              <a:t>22</a:t>
            </a:fld>
            <a:endParaRPr lang="en-GB" dirty="0"/>
          </a:p>
        </p:txBody>
      </p:sp>
      <p:sp>
        <p:nvSpPr>
          <p:cNvPr id="5" name="Title 4">
            <a:extLst>
              <a:ext uri="{FF2B5EF4-FFF2-40B4-BE49-F238E27FC236}">
                <a16:creationId xmlns:a16="http://schemas.microsoft.com/office/drawing/2014/main" id="{AEE0CC39-75B0-B362-C53D-7940FF09EA13}"/>
              </a:ext>
            </a:extLst>
          </p:cNvPr>
          <p:cNvSpPr>
            <a:spLocks noGrp="1"/>
          </p:cNvSpPr>
          <p:nvPr>
            <p:ph type="title"/>
          </p:nvPr>
        </p:nvSpPr>
        <p:spPr/>
        <p:txBody>
          <a:bodyPr/>
          <a:lstStyle/>
          <a:p>
            <a:r>
              <a:rPr lang="en-US" dirty="0"/>
              <a:t>Thought change on:</a:t>
            </a:r>
          </a:p>
        </p:txBody>
      </p:sp>
      <p:sp>
        <p:nvSpPr>
          <p:cNvPr id="2" name="Content Placeholder 5">
            <a:extLst>
              <a:ext uri="{FF2B5EF4-FFF2-40B4-BE49-F238E27FC236}">
                <a16:creationId xmlns:a16="http://schemas.microsoft.com/office/drawing/2014/main" id="{31FDBB91-6A69-EF0B-36AB-B5FDF635CD72}"/>
              </a:ext>
            </a:extLst>
          </p:cNvPr>
          <p:cNvSpPr txBox="1">
            <a:spLocks/>
          </p:cNvSpPr>
          <p:nvPr/>
        </p:nvSpPr>
        <p:spPr>
          <a:xfrm>
            <a:off x="3093719" y="1923772"/>
            <a:ext cx="5779539" cy="361463"/>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600" dirty="0"/>
              <a:t>as an </a:t>
            </a:r>
            <a:r>
              <a:rPr lang="en-US" sz="2600" dirty="0" err="1"/>
              <a:t>organisation</a:t>
            </a:r>
            <a:r>
              <a:rPr lang="en-US" sz="2600" dirty="0"/>
              <a:t> </a:t>
            </a:r>
          </a:p>
          <a:p>
            <a:pPr marL="0" indent="0">
              <a:buFont typeface="Arial" panose="020B0604020202020204" pitchFamily="34" charset="0"/>
              <a:buNone/>
            </a:pPr>
            <a:endParaRPr lang="en-US" dirty="0"/>
          </a:p>
        </p:txBody>
      </p:sp>
      <p:sp>
        <p:nvSpPr>
          <p:cNvPr id="4" name="Content Placeholder 5">
            <a:extLst>
              <a:ext uri="{FF2B5EF4-FFF2-40B4-BE49-F238E27FC236}">
                <a16:creationId xmlns:a16="http://schemas.microsoft.com/office/drawing/2014/main" id="{B8F9FC19-53FB-2AC9-D608-67C6EE1F800F}"/>
              </a:ext>
            </a:extLst>
          </p:cNvPr>
          <p:cNvSpPr txBox="1">
            <a:spLocks/>
          </p:cNvSpPr>
          <p:nvPr/>
        </p:nvSpPr>
        <p:spPr>
          <a:xfrm>
            <a:off x="3093719" y="2879595"/>
            <a:ext cx="5779540" cy="361463"/>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600" dirty="0"/>
              <a:t>10 year from now?</a:t>
            </a:r>
          </a:p>
          <a:p>
            <a:pPr marL="0" indent="0">
              <a:buFont typeface="Arial" panose="020B0604020202020204" pitchFamily="34" charset="0"/>
              <a:buNone/>
            </a:pPr>
            <a:endParaRPr lang="en-US" dirty="0"/>
          </a:p>
        </p:txBody>
      </p:sp>
      <p:pic>
        <p:nvPicPr>
          <p:cNvPr id="8" name="Picture 7">
            <a:extLst>
              <a:ext uri="{FF2B5EF4-FFF2-40B4-BE49-F238E27FC236}">
                <a16:creationId xmlns:a16="http://schemas.microsoft.com/office/drawing/2014/main" id="{D87CE05E-C292-19D0-BD94-5AA271DD86EF}"/>
              </a:ext>
            </a:extLst>
          </p:cNvPr>
          <p:cNvPicPr>
            <a:picLocks noChangeAspect="1"/>
          </p:cNvPicPr>
          <p:nvPr/>
        </p:nvPicPr>
        <p:blipFill>
          <a:blip r:embed="rId2"/>
          <a:stretch>
            <a:fillRect/>
          </a:stretch>
        </p:blipFill>
        <p:spPr>
          <a:xfrm>
            <a:off x="8385018" y="4731617"/>
            <a:ext cx="695004" cy="353599"/>
          </a:xfrm>
          <a:prstGeom prst="rect">
            <a:avLst/>
          </a:prstGeom>
        </p:spPr>
      </p:pic>
    </p:spTree>
    <p:extLst>
      <p:ext uri="{BB962C8B-B14F-4D97-AF65-F5344CB8AC3E}">
        <p14:creationId xmlns:p14="http://schemas.microsoft.com/office/powerpoint/2010/main" val="861367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picture containing text, screenshot, font, diagram&#10;&#10;Description automatically generated">
            <a:extLst>
              <a:ext uri="{FF2B5EF4-FFF2-40B4-BE49-F238E27FC236}">
                <a16:creationId xmlns:a16="http://schemas.microsoft.com/office/drawing/2014/main" id="{27ADB956-3390-EB6A-0E60-8B359B302F8C}"/>
              </a:ext>
            </a:extLst>
          </p:cNvPr>
          <p:cNvPicPr>
            <a:picLocks noGrp="1" noChangeAspect="1"/>
          </p:cNvPicPr>
          <p:nvPr>
            <p:ph type="pic" sz="quarter" idx="14"/>
          </p:nvPr>
        </p:nvPicPr>
        <p:blipFill>
          <a:blip r:embed="rId2"/>
          <a:stretch>
            <a:fillRect/>
          </a:stretch>
        </p:blipFill>
        <p:spPr>
          <a:xfrm>
            <a:off x="681704" y="1670186"/>
            <a:ext cx="8154935" cy="3274542"/>
          </a:xfrm>
          <a:prstGeom prst="rect">
            <a:avLst/>
          </a:prstGeom>
        </p:spPr>
      </p:pic>
      <p:sp>
        <p:nvSpPr>
          <p:cNvPr id="3" name="Text Placeholder 2">
            <a:extLst>
              <a:ext uri="{FF2B5EF4-FFF2-40B4-BE49-F238E27FC236}">
                <a16:creationId xmlns:a16="http://schemas.microsoft.com/office/drawing/2014/main" id="{C8FFBF34-E77B-E585-AAA5-65D5588F08B6}"/>
              </a:ext>
            </a:extLst>
          </p:cNvPr>
          <p:cNvSpPr>
            <a:spLocks noGrp="1"/>
          </p:cNvSpPr>
          <p:nvPr>
            <p:ph type="body" sz="quarter" idx="65"/>
          </p:nvPr>
        </p:nvSpPr>
        <p:spPr>
          <a:xfrm>
            <a:off x="592322" y="103616"/>
            <a:ext cx="6907295" cy="1632976"/>
          </a:xfrm>
        </p:spPr>
        <p:txBody>
          <a:bodyPr>
            <a:normAutofit/>
          </a:bodyPr>
          <a:lstStyle/>
          <a:p>
            <a:pPr algn="l"/>
            <a:r>
              <a:rPr lang="en-GB" sz="2000" dirty="0"/>
              <a:t>Demonstration Area: Wednesday 15:30-16:00</a:t>
            </a:r>
            <a:endParaRPr lang="en-NL" sz="2000" dirty="0"/>
          </a:p>
          <a:p>
            <a:pPr algn="l"/>
            <a:endParaRPr lang="en-GB" sz="2000" dirty="0"/>
          </a:p>
          <a:p>
            <a:pPr algn="l"/>
            <a:r>
              <a:rPr lang="en-GB" sz="2000" dirty="0"/>
              <a:t>Are you SANE? Research with sensitive data in the cloud </a:t>
            </a:r>
          </a:p>
        </p:txBody>
      </p:sp>
      <p:sp>
        <p:nvSpPr>
          <p:cNvPr id="4" name="Slide Number Placeholder 3">
            <a:extLst>
              <a:ext uri="{FF2B5EF4-FFF2-40B4-BE49-F238E27FC236}">
                <a16:creationId xmlns:a16="http://schemas.microsoft.com/office/drawing/2014/main" id="{9333B841-FB50-43A7-62AC-1C0AA0913A0F}"/>
              </a:ext>
            </a:extLst>
          </p:cNvPr>
          <p:cNvSpPr>
            <a:spLocks noGrp="1"/>
          </p:cNvSpPr>
          <p:nvPr>
            <p:ph type="sldNum" sz="quarter" idx="12"/>
          </p:nvPr>
        </p:nvSpPr>
        <p:spPr/>
        <p:txBody>
          <a:bodyPr/>
          <a:lstStyle/>
          <a:p>
            <a:fld id="{7AD0FE45-509C-4BDF-9EDE-64426F8DF3D2}" type="slidenum">
              <a:rPr lang="nl-NL" smtClean="0"/>
              <a:t>23</a:t>
            </a:fld>
            <a:endParaRPr lang="nl-NL"/>
          </a:p>
        </p:txBody>
      </p:sp>
    </p:spTree>
    <p:extLst>
      <p:ext uri="{BB962C8B-B14F-4D97-AF65-F5344CB8AC3E}">
        <p14:creationId xmlns:p14="http://schemas.microsoft.com/office/powerpoint/2010/main" val="4509873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90EA95-A220-E657-BA22-8F1A639DFBB8}"/>
              </a:ext>
            </a:extLst>
          </p:cNvPr>
          <p:cNvSpPr>
            <a:spLocks noGrp="1"/>
          </p:cNvSpPr>
          <p:nvPr>
            <p:ph idx="1"/>
          </p:nvPr>
        </p:nvSpPr>
        <p:spPr/>
        <p:txBody>
          <a:bodyPr/>
          <a:lstStyle/>
          <a:p>
            <a:r>
              <a:rPr lang="en-GB" dirty="0"/>
              <a:t>EUDIW (EU Digital Identity Wallet)</a:t>
            </a:r>
          </a:p>
          <a:p>
            <a:pPr lvl="1"/>
            <a:r>
              <a:rPr lang="en-GB" dirty="0"/>
              <a:t>POTENTIAL (</a:t>
            </a:r>
            <a:r>
              <a:rPr lang="en-GB" dirty="0" err="1"/>
              <a:t>PilOTs</a:t>
            </a:r>
            <a:r>
              <a:rPr lang="en-GB" dirty="0"/>
              <a:t> for </a:t>
            </a:r>
            <a:r>
              <a:rPr lang="en-GB" dirty="0" err="1"/>
              <a:t>EuropeaN</a:t>
            </a:r>
            <a:r>
              <a:rPr lang="en-GB" dirty="0"/>
              <a:t> </a:t>
            </a:r>
            <a:r>
              <a:rPr lang="en-GB" dirty="0" err="1"/>
              <a:t>digiTal</a:t>
            </a:r>
            <a:r>
              <a:rPr lang="en-GB" dirty="0"/>
              <a:t> Identity </a:t>
            </a:r>
            <a:r>
              <a:rPr lang="en-GB" dirty="0" err="1"/>
              <a:t>wALlet</a:t>
            </a:r>
            <a:r>
              <a:rPr lang="en-GB" dirty="0"/>
              <a:t>)</a:t>
            </a:r>
          </a:p>
          <a:p>
            <a:pPr lvl="1"/>
            <a:r>
              <a:rPr lang="pt-BR" dirty="0"/>
              <a:t>DC4EU (Digital Credentials for Europe)</a:t>
            </a:r>
          </a:p>
          <a:p>
            <a:pPr lvl="1"/>
            <a:r>
              <a:rPr lang="en-GB" dirty="0"/>
              <a:t>EWC (EU Digital Wallet Consortium)</a:t>
            </a:r>
          </a:p>
          <a:p>
            <a:pPr lvl="1"/>
            <a:r>
              <a:rPr lang="en-GB" dirty="0"/>
              <a:t>VECTOR (EBSI enabled Verifiable credentials and Trusted Organisations Registries)</a:t>
            </a:r>
          </a:p>
          <a:p>
            <a:pPr lvl="1"/>
            <a:r>
              <a:rPr lang="en-GB" dirty="0"/>
              <a:t>NOBID (Nordic-Baltic </a:t>
            </a:r>
            <a:r>
              <a:rPr lang="en-GB" dirty="0" err="1"/>
              <a:t>eID</a:t>
            </a:r>
            <a:r>
              <a:rPr lang="en-GB" dirty="0"/>
              <a:t>)</a:t>
            </a:r>
          </a:p>
          <a:p>
            <a:r>
              <a:rPr lang="en-GB" dirty="0"/>
              <a:t>FAIRCORE4EOSC </a:t>
            </a:r>
            <a:br>
              <a:rPr lang="en-GB" dirty="0"/>
            </a:br>
            <a:r>
              <a:rPr lang="en-GB" dirty="0"/>
              <a:t>(Development and realisation of core components for the European Open Science Cloud)</a:t>
            </a:r>
          </a:p>
          <a:p>
            <a:endParaRPr lang="en-NL" dirty="0"/>
          </a:p>
        </p:txBody>
      </p:sp>
      <p:sp>
        <p:nvSpPr>
          <p:cNvPr id="3" name="Slide Number Placeholder 2">
            <a:extLst>
              <a:ext uri="{FF2B5EF4-FFF2-40B4-BE49-F238E27FC236}">
                <a16:creationId xmlns:a16="http://schemas.microsoft.com/office/drawing/2014/main" id="{516DA84B-EE67-967C-7430-F4DADD7A6ABC}"/>
              </a:ext>
            </a:extLst>
          </p:cNvPr>
          <p:cNvSpPr>
            <a:spLocks noGrp="1"/>
          </p:cNvSpPr>
          <p:nvPr>
            <p:ph type="sldNum" sz="quarter" idx="4"/>
          </p:nvPr>
        </p:nvSpPr>
        <p:spPr/>
        <p:txBody>
          <a:bodyPr/>
          <a:lstStyle/>
          <a:p>
            <a:fld id="{9E7CA0F2-EE66-4F60-8C00-E0BE38E7AEC5}" type="slidenum">
              <a:rPr lang="en-GB" smtClean="0"/>
              <a:pPr/>
              <a:t>24</a:t>
            </a:fld>
            <a:endParaRPr lang="en-GB" dirty="0"/>
          </a:p>
        </p:txBody>
      </p:sp>
      <p:sp>
        <p:nvSpPr>
          <p:cNvPr id="4" name="Title 3">
            <a:extLst>
              <a:ext uri="{FF2B5EF4-FFF2-40B4-BE49-F238E27FC236}">
                <a16:creationId xmlns:a16="http://schemas.microsoft.com/office/drawing/2014/main" id="{2B888815-12AD-FF84-578F-E9A70D127EAC}"/>
              </a:ext>
            </a:extLst>
          </p:cNvPr>
          <p:cNvSpPr>
            <a:spLocks noGrp="1"/>
          </p:cNvSpPr>
          <p:nvPr>
            <p:ph type="title"/>
          </p:nvPr>
        </p:nvSpPr>
        <p:spPr/>
        <p:txBody>
          <a:bodyPr/>
          <a:lstStyle/>
          <a:p>
            <a:r>
              <a:rPr lang="en-GB" dirty="0"/>
              <a:t>Interests</a:t>
            </a:r>
            <a:endParaRPr lang="en-NL" dirty="0"/>
          </a:p>
        </p:txBody>
      </p:sp>
      <p:pic>
        <p:nvPicPr>
          <p:cNvPr id="5" name="Picture 4">
            <a:extLst>
              <a:ext uri="{FF2B5EF4-FFF2-40B4-BE49-F238E27FC236}">
                <a16:creationId xmlns:a16="http://schemas.microsoft.com/office/drawing/2014/main" id="{117F5B39-AD88-D882-885C-F1121899536C}"/>
              </a:ext>
            </a:extLst>
          </p:cNvPr>
          <p:cNvPicPr>
            <a:picLocks noChangeAspect="1"/>
          </p:cNvPicPr>
          <p:nvPr/>
        </p:nvPicPr>
        <p:blipFill>
          <a:blip r:embed="rId2"/>
          <a:stretch>
            <a:fillRect/>
          </a:stretch>
        </p:blipFill>
        <p:spPr>
          <a:xfrm>
            <a:off x="8385018" y="4731617"/>
            <a:ext cx="695004" cy="353599"/>
          </a:xfrm>
          <a:prstGeom prst="rect">
            <a:avLst/>
          </a:prstGeom>
        </p:spPr>
      </p:pic>
    </p:spTree>
    <p:extLst>
      <p:ext uri="{BB962C8B-B14F-4D97-AF65-F5344CB8AC3E}">
        <p14:creationId xmlns:p14="http://schemas.microsoft.com/office/powerpoint/2010/main" val="3893009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4EECD4-3F1F-662A-1342-8DF3765FEE73}"/>
              </a:ext>
            </a:extLst>
          </p:cNvPr>
          <p:cNvSpPr>
            <a:spLocks noGrp="1"/>
          </p:cNvSpPr>
          <p:nvPr>
            <p:ph type="body" sz="quarter" idx="11"/>
          </p:nvPr>
        </p:nvSpPr>
        <p:spPr/>
        <p:txBody>
          <a:bodyPr/>
          <a:lstStyle/>
          <a:p>
            <a:r>
              <a:rPr lang="en-US" dirty="0"/>
              <a:t>Ivar.janmaat@surf.nl</a:t>
            </a:r>
          </a:p>
        </p:txBody>
      </p:sp>
      <p:sp>
        <p:nvSpPr>
          <p:cNvPr id="8" name="Text Placeholder 7">
            <a:extLst>
              <a:ext uri="{FF2B5EF4-FFF2-40B4-BE49-F238E27FC236}">
                <a16:creationId xmlns:a16="http://schemas.microsoft.com/office/drawing/2014/main" id="{6A348D8F-4883-F698-E8B7-38962B0631B6}"/>
              </a:ext>
            </a:extLst>
          </p:cNvPr>
          <p:cNvSpPr txBox="1">
            <a:spLocks/>
          </p:cNvSpPr>
          <p:nvPr/>
        </p:nvSpPr>
        <p:spPr>
          <a:xfrm>
            <a:off x="697740" y="2447997"/>
            <a:ext cx="5793498" cy="426330"/>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chemeClr val="bg1"/>
                </a:solidFill>
              </a:rPr>
              <a:t>Any questions?</a:t>
            </a:r>
          </a:p>
        </p:txBody>
      </p:sp>
      <p:sp>
        <p:nvSpPr>
          <p:cNvPr id="9" name="Text Placeholder 6">
            <a:extLst>
              <a:ext uri="{FF2B5EF4-FFF2-40B4-BE49-F238E27FC236}">
                <a16:creationId xmlns:a16="http://schemas.microsoft.com/office/drawing/2014/main" id="{3C39C7EC-1AC8-7BAD-8633-820FEC8D5523}"/>
              </a:ext>
            </a:extLst>
          </p:cNvPr>
          <p:cNvSpPr txBox="1">
            <a:spLocks/>
          </p:cNvSpPr>
          <p:nvPr/>
        </p:nvSpPr>
        <p:spPr>
          <a:xfrm>
            <a:off x="642038" y="1852204"/>
            <a:ext cx="5981102" cy="76552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000" dirty="0">
                <a:solidFill>
                  <a:srgbClr val="F6A500"/>
                </a:solidFill>
              </a:rPr>
              <a:t>Thank you</a:t>
            </a:r>
          </a:p>
        </p:txBody>
      </p:sp>
    </p:spTree>
    <p:extLst>
      <p:ext uri="{BB962C8B-B14F-4D97-AF65-F5344CB8AC3E}">
        <p14:creationId xmlns:p14="http://schemas.microsoft.com/office/powerpoint/2010/main" val="70562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7F66604-2EE1-6ECB-3E54-2B3D039B944D}"/>
              </a:ext>
            </a:extLst>
          </p:cNvPr>
          <p:cNvSpPr>
            <a:spLocks noGrp="1"/>
          </p:cNvSpPr>
          <p:nvPr>
            <p:ph idx="1"/>
          </p:nvPr>
        </p:nvSpPr>
        <p:spPr>
          <a:xfrm>
            <a:off x="3093720" y="965652"/>
            <a:ext cx="5779538" cy="361463"/>
          </a:xfrm>
        </p:spPr>
        <p:txBody>
          <a:bodyPr>
            <a:normAutofit fontScale="92500" lnSpcReduction="20000"/>
          </a:bodyPr>
          <a:lstStyle/>
          <a:p>
            <a:pPr marL="0" indent="0">
              <a:buNone/>
            </a:pPr>
            <a:r>
              <a:rPr lang="en-US" sz="2600" dirty="0"/>
              <a:t>Will you be relevant</a:t>
            </a:r>
          </a:p>
          <a:p>
            <a:pPr marL="0" indent="0">
              <a:buNone/>
            </a:pPr>
            <a:endParaRPr lang="en-US" dirty="0"/>
          </a:p>
        </p:txBody>
      </p:sp>
      <p:sp>
        <p:nvSpPr>
          <p:cNvPr id="3" name="Slide Number Placeholder 2">
            <a:extLst>
              <a:ext uri="{FF2B5EF4-FFF2-40B4-BE49-F238E27FC236}">
                <a16:creationId xmlns:a16="http://schemas.microsoft.com/office/drawing/2014/main" id="{7A33E1CB-530C-3CD0-5CDA-3523DC6449D6}"/>
              </a:ext>
            </a:extLst>
          </p:cNvPr>
          <p:cNvSpPr>
            <a:spLocks noGrp="1"/>
          </p:cNvSpPr>
          <p:nvPr>
            <p:ph type="sldNum" sz="quarter" idx="4"/>
          </p:nvPr>
        </p:nvSpPr>
        <p:spPr/>
        <p:txBody>
          <a:bodyPr/>
          <a:lstStyle/>
          <a:p>
            <a:fld id="{9E7CA0F2-EE66-4F60-8C00-E0BE38E7AEC5}" type="slidenum">
              <a:rPr lang="en-GB" smtClean="0"/>
              <a:pPr/>
              <a:t>3</a:t>
            </a:fld>
            <a:endParaRPr lang="en-GB" dirty="0"/>
          </a:p>
        </p:txBody>
      </p:sp>
      <p:sp>
        <p:nvSpPr>
          <p:cNvPr id="5" name="Title 4">
            <a:extLst>
              <a:ext uri="{FF2B5EF4-FFF2-40B4-BE49-F238E27FC236}">
                <a16:creationId xmlns:a16="http://schemas.microsoft.com/office/drawing/2014/main" id="{AEE0CC39-75B0-B362-C53D-7940FF09EA13}"/>
              </a:ext>
            </a:extLst>
          </p:cNvPr>
          <p:cNvSpPr>
            <a:spLocks noGrp="1"/>
          </p:cNvSpPr>
          <p:nvPr>
            <p:ph type="title"/>
          </p:nvPr>
        </p:nvSpPr>
        <p:spPr/>
        <p:txBody>
          <a:bodyPr/>
          <a:lstStyle/>
          <a:p>
            <a:r>
              <a:rPr lang="en-US" dirty="0"/>
              <a:t>Just some thoughts</a:t>
            </a:r>
          </a:p>
        </p:txBody>
      </p:sp>
      <p:sp>
        <p:nvSpPr>
          <p:cNvPr id="2" name="Content Placeholder 5">
            <a:extLst>
              <a:ext uri="{FF2B5EF4-FFF2-40B4-BE49-F238E27FC236}">
                <a16:creationId xmlns:a16="http://schemas.microsoft.com/office/drawing/2014/main" id="{31FDBB91-6A69-EF0B-36AB-B5FDF635CD72}"/>
              </a:ext>
            </a:extLst>
          </p:cNvPr>
          <p:cNvSpPr txBox="1">
            <a:spLocks/>
          </p:cNvSpPr>
          <p:nvPr/>
        </p:nvSpPr>
        <p:spPr>
          <a:xfrm>
            <a:off x="3093719" y="1923772"/>
            <a:ext cx="5779539" cy="361463"/>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600" dirty="0"/>
              <a:t>as an </a:t>
            </a:r>
            <a:r>
              <a:rPr lang="en-US" sz="2600" dirty="0" err="1"/>
              <a:t>organisation</a:t>
            </a:r>
            <a:r>
              <a:rPr lang="en-US" sz="2600" dirty="0"/>
              <a:t> </a:t>
            </a:r>
          </a:p>
          <a:p>
            <a:pPr marL="0" indent="0">
              <a:buFont typeface="Arial" panose="020B0604020202020204" pitchFamily="34" charset="0"/>
              <a:buNone/>
            </a:pPr>
            <a:endParaRPr lang="en-US" dirty="0"/>
          </a:p>
        </p:txBody>
      </p:sp>
      <p:sp>
        <p:nvSpPr>
          <p:cNvPr id="4" name="Content Placeholder 5">
            <a:extLst>
              <a:ext uri="{FF2B5EF4-FFF2-40B4-BE49-F238E27FC236}">
                <a16:creationId xmlns:a16="http://schemas.microsoft.com/office/drawing/2014/main" id="{B8F9FC19-53FB-2AC9-D608-67C6EE1F800F}"/>
              </a:ext>
            </a:extLst>
          </p:cNvPr>
          <p:cNvSpPr txBox="1">
            <a:spLocks/>
          </p:cNvSpPr>
          <p:nvPr/>
        </p:nvSpPr>
        <p:spPr>
          <a:xfrm>
            <a:off x="3093719" y="2879595"/>
            <a:ext cx="5779540" cy="361463"/>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600" dirty="0"/>
              <a:t>10 year from now?</a:t>
            </a:r>
          </a:p>
          <a:p>
            <a:pPr marL="0" indent="0">
              <a:buFont typeface="Arial" panose="020B0604020202020204" pitchFamily="34" charset="0"/>
              <a:buNone/>
            </a:pPr>
            <a:endParaRPr lang="en-US" dirty="0"/>
          </a:p>
        </p:txBody>
      </p:sp>
      <p:pic>
        <p:nvPicPr>
          <p:cNvPr id="8" name="Picture 7">
            <a:extLst>
              <a:ext uri="{FF2B5EF4-FFF2-40B4-BE49-F238E27FC236}">
                <a16:creationId xmlns:a16="http://schemas.microsoft.com/office/drawing/2014/main" id="{D87CE05E-C292-19D0-BD94-5AA271DD86EF}"/>
              </a:ext>
            </a:extLst>
          </p:cNvPr>
          <p:cNvPicPr>
            <a:picLocks noChangeAspect="1"/>
          </p:cNvPicPr>
          <p:nvPr/>
        </p:nvPicPr>
        <p:blipFill>
          <a:blip r:embed="rId2"/>
          <a:stretch>
            <a:fillRect/>
          </a:stretch>
        </p:blipFill>
        <p:spPr>
          <a:xfrm>
            <a:off x="8385018" y="4731617"/>
            <a:ext cx="695004" cy="353599"/>
          </a:xfrm>
          <a:prstGeom prst="rect">
            <a:avLst/>
          </a:prstGeom>
        </p:spPr>
      </p:pic>
    </p:spTree>
    <p:extLst>
      <p:ext uri="{BB962C8B-B14F-4D97-AF65-F5344CB8AC3E}">
        <p14:creationId xmlns:p14="http://schemas.microsoft.com/office/powerpoint/2010/main" val="203013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3A3A-EB1C-6144-8C2F-3AD44FFB6E72}"/>
              </a:ext>
            </a:extLst>
          </p:cNvPr>
          <p:cNvSpPr>
            <a:spLocks noGrp="1"/>
          </p:cNvSpPr>
          <p:nvPr>
            <p:ph type="title"/>
          </p:nvPr>
        </p:nvSpPr>
        <p:spPr/>
        <p:txBody>
          <a:bodyPr/>
          <a:lstStyle/>
          <a:p>
            <a:r>
              <a:rPr lang="en-GB" dirty="0"/>
              <a:t>Benefits of excellent research and research facilities</a:t>
            </a:r>
            <a:endParaRPr lang="en-NL" dirty="0"/>
          </a:p>
        </p:txBody>
      </p:sp>
      <p:sp>
        <p:nvSpPr>
          <p:cNvPr id="3" name="Vertical Text Placeholder 2">
            <a:extLst>
              <a:ext uri="{FF2B5EF4-FFF2-40B4-BE49-F238E27FC236}">
                <a16:creationId xmlns:a16="http://schemas.microsoft.com/office/drawing/2014/main" id="{C4471790-AA78-55B4-9B73-8FF120503B0F}"/>
              </a:ext>
            </a:extLst>
          </p:cNvPr>
          <p:cNvSpPr>
            <a:spLocks noGrp="1"/>
          </p:cNvSpPr>
          <p:nvPr>
            <p:ph type="body" orient="vert" idx="1"/>
          </p:nvPr>
        </p:nvSpPr>
        <p:spPr/>
        <p:txBody>
          <a:bodyPr/>
          <a:lstStyle/>
          <a:p>
            <a:pPr marL="0" indent="0">
              <a:buNone/>
            </a:pPr>
            <a:endParaRPr lang="en-NL" dirty="0"/>
          </a:p>
        </p:txBody>
      </p:sp>
      <p:sp>
        <p:nvSpPr>
          <p:cNvPr id="4" name="Text Placeholder 3">
            <a:extLst>
              <a:ext uri="{FF2B5EF4-FFF2-40B4-BE49-F238E27FC236}">
                <a16:creationId xmlns:a16="http://schemas.microsoft.com/office/drawing/2014/main" id="{BDDA3D07-261E-3259-8439-1AF99D4C7334}"/>
              </a:ext>
            </a:extLst>
          </p:cNvPr>
          <p:cNvSpPr>
            <a:spLocks noGrp="1"/>
          </p:cNvSpPr>
          <p:nvPr>
            <p:ph type="body" sz="quarter" idx="65"/>
          </p:nvPr>
        </p:nvSpPr>
        <p:spPr/>
        <p:txBody>
          <a:bodyPr/>
          <a:lstStyle/>
          <a:p>
            <a:endParaRPr lang="en-NL" dirty="0"/>
          </a:p>
        </p:txBody>
      </p:sp>
      <p:sp>
        <p:nvSpPr>
          <p:cNvPr id="6" name="Vorm 6">
            <a:extLst>
              <a:ext uri="{FF2B5EF4-FFF2-40B4-BE49-F238E27FC236}">
                <a16:creationId xmlns:a16="http://schemas.microsoft.com/office/drawing/2014/main" id="{7A31E615-AF25-D5B8-8184-3A708956311E}"/>
              </a:ext>
            </a:extLst>
          </p:cNvPr>
          <p:cNvSpPr txBox="1"/>
          <p:nvPr/>
        </p:nvSpPr>
        <p:spPr>
          <a:xfrm>
            <a:off x="392855" y="3560304"/>
            <a:ext cx="2125134" cy="798825"/>
          </a:xfrm>
          <a:prstGeom prst="rect">
            <a:avLst/>
          </a:prstGeom>
          <a:solidFill>
            <a:srgbClr val="D5ECDD"/>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559" tIns="48559" rIns="48559" bIns="48559" numCol="1" spcCol="1270" anchor="ctr" anchorCtr="0">
            <a:noAutofit/>
          </a:bodyPr>
          <a:lstStyle/>
          <a:p>
            <a:pPr marL="0" lvl="1">
              <a:lnSpc>
                <a:spcPct val="90000"/>
              </a:lnSpc>
              <a:spcBef>
                <a:spcPct val="0"/>
              </a:spcBef>
              <a:spcAft>
                <a:spcPct val="15000"/>
              </a:spcAft>
              <a:buClr>
                <a:srgbClr val="372462"/>
              </a:buClr>
              <a:defRPr/>
            </a:pPr>
            <a:endParaRPr lang="en-GB" sz="1050" dirty="0">
              <a:solidFill>
                <a:srgbClr val="070809"/>
              </a:solidFill>
              <a:latin typeface="Calibri"/>
            </a:endParaRPr>
          </a:p>
        </p:txBody>
      </p:sp>
      <p:sp>
        <p:nvSpPr>
          <p:cNvPr id="7" name="Vorm 6">
            <a:extLst>
              <a:ext uri="{FF2B5EF4-FFF2-40B4-BE49-F238E27FC236}">
                <a16:creationId xmlns:a16="http://schemas.microsoft.com/office/drawing/2014/main" id="{2B53EDD1-1D58-F057-F582-CC97BB6F8285}"/>
              </a:ext>
            </a:extLst>
          </p:cNvPr>
          <p:cNvSpPr txBox="1"/>
          <p:nvPr/>
        </p:nvSpPr>
        <p:spPr>
          <a:xfrm>
            <a:off x="3565479" y="2764799"/>
            <a:ext cx="3644194" cy="798839"/>
          </a:xfrm>
          <a:prstGeom prst="rect">
            <a:avLst/>
          </a:prstGeom>
          <a:solidFill>
            <a:srgbClr val="D1E4F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559" tIns="48559" rIns="48559" bIns="48559" numCol="1" spcCol="1270" anchor="ctr" anchorCtr="0">
            <a:noAutofit/>
          </a:bodyPr>
          <a:lstStyle/>
          <a:p>
            <a:pPr marL="0" lvl="1">
              <a:lnSpc>
                <a:spcPct val="90000"/>
              </a:lnSpc>
              <a:spcBef>
                <a:spcPct val="0"/>
              </a:spcBef>
              <a:spcAft>
                <a:spcPct val="15000"/>
              </a:spcAft>
              <a:buClr>
                <a:srgbClr val="372462"/>
              </a:buClr>
              <a:defRPr/>
            </a:pPr>
            <a:endParaRPr lang="en-GB" sz="1050" dirty="0">
              <a:solidFill>
                <a:srgbClr val="070809"/>
              </a:solidFill>
              <a:latin typeface="Calibri"/>
            </a:endParaRPr>
          </a:p>
        </p:txBody>
      </p:sp>
      <p:sp>
        <p:nvSpPr>
          <p:cNvPr id="8" name="Vorm 6">
            <a:extLst>
              <a:ext uri="{FF2B5EF4-FFF2-40B4-BE49-F238E27FC236}">
                <a16:creationId xmlns:a16="http://schemas.microsoft.com/office/drawing/2014/main" id="{3B4B511B-87CD-E3F7-460D-600F5F30A330}"/>
              </a:ext>
            </a:extLst>
          </p:cNvPr>
          <p:cNvSpPr txBox="1"/>
          <p:nvPr/>
        </p:nvSpPr>
        <p:spPr>
          <a:xfrm>
            <a:off x="392855" y="1968244"/>
            <a:ext cx="2991908" cy="804188"/>
          </a:xfrm>
          <a:prstGeom prst="rect">
            <a:avLst/>
          </a:prstGeom>
          <a:solidFill>
            <a:srgbClr val="FDF8DA"/>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559" tIns="48559" rIns="48559" bIns="48559" numCol="1" spcCol="1270" anchor="ctr" anchorCtr="0">
            <a:noAutofit/>
          </a:bodyPr>
          <a:lstStyle/>
          <a:p>
            <a:pPr marL="0" lvl="1">
              <a:lnSpc>
                <a:spcPct val="90000"/>
              </a:lnSpc>
              <a:spcBef>
                <a:spcPct val="0"/>
              </a:spcBef>
              <a:spcAft>
                <a:spcPct val="15000"/>
              </a:spcAft>
              <a:buClr>
                <a:srgbClr val="372462"/>
              </a:buClr>
              <a:defRPr/>
            </a:pPr>
            <a:endParaRPr lang="en-GB" sz="1050" dirty="0">
              <a:solidFill>
                <a:srgbClr val="070809"/>
              </a:solidFill>
              <a:latin typeface="Calibri"/>
            </a:endParaRPr>
          </a:p>
        </p:txBody>
      </p:sp>
      <p:sp>
        <p:nvSpPr>
          <p:cNvPr id="9" name="Vorm 4">
            <a:extLst>
              <a:ext uri="{FF2B5EF4-FFF2-40B4-BE49-F238E27FC236}">
                <a16:creationId xmlns:a16="http://schemas.microsoft.com/office/drawing/2014/main" id="{09F77D68-C772-3BA1-BF0A-37C6C627E8FE}"/>
              </a:ext>
            </a:extLst>
          </p:cNvPr>
          <p:cNvSpPr txBox="1"/>
          <p:nvPr/>
        </p:nvSpPr>
        <p:spPr>
          <a:xfrm>
            <a:off x="3565480" y="1183740"/>
            <a:ext cx="4019810" cy="795174"/>
          </a:xfrm>
          <a:prstGeom prst="rect">
            <a:avLst/>
          </a:prstGeom>
          <a:solidFill>
            <a:schemeClr val="bg2"/>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559" tIns="48559" rIns="48559" bIns="48559" numCol="1" spcCol="1270" anchor="ctr" anchorCtr="0">
            <a:noAutofit/>
          </a:bodyPr>
          <a:lstStyle/>
          <a:p>
            <a:pPr>
              <a:lnSpc>
                <a:spcPct val="90000"/>
              </a:lnSpc>
              <a:spcBef>
                <a:spcPct val="0"/>
              </a:spcBef>
              <a:spcAft>
                <a:spcPct val="15000"/>
              </a:spcAft>
              <a:buClr>
                <a:srgbClr val="372462"/>
              </a:buClr>
              <a:defRPr/>
            </a:pPr>
            <a:endParaRPr lang="en-GB" sz="1050" dirty="0">
              <a:solidFill>
                <a:srgbClr val="070809"/>
              </a:solidFill>
              <a:latin typeface="Calibri"/>
            </a:endParaRPr>
          </a:p>
        </p:txBody>
      </p:sp>
      <p:sp>
        <p:nvSpPr>
          <p:cNvPr id="14" name="Vorm 4">
            <a:extLst>
              <a:ext uri="{FF2B5EF4-FFF2-40B4-BE49-F238E27FC236}">
                <a16:creationId xmlns:a16="http://schemas.microsoft.com/office/drawing/2014/main" id="{FE3D81CA-9BC4-0C6C-6043-FA633E46290C}"/>
              </a:ext>
            </a:extLst>
          </p:cNvPr>
          <p:cNvSpPr txBox="1"/>
          <p:nvPr/>
        </p:nvSpPr>
        <p:spPr>
          <a:xfrm>
            <a:off x="4367511" y="1207791"/>
            <a:ext cx="2936684" cy="77914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000" tIns="48559" rIns="81000" bIns="48559" numCol="1" spcCol="1270" anchor="ctr" anchorCtr="0">
            <a:noAutofit/>
          </a:bodyPr>
          <a:lstStyle/>
          <a:p>
            <a:pPr>
              <a:lnSpc>
                <a:spcPct val="90000"/>
              </a:lnSpc>
              <a:spcBef>
                <a:spcPct val="0"/>
              </a:spcBef>
              <a:spcAft>
                <a:spcPct val="15000"/>
              </a:spcAft>
              <a:buClr>
                <a:srgbClr val="372462"/>
              </a:buClr>
              <a:defRPr/>
            </a:pPr>
            <a:r>
              <a:rPr lang="en-GB" sz="1050" dirty="0">
                <a:solidFill>
                  <a:srgbClr val="070809"/>
                </a:solidFill>
              </a:rPr>
              <a:t>Attract and retain researchers and students</a:t>
            </a:r>
          </a:p>
          <a:p>
            <a:pPr>
              <a:lnSpc>
                <a:spcPct val="90000"/>
              </a:lnSpc>
              <a:spcBef>
                <a:spcPct val="0"/>
              </a:spcBef>
              <a:spcAft>
                <a:spcPct val="15000"/>
              </a:spcAft>
              <a:buClr>
                <a:srgbClr val="372462"/>
              </a:buClr>
              <a:defRPr/>
            </a:pPr>
            <a:r>
              <a:rPr lang="en-GB" sz="1050" dirty="0">
                <a:solidFill>
                  <a:srgbClr val="070809"/>
                </a:solidFill>
              </a:rPr>
              <a:t>S</a:t>
            </a:r>
            <a:r>
              <a:rPr lang="en-GB" sz="1050" dirty="0" err="1">
                <a:solidFill>
                  <a:srgbClr val="070809"/>
                </a:solidFill>
              </a:rPr>
              <a:t>ecure</a:t>
            </a:r>
            <a:r>
              <a:rPr lang="en-GB" sz="1050" dirty="0">
                <a:solidFill>
                  <a:srgbClr val="070809"/>
                </a:solidFill>
              </a:rPr>
              <a:t> funding</a:t>
            </a:r>
          </a:p>
          <a:p>
            <a:pPr>
              <a:lnSpc>
                <a:spcPct val="90000"/>
              </a:lnSpc>
              <a:spcBef>
                <a:spcPct val="0"/>
              </a:spcBef>
              <a:spcAft>
                <a:spcPct val="15000"/>
              </a:spcAft>
              <a:buClr>
                <a:srgbClr val="372462"/>
              </a:buClr>
              <a:defRPr/>
            </a:pPr>
            <a:r>
              <a:rPr lang="en-GB" sz="1050" dirty="0">
                <a:solidFill>
                  <a:srgbClr val="070809"/>
                </a:solidFill>
              </a:rPr>
              <a:t>Avoid compliance issues and reputation damage</a:t>
            </a:r>
          </a:p>
        </p:txBody>
      </p:sp>
      <p:sp>
        <p:nvSpPr>
          <p:cNvPr id="15" name="Vorm 6">
            <a:extLst>
              <a:ext uri="{FF2B5EF4-FFF2-40B4-BE49-F238E27FC236}">
                <a16:creationId xmlns:a16="http://schemas.microsoft.com/office/drawing/2014/main" id="{6C6CACD3-B39A-F86E-D777-C9DAA1872E1A}"/>
              </a:ext>
            </a:extLst>
          </p:cNvPr>
          <p:cNvSpPr txBox="1"/>
          <p:nvPr/>
        </p:nvSpPr>
        <p:spPr>
          <a:xfrm>
            <a:off x="-191093" y="-1162406"/>
            <a:ext cx="2892180" cy="76950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000" tIns="48559" rIns="81000" bIns="48559" numCol="1" spcCol="1270" anchor="ctr" anchorCtr="0">
            <a:noAutofit/>
          </a:bodyPr>
          <a:lstStyle/>
          <a:p>
            <a:pPr marL="0" lvl="1" algn="just">
              <a:lnSpc>
                <a:spcPct val="90000"/>
              </a:lnSpc>
              <a:spcBef>
                <a:spcPct val="0"/>
              </a:spcBef>
              <a:spcAft>
                <a:spcPct val="15000"/>
              </a:spcAft>
              <a:buClr>
                <a:srgbClr val="372462"/>
              </a:buClr>
              <a:defRPr/>
            </a:pPr>
            <a:r>
              <a:rPr lang="en-GB" sz="1050" dirty="0">
                <a:solidFill>
                  <a:srgbClr val="070809"/>
                </a:solidFill>
                <a:latin typeface="Calibri"/>
              </a:rPr>
              <a:t>Public Cloud providers contracts, on prem </a:t>
            </a:r>
            <a:r>
              <a:rPr lang="en-GB" sz="1050" dirty="0" err="1">
                <a:solidFill>
                  <a:srgbClr val="070809"/>
                </a:solidFill>
                <a:latin typeface="Calibri"/>
              </a:rPr>
              <a:t>openstack</a:t>
            </a:r>
            <a:r>
              <a:rPr lang="en-GB" sz="1050" dirty="0">
                <a:solidFill>
                  <a:srgbClr val="070809"/>
                </a:solidFill>
                <a:latin typeface="Calibri"/>
              </a:rPr>
              <a:t> </a:t>
            </a:r>
            <a:r>
              <a:rPr lang="en-GB" sz="1050" dirty="0" err="1">
                <a:solidFill>
                  <a:srgbClr val="070809"/>
                </a:solidFill>
                <a:latin typeface="Calibri"/>
              </a:rPr>
              <a:t>PoCs</a:t>
            </a:r>
            <a:r>
              <a:rPr lang="en-GB" sz="1050" dirty="0">
                <a:solidFill>
                  <a:srgbClr val="070809"/>
                </a:solidFill>
                <a:latin typeface="Calibri"/>
              </a:rPr>
              <a:t>, SANE, EESSI, Quantum Computing. Arise….lots of projects.</a:t>
            </a:r>
          </a:p>
        </p:txBody>
      </p:sp>
      <p:sp>
        <p:nvSpPr>
          <p:cNvPr id="16" name="Vorm 8">
            <a:extLst>
              <a:ext uri="{FF2B5EF4-FFF2-40B4-BE49-F238E27FC236}">
                <a16:creationId xmlns:a16="http://schemas.microsoft.com/office/drawing/2014/main" id="{59497E60-8DA7-3C70-D77E-3271A2451D08}"/>
              </a:ext>
            </a:extLst>
          </p:cNvPr>
          <p:cNvSpPr txBox="1"/>
          <p:nvPr/>
        </p:nvSpPr>
        <p:spPr>
          <a:xfrm>
            <a:off x="5194814" y="2794138"/>
            <a:ext cx="2079740" cy="76950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000" tIns="48559" rIns="81000" bIns="48559" numCol="1" spcCol="1270" anchor="ctr" anchorCtr="0">
            <a:noAutofit/>
          </a:bodyPr>
          <a:lstStyle/>
          <a:p>
            <a:pPr>
              <a:lnSpc>
                <a:spcPct val="90000"/>
              </a:lnSpc>
              <a:spcBef>
                <a:spcPct val="0"/>
              </a:spcBef>
              <a:spcAft>
                <a:spcPct val="15000"/>
              </a:spcAft>
              <a:buClr>
                <a:srgbClr val="372462"/>
              </a:buClr>
              <a:defRPr/>
            </a:pPr>
            <a:r>
              <a:rPr lang="en-GB" sz="1050" dirty="0">
                <a:solidFill>
                  <a:srgbClr val="070809"/>
                </a:solidFill>
              </a:rPr>
              <a:t>Develop VRE / workflows</a:t>
            </a:r>
          </a:p>
          <a:p>
            <a:pPr>
              <a:lnSpc>
                <a:spcPct val="90000"/>
              </a:lnSpc>
              <a:spcBef>
                <a:spcPct val="0"/>
              </a:spcBef>
              <a:spcAft>
                <a:spcPct val="15000"/>
              </a:spcAft>
              <a:buClr>
                <a:srgbClr val="372462"/>
              </a:buClr>
              <a:defRPr/>
            </a:pPr>
            <a:r>
              <a:rPr lang="en-GB" sz="1050" dirty="0">
                <a:solidFill>
                  <a:srgbClr val="070809"/>
                </a:solidFill>
              </a:rPr>
              <a:t>Training + Best-practices</a:t>
            </a:r>
          </a:p>
          <a:p>
            <a:pPr>
              <a:lnSpc>
                <a:spcPct val="90000"/>
              </a:lnSpc>
              <a:spcBef>
                <a:spcPct val="0"/>
              </a:spcBef>
              <a:spcAft>
                <a:spcPct val="15000"/>
              </a:spcAft>
              <a:buClr>
                <a:srgbClr val="372462"/>
              </a:buClr>
              <a:defRPr/>
            </a:pPr>
            <a:r>
              <a:rPr lang="en-GB" sz="1050" dirty="0">
                <a:solidFill>
                  <a:srgbClr val="070809"/>
                </a:solidFill>
              </a:rPr>
              <a:t>Make replicable and reproducible research results possible</a:t>
            </a:r>
          </a:p>
        </p:txBody>
      </p:sp>
      <p:sp>
        <p:nvSpPr>
          <p:cNvPr id="17" name="Vorm 10">
            <a:extLst>
              <a:ext uri="{FF2B5EF4-FFF2-40B4-BE49-F238E27FC236}">
                <a16:creationId xmlns:a16="http://schemas.microsoft.com/office/drawing/2014/main" id="{49672140-5FEA-2AB9-33A5-83CAD6D61CCB}"/>
              </a:ext>
            </a:extLst>
          </p:cNvPr>
          <p:cNvSpPr txBox="1"/>
          <p:nvPr/>
        </p:nvSpPr>
        <p:spPr>
          <a:xfrm>
            <a:off x="433611" y="3589629"/>
            <a:ext cx="1461864" cy="76950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000" tIns="48559" rIns="81000" bIns="48559" numCol="1" spcCol="1270" anchor="ctr" anchorCtr="0">
            <a:noAutofit/>
          </a:bodyPr>
          <a:lstStyle/>
          <a:p>
            <a:pPr marL="0" lvl="1">
              <a:lnSpc>
                <a:spcPct val="90000"/>
              </a:lnSpc>
              <a:spcBef>
                <a:spcPct val="0"/>
              </a:spcBef>
              <a:spcAft>
                <a:spcPct val="15000"/>
              </a:spcAft>
              <a:buClr>
                <a:srgbClr val="372462"/>
              </a:buClr>
              <a:defRPr/>
            </a:pPr>
            <a:r>
              <a:rPr lang="en-GB" sz="1050" dirty="0">
                <a:solidFill>
                  <a:srgbClr val="070809"/>
                </a:solidFill>
              </a:rPr>
              <a:t>Highly productive = easy to manage research environment </a:t>
            </a:r>
          </a:p>
        </p:txBody>
      </p:sp>
      <p:sp>
        <p:nvSpPr>
          <p:cNvPr id="18" name="Trapezium 12">
            <a:extLst>
              <a:ext uri="{FF2B5EF4-FFF2-40B4-BE49-F238E27FC236}">
                <a16:creationId xmlns:a16="http://schemas.microsoft.com/office/drawing/2014/main" id="{258C7128-7F9F-AFDF-35B6-39D50F004D64}"/>
              </a:ext>
            </a:extLst>
          </p:cNvPr>
          <p:cNvSpPr/>
          <p:nvPr/>
        </p:nvSpPr>
        <p:spPr>
          <a:xfrm>
            <a:off x="3081148" y="1179758"/>
            <a:ext cx="1003409" cy="795174"/>
          </a:xfrm>
          <a:prstGeom prst="trapezoid">
            <a:avLst>
              <a:gd name="adj" fmla="val 63094"/>
            </a:avLst>
          </a:prstGeom>
          <a:solidFill>
            <a:schemeClr val="accent1"/>
          </a:solidFill>
          <a:ln>
            <a:noFill/>
          </a:ln>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a:lstStyle/>
          <a:p>
            <a:pPr>
              <a:defRPr/>
            </a:pPr>
            <a:endParaRPr lang="en-GB" sz="900" dirty="0">
              <a:solidFill>
                <a:schemeClr val="bg1"/>
              </a:solidFill>
              <a:latin typeface="Segoe UI Light"/>
            </a:endParaRPr>
          </a:p>
        </p:txBody>
      </p:sp>
      <p:sp>
        <p:nvSpPr>
          <p:cNvPr id="19" name="Trapezium 13">
            <a:extLst>
              <a:ext uri="{FF2B5EF4-FFF2-40B4-BE49-F238E27FC236}">
                <a16:creationId xmlns:a16="http://schemas.microsoft.com/office/drawing/2014/main" id="{B2BA7F9C-F0D3-51FD-56BE-42C0F7DC3801}"/>
              </a:ext>
            </a:extLst>
          </p:cNvPr>
          <p:cNvSpPr/>
          <p:nvPr/>
        </p:nvSpPr>
        <p:spPr>
          <a:xfrm>
            <a:off x="2579443" y="1973606"/>
            <a:ext cx="2006819" cy="795174"/>
          </a:xfrm>
          <a:prstGeom prst="trapezoid">
            <a:avLst>
              <a:gd name="adj" fmla="val 63094"/>
            </a:avLst>
          </a:prstGeom>
          <a:solidFill>
            <a:schemeClr val="accent2"/>
          </a:solidFill>
          <a:ln>
            <a:noFill/>
          </a:ln>
        </p:spPr>
        <p:style>
          <a:lnRef idx="2">
            <a:schemeClr val="lt1">
              <a:hueOff val="0"/>
              <a:satOff val="0"/>
              <a:lumOff val="0"/>
              <a:alphaOff val="0"/>
            </a:schemeClr>
          </a:lnRef>
          <a:fillRef idx="1">
            <a:schemeClr val="accent1">
              <a:alpha val="90000"/>
              <a:hueOff val="0"/>
              <a:satOff val="0"/>
              <a:lumOff val="0"/>
              <a:alphaOff val="-13333"/>
            </a:schemeClr>
          </a:fillRef>
          <a:effectRef idx="0">
            <a:schemeClr val="accent1">
              <a:alpha val="90000"/>
              <a:hueOff val="0"/>
              <a:satOff val="0"/>
              <a:lumOff val="0"/>
              <a:alphaOff val="-13333"/>
            </a:schemeClr>
          </a:effectRef>
          <a:fontRef idx="minor">
            <a:schemeClr val="lt1"/>
          </a:fontRef>
        </p:style>
        <p:txBody>
          <a:bodyPr anchor="ctr" anchorCtr="0"/>
          <a:lstStyle/>
          <a:p>
            <a:pPr algn="ctr">
              <a:defRPr/>
            </a:pPr>
            <a:r>
              <a:rPr lang="en-GB" sz="1349" dirty="0">
                <a:solidFill>
                  <a:schemeClr val="bg1"/>
                </a:solidFill>
                <a:latin typeface="Segoe UI Light"/>
              </a:rPr>
              <a:t>Faculty level</a:t>
            </a:r>
          </a:p>
        </p:txBody>
      </p:sp>
      <p:sp>
        <p:nvSpPr>
          <p:cNvPr id="20" name="Trapezium 14">
            <a:extLst>
              <a:ext uri="{FF2B5EF4-FFF2-40B4-BE49-F238E27FC236}">
                <a16:creationId xmlns:a16="http://schemas.microsoft.com/office/drawing/2014/main" id="{941D1725-947A-7286-D05A-24C847CB280A}"/>
              </a:ext>
            </a:extLst>
          </p:cNvPr>
          <p:cNvSpPr/>
          <p:nvPr/>
        </p:nvSpPr>
        <p:spPr>
          <a:xfrm>
            <a:off x="2077738" y="2768781"/>
            <a:ext cx="3010228" cy="795174"/>
          </a:xfrm>
          <a:prstGeom prst="trapezoid">
            <a:avLst>
              <a:gd name="adj" fmla="val 63094"/>
            </a:avLst>
          </a:prstGeom>
          <a:solidFill>
            <a:schemeClr val="accent3"/>
          </a:solidFill>
          <a:ln>
            <a:noFill/>
          </a:ln>
        </p:spPr>
        <p:style>
          <a:lnRef idx="2">
            <a:schemeClr val="lt1">
              <a:hueOff val="0"/>
              <a:satOff val="0"/>
              <a:lumOff val="0"/>
              <a:alphaOff val="0"/>
            </a:schemeClr>
          </a:lnRef>
          <a:fillRef idx="1">
            <a:schemeClr val="accent1">
              <a:alpha val="90000"/>
              <a:hueOff val="0"/>
              <a:satOff val="0"/>
              <a:lumOff val="0"/>
              <a:alphaOff val="-26667"/>
            </a:schemeClr>
          </a:fillRef>
          <a:effectRef idx="0">
            <a:schemeClr val="accent1">
              <a:alpha val="90000"/>
              <a:hueOff val="0"/>
              <a:satOff val="0"/>
              <a:lumOff val="0"/>
              <a:alphaOff val="-26667"/>
            </a:schemeClr>
          </a:effectRef>
          <a:fontRef idx="minor">
            <a:schemeClr val="lt1"/>
          </a:fontRef>
        </p:style>
        <p:txBody>
          <a:bodyPr anchor="ctr" anchorCtr="0"/>
          <a:lstStyle/>
          <a:p>
            <a:pPr algn="ctr">
              <a:defRPr/>
            </a:pPr>
            <a:r>
              <a:rPr lang="en-GB" sz="1349" dirty="0">
                <a:solidFill>
                  <a:srgbClr val="FFFFFF"/>
                </a:solidFill>
                <a:latin typeface="Segoe UI Light"/>
              </a:rPr>
              <a:t>(International) research collaborations + communities</a:t>
            </a:r>
          </a:p>
        </p:txBody>
      </p:sp>
      <p:sp>
        <p:nvSpPr>
          <p:cNvPr id="21" name="Trapezium 15">
            <a:extLst>
              <a:ext uri="{FF2B5EF4-FFF2-40B4-BE49-F238E27FC236}">
                <a16:creationId xmlns:a16="http://schemas.microsoft.com/office/drawing/2014/main" id="{CA863D74-DA35-18CF-6590-A6D62472D8B6}"/>
              </a:ext>
            </a:extLst>
          </p:cNvPr>
          <p:cNvSpPr/>
          <p:nvPr/>
        </p:nvSpPr>
        <p:spPr>
          <a:xfrm>
            <a:off x="1576034" y="3563955"/>
            <a:ext cx="4013638" cy="795174"/>
          </a:xfrm>
          <a:prstGeom prst="trapezoid">
            <a:avLst>
              <a:gd name="adj" fmla="val 63094"/>
            </a:avLst>
          </a:prstGeom>
          <a:solidFill>
            <a:schemeClr val="accent4"/>
          </a:solidFill>
          <a:ln>
            <a:noFill/>
          </a:ln>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anchor="ctr" anchorCtr="0"/>
          <a:lstStyle/>
          <a:p>
            <a:pPr algn="ctr">
              <a:defRPr/>
            </a:pPr>
            <a:r>
              <a:rPr lang="en-GB" sz="1349" dirty="0">
                <a:solidFill>
                  <a:srgbClr val="FFFFFF"/>
                </a:solidFill>
                <a:latin typeface="Segoe UI Light"/>
              </a:rPr>
              <a:t>Individual researchers</a:t>
            </a:r>
          </a:p>
        </p:txBody>
      </p:sp>
      <p:sp>
        <p:nvSpPr>
          <p:cNvPr id="23" name="Vorm 4">
            <a:extLst>
              <a:ext uri="{FF2B5EF4-FFF2-40B4-BE49-F238E27FC236}">
                <a16:creationId xmlns:a16="http://schemas.microsoft.com/office/drawing/2014/main" id="{0219A9E9-B165-A76B-F23B-D0F6256E9C46}"/>
              </a:ext>
            </a:extLst>
          </p:cNvPr>
          <p:cNvSpPr txBox="1"/>
          <p:nvPr/>
        </p:nvSpPr>
        <p:spPr>
          <a:xfrm>
            <a:off x="457736" y="1955774"/>
            <a:ext cx="2185748" cy="77914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000" tIns="48559" rIns="81000" bIns="48559" numCol="1" spcCol="1270" anchor="ctr" anchorCtr="0">
            <a:noAutofit/>
          </a:bodyPr>
          <a:lstStyle/>
          <a:p>
            <a:pPr>
              <a:lnSpc>
                <a:spcPct val="90000"/>
              </a:lnSpc>
              <a:spcBef>
                <a:spcPct val="0"/>
              </a:spcBef>
              <a:spcAft>
                <a:spcPct val="15000"/>
              </a:spcAft>
              <a:buClr>
                <a:srgbClr val="372462"/>
              </a:buClr>
              <a:defRPr/>
            </a:pPr>
            <a:r>
              <a:rPr lang="en-GB" sz="1050" dirty="0">
                <a:solidFill>
                  <a:srgbClr val="070809"/>
                </a:solidFill>
              </a:rPr>
              <a:t>Consistent and scalable facilities Synergy between domains</a:t>
            </a:r>
          </a:p>
          <a:p>
            <a:pPr>
              <a:lnSpc>
                <a:spcPct val="90000"/>
              </a:lnSpc>
              <a:spcBef>
                <a:spcPct val="0"/>
              </a:spcBef>
              <a:spcAft>
                <a:spcPct val="15000"/>
              </a:spcAft>
              <a:buClr>
                <a:srgbClr val="372462"/>
              </a:buClr>
              <a:defRPr/>
            </a:pPr>
            <a:r>
              <a:rPr lang="en-GB" sz="1050" dirty="0">
                <a:solidFill>
                  <a:srgbClr val="070809"/>
                </a:solidFill>
              </a:rPr>
              <a:t>Harmonize research infra</a:t>
            </a:r>
          </a:p>
        </p:txBody>
      </p:sp>
      <p:sp>
        <p:nvSpPr>
          <p:cNvPr id="13" name="Vorm 4">
            <a:extLst>
              <a:ext uri="{FF2B5EF4-FFF2-40B4-BE49-F238E27FC236}">
                <a16:creationId xmlns:a16="http://schemas.microsoft.com/office/drawing/2014/main" id="{D9CAD0F5-C52E-6FD9-858E-553AEB500C48}"/>
              </a:ext>
            </a:extLst>
          </p:cNvPr>
          <p:cNvSpPr txBox="1"/>
          <p:nvPr/>
        </p:nvSpPr>
        <p:spPr>
          <a:xfrm>
            <a:off x="3138356" y="1398254"/>
            <a:ext cx="876962" cy="77914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000" tIns="48559" rIns="81000" bIns="48559" numCol="1" spcCol="1270" anchor="ctr" anchorCtr="0">
            <a:noAutofit/>
          </a:bodyPr>
          <a:lstStyle/>
          <a:p>
            <a:pPr algn="ctr">
              <a:lnSpc>
                <a:spcPct val="90000"/>
              </a:lnSpc>
              <a:spcBef>
                <a:spcPct val="0"/>
              </a:spcBef>
              <a:spcAft>
                <a:spcPct val="15000"/>
              </a:spcAft>
              <a:buClr>
                <a:srgbClr val="372462"/>
              </a:buClr>
              <a:defRPr/>
            </a:pPr>
            <a:r>
              <a:rPr lang="en-GB" sz="1050" dirty="0">
                <a:solidFill>
                  <a:schemeClr val="bg1"/>
                </a:solidFill>
              </a:rPr>
              <a:t>Institute</a:t>
            </a:r>
          </a:p>
          <a:p>
            <a:pPr algn="ctr">
              <a:lnSpc>
                <a:spcPct val="90000"/>
              </a:lnSpc>
              <a:spcBef>
                <a:spcPct val="0"/>
              </a:spcBef>
              <a:spcAft>
                <a:spcPct val="15000"/>
              </a:spcAft>
              <a:buClr>
                <a:srgbClr val="372462"/>
              </a:buClr>
              <a:defRPr/>
            </a:pPr>
            <a:r>
              <a:rPr lang="en-GB" sz="1050" dirty="0">
                <a:solidFill>
                  <a:schemeClr val="bg1"/>
                </a:solidFill>
              </a:rPr>
              <a:t>level</a:t>
            </a:r>
          </a:p>
        </p:txBody>
      </p:sp>
      <p:pic>
        <p:nvPicPr>
          <p:cNvPr id="11" name="Picture 10">
            <a:extLst>
              <a:ext uri="{FF2B5EF4-FFF2-40B4-BE49-F238E27FC236}">
                <a16:creationId xmlns:a16="http://schemas.microsoft.com/office/drawing/2014/main" id="{F7A6F4E4-008D-B02F-C720-212C74C85BCA}"/>
              </a:ext>
            </a:extLst>
          </p:cNvPr>
          <p:cNvPicPr>
            <a:picLocks noChangeAspect="1"/>
          </p:cNvPicPr>
          <p:nvPr/>
        </p:nvPicPr>
        <p:blipFill>
          <a:blip r:embed="rId3"/>
          <a:stretch>
            <a:fillRect/>
          </a:stretch>
        </p:blipFill>
        <p:spPr>
          <a:xfrm>
            <a:off x="8403563" y="4696190"/>
            <a:ext cx="695004" cy="353599"/>
          </a:xfrm>
          <a:prstGeom prst="rect">
            <a:avLst/>
          </a:prstGeom>
        </p:spPr>
      </p:pic>
    </p:spTree>
    <p:extLst>
      <p:ext uri="{BB962C8B-B14F-4D97-AF65-F5344CB8AC3E}">
        <p14:creationId xmlns:p14="http://schemas.microsoft.com/office/powerpoint/2010/main" val="348837134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0AFA-564E-8BF5-1CD5-DF9195819284}"/>
              </a:ext>
            </a:extLst>
          </p:cNvPr>
          <p:cNvSpPr>
            <a:spLocks noGrp="1"/>
          </p:cNvSpPr>
          <p:nvPr>
            <p:ph type="title"/>
          </p:nvPr>
        </p:nvSpPr>
        <p:spPr/>
        <p:txBody>
          <a:bodyPr/>
          <a:lstStyle/>
          <a:p>
            <a:r>
              <a:rPr lang="en-GB" dirty="0"/>
              <a:t>Publications growth of physical and technical sciences</a:t>
            </a:r>
            <a:endParaRPr lang="en-NL" dirty="0"/>
          </a:p>
        </p:txBody>
      </p:sp>
      <p:sp>
        <p:nvSpPr>
          <p:cNvPr id="3" name="Vertical Text Placeholder 2">
            <a:extLst>
              <a:ext uri="{FF2B5EF4-FFF2-40B4-BE49-F238E27FC236}">
                <a16:creationId xmlns:a16="http://schemas.microsoft.com/office/drawing/2014/main" id="{D9A69067-CDDE-A25D-25F9-25AA1D584AD1}"/>
              </a:ext>
            </a:extLst>
          </p:cNvPr>
          <p:cNvSpPr>
            <a:spLocks noGrp="1"/>
          </p:cNvSpPr>
          <p:nvPr>
            <p:ph type="body" orient="vert" idx="1"/>
          </p:nvPr>
        </p:nvSpPr>
        <p:spPr>
          <a:xfrm>
            <a:off x="391398" y="1051122"/>
            <a:ext cx="4069865" cy="2225479"/>
          </a:xfrm>
        </p:spPr>
        <p:txBody>
          <a:bodyPr/>
          <a:lstStyle/>
          <a:p>
            <a:r>
              <a:rPr lang="en-GB" dirty="0"/>
              <a:t>Logarithmic plot of the number of publications in Physical and Technical Sciences</a:t>
            </a:r>
          </a:p>
          <a:p>
            <a:endParaRPr lang="en-GB" dirty="0"/>
          </a:p>
          <a:p>
            <a:endParaRPr lang="en-GB" dirty="0"/>
          </a:p>
          <a:p>
            <a:endParaRPr lang="en-GB" dirty="0"/>
          </a:p>
          <a:p>
            <a:endParaRPr lang="en-GB" dirty="0"/>
          </a:p>
          <a:p>
            <a:endParaRPr lang="en-GB" dirty="0"/>
          </a:p>
          <a:p>
            <a:endParaRPr lang="en-GB" dirty="0"/>
          </a:p>
          <a:p>
            <a:endParaRPr lang="en-NL" dirty="0"/>
          </a:p>
        </p:txBody>
      </p:sp>
      <p:sp>
        <p:nvSpPr>
          <p:cNvPr id="5" name="Slide Number Placeholder 4">
            <a:extLst>
              <a:ext uri="{FF2B5EF4-FFF2-40B4-BE49-F238E27FC236}">
                <a16:creationId xmlns:a16="http://schemas.microsoft.com/office/drawing/2014/main" id="{8E37EC9B-64E8-B006-1A71-16DD52CC26B9}"/>
              </a:ext>
            </a:extLst>
          </p:cNvPr>
          <p:cNvSpPr>
            <a:spLocks noGrp="1"/>
          </p:cNvSpPr>
          <p:nvPr>
            <p:ph type="sldNum" sz="quarter" idx="12"/>
          </p:nvPr>
        </p:nvSpPr>
        <p:spPr/>
        <p:txBody>
          <a:bodyPr/>
          <a:lstStyle/>
          <a:p>
            <a:fld id="{7AD0FE45-509C-4BDF-9EDE-64426F8DF3D2}" type="slidenum">
              <a:rPr lang="nl-NL" smtClean="0"/>
              <a:t>5</a:t>
            </a:fld>
            <a:endParaRPr lang="nl-NL"/>
          </a:p>
        </p:txBody>
      </p:sp>
      <p:pic>
        <p:nvPicPr>
          <p:cNvPr id="8" name="Chart Placeholder 7">
            <a:extLst>
              <a:ext uri="{FF2B5EF4-FFF2-40B4-BE49-F238E27FC236}">
                <a16:creationId xmlns:a16="http://schemas.microsoft.com/office/drawing/2014/main" id="{B51F7772-E3BE-A585-9ED1-C1F1618CFE85}"/>
              </a:ext>
            </a:extLst>
          </p:cNvPr>
          <p:cNvPicPr>
            <a:picLocks noGrp="1" noChangeAspect="1"/>
          </p:cNvPicPr>
          <p:nvPr>
            <p:ph type="chart" sz="quarter" idx="14"/>
          </p:nvPr>
        </p:nvPicPr>
        <p:blipFill>
          <a:blip r:embed="rId2"/>
          <a:stretch>
            <a:fillRect/>
          </a:stretch>
        </p:blipFill>
        <p:spPr>
          <a:xfrm>
            <a:off x="4670823" y="1158213"/>
            <a:ext cx="4077890" cy="3103300"/>
          </a:xfrm>
          <a:prstGeom prst="rect">
            <a:avLst/>
          </a:prstGeom>
        </p:spPr>
      </p:pic>
      <p:sp>
        <p:nvSpPr>
          <p:cNvPr id="10" name="TextBox 9">
            <a:extLst>
              <a:ext uri="{FF2B5EF4-FFF2-40B4-BE49-F238E27FC236}">
                <a16:creationId xmlns:a16="http://schemas.microsoft.com/office/drawing/2014/main" id="{DA95BCC3-2C7B-1744-EA74-A6F677A816C5}"/>
              </a:ext>
            </a:extLst>
          </p:cNvPr>
          <p:cNvSpPr txBox="1"/>
          <p:nvPr/>
        </p:nvSpPr>
        <p:spPr>
          <a:xfrm>
            <a:off x="201202" y="3909347"/>
            <a:ext cx="4037513" cy="438582"/>
          </a:xfrm>
          <a:prstGeom prst="rect">
            <a:avLst/>
          </a:prstGeom>
          <a:noFill/>
        </p:spPr>
        <p:txBody>
          <a:bodyPr wrap="square">
            <a:spAutoFit/>
          </a:bodyPr>
          <a:lstStyle/>
          <a:p>
            <a:r>
              <a:rPr lang="en-US" sz="750" dirty="0" err="1">
                <a:solidFill>
                  <a:srgbClr val="222222"/>
                </a:solidFill>
                <a:latin typeface="-apple-system"/>
              </a:rPr>
              <a:t>Bornmann</a:t>
            </a:r>
            <a:r>
              <a:rPr lang="en-US" sz="750" dirty="0">
                <a:solidFill>
                  <a:srgbClr val="222222"/>
                </a:solidFill>
                <a:latin typeface="-apple-system"/>
              </a:rPr>
              <a:t>, L., </a:t>
            </a:r>
            <a:r>
              <a:rPr lang="en-US" sz="750" dirty="0" err="1">
                <a:solidFill>
                  <a:srgbClr val="222222"/>
                </a:solidFill>
                <a:latin typeface="-apple-system"/>
              </a:rPr>
              <a:t>Haunschild</a:t>
            </a:r>
            <a:r>
              <a:rPr lang="en-US" sz="750" dirty="0">
                <a:solidFill>
                  <a:srgbClr val="222222"/>
                </a:solidFill>
                <a:latin typeface="-apple-system"/>
              </a:rPr>
              <a:t>, R. &amp; Mutz, R. Growth rates of modern science: a latent piecewise growth curve approach to model publication numbers from established and new literature databases. </a:t>
            </a:r>
            <a:r>
              <a:rPr lang="en-US" sz="750" i="1" dirty="0" err="1">
                <a:solidFill>
                  <a:srgbClr val="222222"/>
                </a:solidFill>
                <a:latin typeface="-apple-system"/>
              </a:rPr>
              <a:t>Humanit</a:t>
            </a:r>
            <a:r>
              <a:rPr lang="en-US" sz="750" i="1" dirty="0">
                <a:solidFill>
                  <a:srgbClr val="222222"/>
                </a:solidFill>
                <a:latin typeface="-apple-system"/>
              </a:rPr>
              <a:t> Soc Sci </a:t>
            </a:r>
            <a:r>
              <a:rPr lang="en-US" sz="750" i="1" dirty="0" err="1">
                <a:solidFill>
                  <a:srgbClr val="222222"/>
                </a:solidFill>
                <a:latin typeface="-apple-system"/>
              </a:rPr>
              <a:t>Commun</a:t>
            </a:r>
            <a:r>
              <a:rPr lang="en-US" sz="750" dirty="0">
                <a:solidFill>
                  <a:srgbClr val="222222"/>
                </a:solidFill>
                <a:latin typeface="-apple-system"/>
              </a:rPr>
              <a:t> </a:t>
            </a:r>
            <a:r>
              <a:rPr lang="en-US" sz="750" b="1" dirty="0">
                <a:solidFill>
                  <a:srgbClr val="222222"/>
                </a:solidFill>
                <a:latin typeface="-apple-system"/>
              </a:rPr>
              <a:t>8</a:t>
            </a:r>
            <a:r>
              <a:rPr lang="en-US" sz="750" dirty="0">
                <a:solidFill>
                  <a:srgbClr val="222222"/>
                </a:solidFill>
                <a:latin typeface="-apple-system"/>
              </a:rPr>
              <a:t>, 224 (2021). https://doi.org/10.1057/s41599-021-00903-w</a:t>
            </a:r>
            <a:endParaRPr lang="en-US" sz="750" dirty="0"/>
          </a:p>
        </p:txBody>
      </p:sp>
      <p:pic>
        <p:nvPicPr>
          <p:cNvPr id="4" name="Picture 3">
            <a:extLst>
              <a:ext uri="{FF2B5EF4-FFF2-40B4-BE49-F238E27FC236}">
                <a16:creationId xmlns:a16="http://schemas.microsoft.com/office/drawing/2014/main" id="{99C3EAE7-5389-9D3C-EDEE-C844C819DA04}"/>
              </a:ext>
            </a:extLst>
          </p:cNvPr>
          <p:cNvPicPr>
            <a:picLocks noChangeAspect="1"/>
          </p:cNvPicPr>
          <p:nvPr/>
        </p:nvPicPr>
        <p:blipFill>
          <a:blip r:embed="rId3"/>
          <a:stretch>
            <a:fillRect/>
          </a:stretch>
        </p:blipFill>
        <p:spPr>
          <a:xfrm>
            <a:off x="8385018" y="4731617"/>
            <a:ext cx="695004" cy="353599"/>
          </a:xfrm>
          <a:prstGeom prst="rect">
            <a:avLst/>
          </a:prstGeom>
        </p:spPr>
      </p:pic>
    </p:spTree>
    <p:extLst>
      <p:ext uri="{BB962C8B-B14F-4D97-AF65-F5344CB8AC3E}">
        <p14:creationId xmlns:p14="http://schemas.microsoft.com/office/powerpoint/2010/main" val="22489954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39" name="Group"/>
          <p:cNvGrpSpPr/>
          <p:nvPr/>
        </p:nvGrpSpPr>
        <p:grpSpPr>
          <a:xfrm>
            <a:off x="1395321" y="1501726"/>
            <a:ext cx="4070086" cy="1259403"/>
            <a:chOff x="-765925" y="248383"/>
            <a:chExt cx="10853559" cy="3358404"/>
          </a:xfrm>
        </p:grpSpPr>
        <p:sp>
          <p:nvSpPr>
            <p:cNvPr id="135" name="Oval"/>
            <p:cNvSpPr/>
            <p:nvPr/>
          </p:nvSpPr>
          <p:spPr>
            <a:xfrm rot="180000">
              <a:off x="507810" y="248383"/>
              <a:ext cx="9579824" cy="3358404"/>
            </a:xfrm>
            <a:prstGeom prst="ellipse">
              <a:avLst/>
            </a:prstGeom>
            <a:noFill/>
            <a:ln w="127000" cap="flat">
              <a:solidFill>
                <a:srgbClr val="FFFB00"/>
              </a:solidFill>
              <a:prstDash val="solid"/>
              <a:round/>
            </a:ln>
            <a:effectLst>
              <a:outerShdw blurRad="76200" dist="38100" dir="2700000" rotWithShape="0">
                <a:srgbClr val="000000">
                  <a:alpha val="35000"/>
                </a:srgbClr>
              </a:outerShdw>
            </a:effectLst>
          </p:spPr>
          <p:txBody>
            <a:bodyPr wrap="square" lIns="34290" tIns="34290" rIns="34290" bIns="34290" numCol="1" anchor="ctr">
              <a:noAutofit/>
            </a:bodyPr>
            <a:lstStyle/>
            <a:p>
              <a:pPr>
                <a:defRPr sz="3600" b="0">
                  <a:solidFill>
                    <a:srgbClr val="000000"/>
                  </a:solidFill>
                  <a:latin typeface="Open Sans"/>
                  <a:ea typeface="Open Sans"/>
                  <a:cs typeface="Open Sans"/>
                  <a:sym typeface="Open Sans"/>
                </a:defRPr>
              </a:pPr>
              <a:endParaRPr sz="2700">
                <a:solidFill>
                  <a:srgbClr val="000000"/>
                </a:solidFill>
                <a:latin typeface="Open Sans"/>
                <a:ea typeface="Open Sans"/>
                <a:cs typeface="Open Sans"/>
                <a:sym typeface="Open Sans"/>
              </a:endParaRPr>
            </a:p>
          </p:txBody>
        </p:sp>
        <p:sp>
          <p:nvSpPr>
            <p:cNvPr id="136" name="Rectangle"/>
            <p:cNvSpPr/>
            <p:nvPr/>
          </p:nvSpPr>
          <p:spPr>
            <a:xfrm rot="17340000">
              <a:off x="576990" y="1469458"/>
              <a:ext cx="1374943" cy="2201212"/>
            </a:xfrm>
            <a:prstGeom prst="rect">
              <a:avLst/>
            </a:prstGeom>
            <a:solidFill>
              <a:srgbClr val="000000"/>
            </a:solidFill>
            <a:ln w="12700" cap="flat">
              <a:noFill/>
              <a:miter lim="400000"/>
            </a:ln>
            <a:effectLst/>
          </p:spPr>
          <p:txBody>
            <a:bodyPr wrap="square" lIns="34290" tIns="34290" rIns="34290" bIns="34290" numCol="1" anchor="ctr">
              <a:noAutofit/>
            </a:bodyPr>
            <a:lstStyle/>
            <a:p>
              <a:pPr>
                <a:defRPr sz="3600" b="0">
                  <a:solidFill>
                    <a:srgbClr val="000000"/>
                  </a:solidFill>
                  <a:latin typeface="Open Sans"/>
                  <a:ea typeface="Open Sans"/>
                  <a:cs typeface="Open Sans"/>
                  <a:sym typeface="Open Sans"/>
                </a:defRPr>
              </a:pPr>
              <a:endParaRPr sz="2700">
                <a:solidFill>
                  <a:srgbClr val="000000"/>
                </a:solidFill>
                <a:latin typeface="Open Sans"/>
                <a:ea typeface="Open Sans"/>
                <a:cs typeface="Open Sans"/>
                <a:sym typeface="Open Sans"/>
              </a:endParaRPr>
            </a:p>
          </p:txBody>
        </p:sp>
        <p:sp>
          <p:nvSpPr>
            <p:cNvPr id="137" name="Rectangle"/>
            <p:cNvSpPr/>
            <p:nvPr/>
          </p:nvSpPr>
          <p:spPr>
            <a:xfrm>
              <a:off x="-765925" y="1079195"/>
              <a:ext cx="4014620" cy="1622740"/>
            </a:xfrm>
            <a:prstGeom prst="rect">
              <a:avLst/>
            </a:prstGeom>
            <a:solidFill>
              <a:srgbClr val="000000"/>
            </a:solidFill>
            <a:ln w="12700" cap="flat">
              <a:noFill/>
              <a:miter lim="400000"/>
            </a:ln>
            <a:effectLst/>
          </p:spPr>
          <p:txBody>
            <a:bodyPr wrap="square" lIns="34290" tIns="34290" rIns="34290" bIns="34290" numCol="1" anchor="ctr">
              <a:noAutofit/>
            </a:bodyPr>
            <a:lstStyle/>
            <a:p>
              <a:pPr>
                <a:defRPr sz="3600" b="0">
                  <a:solidFill>
                    <a:srgbClr val="000000"/>
                  </a:solidFill>
                  <a:latin typeface="Open Sans"/>
                  <a:ea typeface="Open Sans"/>
                  <a:cs typeface="Open Sans"/>
                  <a:sym typeface="Open Sans"/>
                </a:defRPr>
              </a:pPr>
              <a:endParaRPr sz="2700">
                <a:solidFill>
                  <a:srgbClr val="000000"/>
                </a:solidFill>
                <a:latin typeface="Open Sans"/>
                <a:ea typeface="Open Sans"/>
                <a:cs typeface="Open Sans"/>
                <a:sym typeface="Open Sans"/>
              </a:endParaRPr>
            </a:p>
          </p:txBody>
        </p:sp>
        <p:sp>
          <p:nvSpPr>
            <p:cNvPr id="138" name="Triangle"/>
            <p:cNvSpPr/>
            <p:nvPr/>
          </p:nvSpPr>
          <p:spPr>
            <a:xfrm rot="17340000">
              <a:off x="1703806" y="2700201"/>
              <a:ext cx="571501" cy="571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B00"/>
            </a:solidFill>
            <a:ln w="12700" cap="flat">
              <a:noFill/>
              <a:miter lim="400000"/>
            </a:ln>
            <a:effectLst/>
          </p:spPr>
          <p:txBody>
            <a:bodyPr wrap="square" lIns="34290" tIns="34290" rIns="34290" bIns="34290" numCol="1" anchor="ctr">
              <a:noAutofit/>
            </a:bodyPr>
            <a:lstStyle/>
            <a:p>
              <a:pPr>
                <a:defRPr sz="3600" b="0">
                  <a:solidFill>
                    <a:srgbClr val="000000"/>
                  </a:solidFill>
                  <a:latin typeface="Open Sans"/>
                  <a:ea typeface="Open Sans"/>
                  <a:cs typeface="Open Sans"/>
                  <a:sym typeface="Open Sans"/>
                </a:defRPr>
              </a:pPr>
              <a:endParaRPr sz="2700">
                <a:solidFill>
                  <a:srgbClr val="000000"/>
                </a:solidFill>
                <a:latin typeface="Open Sans"/>
                <a:ea typeface="Open Sans"/>
                <a:cs typeface="Open Sans"/>
                <a:sym typeface="Open Sans"/>
              </a:endParaRPr>
            </a:p>
          </p:txBody>
        </p:sp>
      </p:grpSp>
      <p:grpSp>
        <p:nvGrpSpPr>
          <p:cNvPr id="142" name="Group"/>
          <p:cNvGrpSpPr/>
          <p:nvPr/>
        </p:nvGrpSpPr>
        <p:grpSpPr>
          <a:xfrm>
            <a:off x="3226278" y="265492"/>
            <a:ext cx="1000126" cy="1000126"/>
            <a:chOff x="0" y="0"/>
            <a:chExt cx="2667000" cy="2667000"/>
          </a:xfrm>
        </p:grpSpPr>
        <p:sp>
          <p:nvSpPr>
            <p:cNvPr id="140" name="Circle"/>
            <p:cNvSpPr/>
            <p:nvPr/>
          </p:nvSpPr>
          <p:spPr>
            <a:xfrm>
              <a:off x="0" y="0"/>
              <a:ext cx="2667000" cy="2667000"/>
            </a:xfrm>
            <a:prstGeom prst="ellipse">
              <a:avLst/>
            </a:prstGeom>
            <a:solidFill>
              <a:srgbClr val="1AAF54"/>
            </a:solidFill>
            <a:ln w="50800" cap="flat">
              <a:solidFill>
                <a:srgbClr val="33558E"/>
              </a:solidFill>
              <a:prstDash val="solid"/>
              <a:round/>
            </a:ln>
            <a:effectLst/>
          </p:spPr>
          <p:txBody>
            <a:bodyPr wrap="square" lIns="34290" tIns="34290" rIns="34290" bIns="34290" numCol="1" anchor="ctr">
              <a:noAutofit/>
            </a:bodyPr>
            <a:lstStyle/>
            <a:p>
              <a:pPr>
                <a:defRPr sz="2600" b="0">
                  <a:solidFill>
                    <a:srgbClr val="000000"/>
                  </a:solidFill>
                  <a:latin typeface="Open Sans"/>
                  <a:ea typeface="Open Sans"/>
                  <a:cs typeface="Open Sans"/>
                  <a:sym typeface="Open Sans"/>
                </a:defRPr>
              </a:pPr>
              <a:endParaRPr sz="975">
                <a:solidFill>
                  <a:srgbClr val="000000"/>
                </a:solidFill>
                <a:latin typeface="Open Sans"/>
                <a:ea typeface="Open Sans"/>
                <a:cs typeface="Open Sans"/>
                <a:sym typeface="Open Sans"/>
              </a:endParaRPr>
            </a:p>
          </p:txBody>
        </p:sp>
        <p:sp>
          <p:nvSpPr>
            <p:cNvPr id="141" name="Google…"/>
            <p:cNvSpPr txBox="1"/>
            <p:nvPr/>
          </p:nvSpPr>
          <p:spPr>
            <a:xfrm>
              <a:off x="348109" y="438925"/>
              <a:ext cx="2005675" cy="20320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90" tIns="34290" rIns="34290" bIns="34290" numCol="1" anchor="t">
              <a:spAutoFit/>
            </a:bodyPr>
            <a:lstStyle/>
            <a:p>
              <a:pPr>
                <a:lnSpc>
                  <a:spcPct val="80000"/>
                </a:lnSpc>
                <a:defRPr sz="4000">
                  <a:solidFill>
                    <a:srgbClr val="000000"/>
                  </a:solidFill>
                  <a:latin typeface="Times New Roman"/>
                  <a:ea typeface="Times New Roman"/>
                  <a:cs typeface="Times New Roman"/>
                  <a:sym typeface="Times New Roman"/>
                </a:defRPr>
              </a:pPr>
              <a:r>
                <a:rPr sz="1500" dirty="0">
                  <a:solidFill>
                    <a:srgbClr val="000000"/>
                  </a:solidFill>
                  <a:latin typeface="Times New Roman"/>
                  <a:cs typeface="Times New Roman"/>
                  <a:sym typeface="Times New Roman"/>
                </a:rPr>
                <a:t>Google </a:t>
              </a:r>
            </a:p>
            <a:p>
              <a:pPr>
                <a:lnSpc>
                  <a:spcPct val="80000"/>
                </a:lnSpc>
                <a:defRPr sz="4000">
                  <a:solidFill>
                    <a:srgbClr val="000000"/>
                  </a:solidFill>
                  <a:latin typeface="Times New Roman"/>
                  <a:ea typeface="Times New Roman"/>
                  <a:cs typeface="Times New Roman"/>
                  <a:sym typeface="Times New Roman"/>
                </a:defRPr>
              </a:pPr>
              <a:r>
                <a:rPr sz="1500" dirty="0">
                  <a:solidFill>
                    <a:srgbClr val="000000"/>
                  </a:solidFill>
                  <a:latin typeface="Times New Roman"/>
                  <a:cs typeface="Times New Roman"/>
                  <a:sym typeface="Times New Roman"/>
                </a:rPr>
                <a:t>Searches</a:t>
              </a:r>
            </a:p>
            <a:p>
              <a:pPr>
                <a:lnSpc>
                  <a:spcPct val="40000"/>
                </a:lnSpc>
                <a:defRPr sz="3600">
                  <a:solidFill>
                    <a:srgbClr val="000000"/>
                  </a:solidFill>
                  <a:latin typeface="Times New Roman"/>
                  <a:ea typeface="Times New Roman"/>
                  <a:cs typeface="Times New Roman"/>
                  <a:sym typeface="Times New Roman"/>
                </a:defRPr>
              </a:pPr>
              <a:endParaRPr sz="2700" dirty="0">
                <a:solidFill>
                  <a:srgbClr val="000000"/>
                </a:solidFill>
                <a:latin typeface="Times New Roman"/>
                <a:cs typeface="Times New Roman"/>
                <a:sym typeface="Times New Roman"/>
              </a:endParaRPr>
            </a:p>
            <a:p>
              <a:pPr>
                <a:lnSpc>
                  <a:spcPct val="40000"/>
                </a:lnSpc>
                <a:defRPr sz="3600">
                  <a:solidFill>
                    <a:srgbClr val="000000"/>
                  </a:solidFill>
                  <a:latin typeface="Times New Roman"/>
                  <a:ea typeface="Times New Roman"/>
                  <a:cs typeface="Times New Roman"/>
                  <a:sym typeface="Times New Roman"/>
                </a:defRPr>
              </a:pPr>
              <a:r>
                <a:rPr sz="2063" dirty="0">
                  <a:solidFill>
                    <a:srgbClr val="000000"/>
                  </a:solidFill>
                  <a:latin typeface="Times New Roman"/>
                  <a:cs typeface="Times New Roman"/>
                  <a:sym typeface="Times New Roman"/>
                </a:rPr>
                <a:t>98 PB</a:t>
              </a:r>
            </a:p>
          </p:txBody>
        </p:sp>
      </p:grpSp>
      <p:grpSp>
        <p:nvGrpSpPr>
          <p:cNvPr id="145" name="Group"/>
          <p:cNvGrpSpPr/>
          <p:nvPr/>
        </p:nvGrpSpPr>
        <p:grpSpPr>
          <a:xfrm>
            <a:off x="4195096" y="58868"/>
            <a:ext cx="1357313" cy="1357313"/>
            <a:chOff x="0" y="0"/>
            <a:chExt cx="3619500" cy="3619500"/>
          </a:xfrm>
        </p:grpSpPr>
        <p:sp>
          <p:nvSpPr>
            <p:cNvPr id="143" name="Circle"/>
            <p:cNvSpPr/>
            <p:nvPr/>
          </p:nvSpPr>
          <p:spPr>
            <a:xfrm>
              <a:off x="0" y="0"/>
              <a:ext cx="3619500" cy="3619500"/>
            </a:xfrm>
            <a:prstGeom prst="ellipse">
              <a:avLst/>
            </a:prstGeom>
            <a:solidFill>
              <a:srgbClr val="1AAF54"/>
            </a:solidFill>
            <a:ln w="50800" cap="flat">
              <a:solidFill>
                <a:srgbClr val="33558E"/>
              </a:solidFill>
              <a:prstDash val="solid"/>
              <a:round/>
            </a:ln>
            <a:effectLst/>
          </p:spPr>
          <p:txBody>
            <a:bodyPr wrap="square" lIns="34290" tIns="34290" rIns="34290" bIns="34290" numCol="1" anchor="ctr">
              <a:noAutofit/>
            </a:bodyPr>
            <a:lstStyle/>
            <a:p>
              <a:pPr>
                <a:defRPr sz="2600" b="0">
                  <a:solidFill>
                    <a:srgbClr val="000000"/>
                  </a:solidFill>
                  <a:latin typeface="Open Sans"/>
                  <a:ea typeface="Open Sans"/>
                  <a:cs typeface="Open Sans"/>
                  <a:sym typeface="Open Sans"/>
                </a:defRPr>
              </a:pPr>
              <a:endParaRPr sz="975">
                <a:solidFill>
                  <a:srgbClr val="000000"/>
                </a:solidFill>
                <a:latin typeface="Open Sans"/>
                <a:ea typeface="Open Sans"/>
                <a:cs typeface="Open Sans"/>
                <a:sym typeface="Open Sans"/>
              </a:endParaRPr>
            </a:p>
          </p:txBody>
        </p:sp>
        <p:sp>
          <p:nvSpPr>
            <p:cNvPr id="144" name="Facebook…"/>
            <p:cNvSpPr txBox="1"/>
            <p:nvPr/>
          </p:nvSpPr>
          <p:spPr>
            <a:xfrm>
              <a:off x="540805" y="712888"/>
              <a:ext cx="2304903" cy="25550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90" tIns="34290" rIns="34290" bIns="34290" numCol="1" anchor="t">
              <a:spAutoFit/>
            </a:bodyPr>
            <a:lstStyle/>
            <a:p>
              <a:pPr>
                <a:lnSpc>
                  <a:spcPct val="80000"/>
                </a:lnSpc>
                <a:defRPr sz="4000">
                  <a:solidFill>
                    <a:srgbClr val="000000"/>
                  </a:solidFill>
                  <a:latin typeface="Times New Roman"/>
                  <a:ea typeface="Times New Roman"/>
                  <a:cs typeface="Times New Roman"/>
                  <a:sym typeface="Times New Roman"/>
                </a:defRPr>
              </a:pPr>
              <a:r>
                <a:rPr sz="1500">
                  <a:solidFill>
                    <a:srgbClr val="000000"/>
                  </a:solidFill>
                  <a:latin typeface="Times New Roman"/>
                  <a:cs typeface="Times New Roman"/>
                  <a:sym typeface="Times New Roman"/>
                </a:rPr>
                <a:t>Facebook </a:t>
              </a:r>
            </a:p>
            <a:p>
              <a:pPr>
                <a:lnSpc>
                  <a:spcPct val="80000"/>
                </a:lnSpc>
                <a:defRPr sz="4000">
                  <a:solidFill>
                    <a:srgbClr val="000000"/>
                  </a:solidFill>
                  <a:latin typeface="Times New Roman"/>
                  <a:ea typeface="Times New Roman"/>
                  <a:cs typeface="Times New Roman"/>
                  <a:sym typeface="Times New Roman"/>
                </a:defRPr>
              </a:pPr>
              <a:r>
                <a:rPr sz="1500">
                  <a:solidFill>
                    <a:srgbClr val="000000"/>
                  </a:solidFill>
                  <a:latin typeface="Times New Roman"/>
                  <a:cs typeface="Times New Roman"/>
                  <a:sym typeface="Times New Roman"/>
                </a:rPr>
                <a:t>Uploads</a:t>
              </a:r>
            </a:p>
            <a:p>
              <a:pPr>
                <a:lnSpc>
                  <a:spcPct val="70000"/>
                </a:lnSpc>
                <a:defRPr sz="3600">
                  <a:solidFill>
                    <a:srgbClr val="000000"/>
                  </a:solidFill>
                  <a:latin typeface="Times New Roman"/>
                  <a:ea typeface="Times New Roman"/>
                  <a:cs typeface="Times New Roman"/>
                  <a:sym typeface="Times New Roman"/>
                </a:defRPr>
              </a:pPr>
              <a:br>
                <a:rPr sz="2700">
                  <a:solidFill>
                    <a:srgbClr val="000000"/>
                  </a:solidFill>
                  <a:latin typeface="Times New Roman"/>
                  <a:cs typeface="Times New Roman"/>
                  <a:sym typeface="Times New Roman"/>
                </a:rPr>
              </a:br>
              <a:r>
                <a:rPr sz="2063">
                  <a:solidFill>
                    <a:srgbClr val="000000"/>
                  </a:solidFill>
                  <a:latin typeface="Times New Roman"/>
                  <a:cs typeface="Times New Roman"/>
                  <a:sym typeface="Times New Roman"/>
                </a:rPr>
                <a:t>180 PB</a:t>
              </a:r>
            </a:p>
          </p:txBody>
        </p:sp>
      </p:grpSp>
      <p:grpSp>
        <p:nvGrpSpPr>
          <p:cNvPr id="148" name="Group"/>
          <p:cNvGrpSpPr/>
          <p:nvPr/>
        </p:nvGrpSpPr>
        <p:grpSpPr>
          <a:xfrm>
            <a:off x="5426491" y="91374"/>
            <a:ext cx="2476501" cy="2476501"/>
            <a:chOff x="0" y="0"/>
            <a:chExt cx="6604000" cy="6604000"/>
          </a:xfrm>
        </p:grpSpPr>
        <p:sp>
          <p:nvSpPr>
            <p:cNvPr id="146" name="Circle"/>
            <p:cNvSpPr/>
            <p:nvPr/>
          </p:nvSpPr>
          <p:spPr>
            <a:xfrm>
              <a:off x="0" y="0"/>
              <a:ext cx="6604000" cy="6604000"/>
            </a:xfrm>
            <a:prstGeom prst="ellipse">
              <a:avLst/>
            </a:prstGeom>
            <a:solidFill>
              <a:srgbClr val="F7CBAF"/>
            </a:solidFill>
            <a:ln w="50800" cap="flat">
              <a:solidFill>
                <a:srgbClr val="33558E"/>
              </a:solidFill>
              <a:prstDash val="solid"/>
              <a:round/>
            </a:ln>
            <a:effectLst/>
          </p:spPr>
          <p:txBody>
            <a:bodyPr wrap="square" lIns="34290" tIns="34290" rIns="34290" bIns="34290" numCol="1" anchor="ctr">
              <a:noAutofit/>
            </a:bodyPr>
            <a:lstStyle/>
            <a:p>
              <a:pPr>
                <a:defRPr sz="2600" b="0">
                  <a:solidFill>
                    <a:srgbClr val="000000"/>
                  </a:solidFill>
                  <a:latin typeface="Open Sans"/>
                  <a:ea typeface="Open Sans"/>
                  <a:cs typeface="Open Sans"/>
                  <a:sym typeface="Open Sans"/>
                </a:defRPr>
              </a:pPr>
              <a:endParaRPr sz="975">
                <a:solidFill>
                  <a:srgbClr val="000000"/>
                </a:solidFill>
                <a:latin typeface="Open Sans"/>
                <a:ea typeface="Open Sans"/>
                <a:cs typeface="Open Sans"/>
                <a:sym typeface="Open Sans"/>
              </a:endParaRPr>
            </a:p>
          </p:txBody>
        </p:sp>
        <p:sp>
          <p:nvSpPr>
            <p:cNvPr id="147" name="SKA Phase 1 2024 Science Data…"/>
            <p:cNvSpPr txBox="1"/>
            <p:nvPr/>
          </p:nvSpPr>
          <p:spPr>
            <a:xfrm>
              <a:off x="743277" y="2025245"/>
              <a:ext cx="5013851" cy="33087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90" tIns="34290" rIns="34290" bIns="34290" numCol="1" anchor="t">
              <a:spAutoFit/>
            </a:bodyPr>
            <a:lstStyle/>
            <a:p>
              <a:pPr>
                <a:defRPr sz="5000">
                  <a:solidFill>
                    <a:srgbClr val="000000"/>
                  </a:solidFill>
                  <a:latin typeface="Times New Roman"/>
                  <a:ea typeface="Times New Roman"/>
                  <a:cs typeface="Times New Roman"/>
                  <a:sym typeface="Times New Roman"/>
                </a:defRPr>
              </a:pPr>
              <a:r>
                <a:rPr sz="1875" dirty="0">
                  <a:solidFill>
                    <a:srgbClr val="000000"/>
                  </a:solidFill>
                  <a:latin typeface="Times New Roman"/>
                  <a:cs typeface="Times New Roman"/>
                  <a:sym typeface="Times New Roman"/>
                </a:rPr>
                <a:t>SKA Phase 1 202</a:t>
              </a:r>
              <a:r>
                <a:rPr lang="en-US" sz="1875" dirty="0">
                  <a:solidFill>
                    <a:srgbClr val="000000"/>
                  </a:solidFill>
                  <a:latin typeface="Times New Roman"/>
                  <a:cs typeface="Times New Roman"/>
                  <a:sym typeface="Times New Roman"/>
                </a:rPr>
                <a:t>8</a:t>
              </a:r>
              <a:br>
                <a:rPr sz="1875" dirty="0">
                  <a:solidFill>
                    <a:srgbClr val="000000"/>
                  </a:solidFill>
                  <a:latin typeface="Times New Roman"/>
                  <a:cs typeface="Times New Roman"/>
                  <a:sym typeface="Times New Roman"/>
                </a:rPr>
              </a:br>
              <a:r>
                <a:rPr sz="1875" dirty="0">
                  <a:solidFill>
                    <a:srgbClr val="000000"/>
                  </a:solidFill>
                  <a:latin typeface="Times New Roman"/>
                  <a:cs typeface="Times New Roman"/>
                  <a:sym typeface="Times New Roman"/>
                </a:rPr>
                <a:t>Science Data</a:t>
              </a:r>
            </a:p>
            <a:p>
              <a:pPr>
                <a:defRPr sz="3600">
                  <a:solidFill>
                    <a:srgbClr val="000000"/>
                  </a:solidFill>
                  <a:latin typeface="Times New Roman"/>
                  <a:ea typeface="Times New Roman"/>
                  <a:cs typeface="Times New Roman"/>
                  <a:sym typeface="Times New Roman"/>
                </a:defRPr>
              </a:pPr>
              <a:endParaRPr sz="1800" dirty="0">
                <a:solidFill>
                  <a:srgbClr val="000000"/>
                </a:solidFill>
                <a:latin typeface="Times New Roman"/>
                <a:cs typeface="Times New Roman"/>
                <a:sym typeface="Times New Roman"/>
              </a:endParaRPr>
            </a:p>
            <a:p>
              <a:pPr>
                <a:defRPr sz="5500">
                  <a:solidFill>
                    <a:srgbClr val="000000"/>
                  </a:solidFill>
                  <a:latin typeface="Times New Roman"/>
                  <a:ea typeface="Times New Roman"/>
                  <a:cs typeface="Times New Roman"/>
                  <a:sym typeface="Times New Roman"/>
                </a:defRPr>
              </a:pPr>
              <a:r>
                <a:rPr sz="2063" dirty="0">
                  <a:solidFill>
                    <a:srgbClr val="000000"/>
                  </a:solidFill>
                  <a:latin typeface="Times New Roman"/>
                  <a:cs typeface="Times New Roman"/>
                  <a:sym typeface="Times New Roman"/>
                </a:rPr>
                <a:t>600 PB</a:t>
              </a:r>
            </a:p>
          </p:txBody>
        </p:sp>
      </p:grpSp>
      <p:grpSp>
        <p:nvGrpSpPr>
          <p:cNvPr id="151" name="Group"/>
          <p:cNvGrpSpPr/>
          <p:nvPr/>
        </p:nvGrpSpPr>
        <p:grpSpPr>
          <a:xfrm>
            <a:off x="6796983" y="1832013"/>
            <a:ext cx="2476501" cy="2476501"/>
            <a:chOff x="0" y="0"/>
            <a:chExt cx="6604000" cy="6604000"/>
          </a:xfrm>
        </p:grpSpPr>
        <p:sp>
          <p:nvSpPr>
            <p:cNvPr id="149" name="Circle"/>
            <p:cNvSpPr/>
            <p:nvPr/>
          </p:nvSpPr>
          <p:spPr>
            <a:xfrm>
              <a:off x="0" y="0"/>
              <a:ext cx="6604000" cy="6604000"/>
            </a:xfrm>
            <a:prstGeom prst="ellipse">
              <a:avLst/>
            </a:prstGeom>
            <a:solidFill>
              <a:srgbClr val="DAE3F2"/>
            </a:solidFill>
            <a:ln w="50800" cap="flat">
              <a:solidFill>
                <a:srgbClr val="33558E"/>
              </a:solidFill>
              <a:prstDash val="solid"/>
              <a:round/>
            </a:ln>
            <a:effectLst/>
          </p:spPr>
          <p:txBody>
            <a:bodyPr wrap="square" lIns="34290" tIns="34290" rIns="34290" bIns="34290" numCol="1" anchor="ctr">
              <a:noAutofit/>
            </a:bodyPr>
            <a:lstStyle/>
            <a:p>
              <a:pPr>
                <a:defRPr sz="2600" b="0">
                  <a:solidFill>
                    <a:srgbClr val="000000"/>
                  </a:solidFill>
                  <a:latin typeface="Open Sans"/>
                  <a:ea typeface="Open Sans"/>
                  <a:cs typeface="Open Sans"/>
                  <a:sym typeface="Open Sans"/>
                </a:defRPr>
              </a:pPr>
              <a:endParaRPr sz="975">
                <a:solidFill>
                  <a:srgbClr val="000000"/>
                </a:solidFill>
                <a:latin typeface="Open Sans"/>
                <a:ea typeface="Open Sans"/>
                <a:cs typeface="Open Sans"/>
                <a:sym typeface="Open Sans"/>
              </a:endParaRPr>
            </a:p>
          </p:txBody>
        </p:sp>
        <p:sp>
          <p:nvSpPr>
            <p:cNvPr id="150" name="HL-LHC 2026 Raw Data…"/>
            <p:cNvSpPr txBox="1"/>
            <p:nvPr/>
          </p:nvSpPr>
          <p:spPr>
            <a:xfrm>
              <a:off x="1434037" y="2025245"/>
              <a:ext cx="3608681" cy="31552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90" tIns="34290" rIns="34290" bIns="34290" numCol="1" anchor="t">
              <a:spAutoFit/>
            </a:bodyPr>
            <a:lstStyle/>
            <a:p>
              <a:pPr>
                <a:defRPr sz="4500">
                  <a:solidFill>
                    <a:srgbClr val="000000"/>
                  </a:solidFill>
                  <a:latin typeface="Times New Roman"/>
                  <a:ea typeface="Times New Roman"/>
                  <a:cs typeface="Times New Roman"/>
                  <a:sym typeface="Times New Roman"/>
                </a:defRPr>
              </a:pPr>
              <a:r>
                <a:rPr sz="1688" dirty="0">
                  <a:solidFill>
                    <a:srgbClr val="000000"/>
                  </a:solidFill>
                  <a:latin typeface="Times New Roman"/>
                  <a:cs typeface="Times New Roman"/>
                  <a:sym typeface="Times New Roman"/>
                </a:rPr>
                <a:t>HL-LHC 2026</a:t>
              </a:r>
              <a:br>
                <a:rPr sz="1688" dirty="0">
                  <a:solidFill>
                    <a:srgbClr val="000000"/>
                  </a:solidFill>
                  <a:latin typeface="Times New Roman"/>
                  <a:cs typeface="Times New Roman"/>
                  <a:sym typeface="Times New Roman"/>
                </a:rPr>
              </a:br>
              <a:r>
                <a:rPr lang="en-US" sz="1688" dirty="0">
                  <a:solidFill>
                    <a:srgbClr val="000000"/>
                  </a:solidFill>
                  <a:latin typeface="Times New Roman"/>
                  <a:cs typeface="Times New Roman"/>
                  <a:sym typeface="Times New Roman"/>
                </a:rPr>
                <a:t>Raw</a:t>
              </a:r>
              <a:r>
                <a:rPr sz="1688" dirty="0">
                  <a:solidFill>
                    <a:srgbClr val="000000"/>
                  </a:solidFill>
                  <a:latin typeface="Times New Roman"/>
                  <a:cs typeface="Times New Roman"/>
                  <a:sym typeface="Times New Roman"/>
                </a:rPr>
                <a:t> Data</a:t>
              </a:r>
            </a:p>
            <a:p>
              <a:pPr>
                <a:defRPr sz="3600">
                  <a:solidFill>
                    <a:srgbClr val="000000"/>
                  </a:solidFill>
                  <a:latin typeface="Times New Roman"/>
                  <a:ea typeface="Times New Roman"/>
                  <a:cs typeface="Times New Roman"/>
                  <a:sym typeface="Times New Roman"/>
                </a:defRPr>
              </a:pPr>
              <a:endParaRPr sz="1800" dirty="0">
                <a:solidFill>
                  <a:srgbClr val="000000"/>
                </a:solidFill>
                <a:latin typeface="Times New Roman"/>
                <a:cs typeface="Times New Roman"/>
                <a:sym typeface="Times New Roman"/>
              </a:endParaRPr>
            </a:p>
            <a:p>
              <a:pPr>
                <a:defRPr sz="5500">
                  <a:solidFill>
                    <a:srgbClr val="000000"/>
                  </a:solidFill>
                  <a:latin typeface="Times New Roman"/>
                  <a:ea typeface="Times New Roman"/>
                  <a:cs typeface="Times New Roman"/>
                  <a:sym typeface="Times New Roman"/>
                </a:defRPr>
              </a:pPr>
              <a:r>
                <a:rPr sz="2063" dirty="0">
                  <a:solidFill>
                    <a:srgbClr val="000000"/>
                  </a:solidFill>
                  <a:latin typeface="Times New Roman"/>
                  <a:cs typeface="Times New Roman"/>
                  <a:sym typeface="Times New Roman"/>
                </a:rPr>
                <a:t>600 PB</a:t>
              </a:r>
            </a:p>
          </p:txBody>
        </p:sp>
      </p:grpSp>
      <p:grpSp>
        <p:nvGrpSpPr>
          <p:cNvPr id="154" name="Group"/>
          <p:cNvGrpSpPr/>
          <p:nvPr/>
        </p:nvGrpSpPr>
        <p:grpSpPr>
          <a:xfrm>
            <a:off x="4262775" y="2788232"/>
            <a:ext cx="3190876" cy="3190876"/>
            <a:chOff x="0" y="0"/>
            <a:chExt cx="8509000" cy="8509000"/>
          </a:xfrm>
        </p:grpSpPr>
        <p:sp>
          <p:nvSpPr>
            <p:cNvPr id="152" name="Circle"/>
            <p:cNvSpPr/>
            <p:nvPr/>
          </p:nvSpPr>
          <p:spPr>
            <a:xfrm>
              <a:off x="0" y="0"/>
              <a:ext cx="8509000" cy="8509000"/>
            </a:xfrm>
            <a:prstGeom prst="ellipse">
              <a:avLst/>
            </a:prstGeom>
            <a:solidFill>
              <a:srgbClr val="DAE3F2"/>
            </a:solidFill>
            <a:ln w="50800" cap="flat">
              <a:solidFill>
                <a:srgbClr val="33558E"/>
              </a:solidFill>
              <a:prstDash val="solid"/>
              <a:round/>
            </a:ln>
            <a:effectLst/>
          </p:spPr>
          <p:txBody>
            <a:bodyPr wrap="square" lIns="34290" tIns="34290" rIns="34290" bIns="34290" numCol="1" anchor="ctr">
              <a:noAutofit/>
            </a:bodyPr>
            <a:lstStyle/>
            <a:p>
              <a:pPr>
                <a:defRPr sz="2600" b="0">
                  <a:solidFill>
                    <a:srgbClr val="000000"/>
                  </a:solidFill>
                  <a:latin typeface="Open Sans"/>
                  <a:ea typeface="Open Sans"/>
                  <a:cs typeface="Open Sans"/>
                  <a:sym typeface="Open Sans"/>
                </a:defRPr>
              </a:pPr>
              <a:endParaRPr sz="975">
                <a:solidFill>
                  <a:srgbClr val="000000"/>
                </a:solidFill>
                <a:latin typeface="Open Sans"/>
                <a:ea typeface="Open Sans"/>
                <a:cs typeface="Open Sans"/>
                <a:sym typeface="Open Sans"/>
              </a:endParaRPr>
            </a:p>
          </p:txBody>
        </p:sp>
        <p:sp>
          <p:nvSpPr>
            <p:cNvPr id="153" name="HL-LHC 2026 Science Data…"/>
            <p:cNvSpPr txBox="1"/>
            <p:nvPr/>
          </p:nvSpPr>
          <p:spPr>
            <a:xfrm>
              <a:off x="2189853" y="2749146"/>
              <a:ext cx="3980575" cy="3308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90" tIns="34290" rIns="34290" bIns="34290" numCol="1" anchor="t">
              <a:spAutoFit/>
            </a:bodyPr>
            <a:lstStyle/>
            <a:p>
              <a:pPr>
                <a:defRPr sz="5000">
                  <a:solidFill>
                    <a:srgbClr val="000000"/>
                  </a:solidFill>
                  <a:latin typeface="Times New Roman"/>
                  <a:ea typeface="Times New Roman"/>
                  <a:cs typeface="Times New Roman"/>
                  <a:sym typeface="Times New Roman"/>
                </a:defRPr>
              </a:pPr>
              <a:r>
                <a:rPr sz="1875" dirty="0">
                  <a:solidFill>
                    <a:srgbClr val="000000"/>
                  </a:solidFill>
                  <a:latin typeface="Times New Roman"/>
                  <a:cs typeface="Times New Roman"/>
                  <a:sym typeface="Times New Roman"/>
                </a:rPr>
                <a:t>HL-LHC 20</a:t>
              </a:r>
              <a:r>
                <a:rPr lang="en-US" sz="1875" dirty="0">
                  <a:solidFill>
                    <a:srgbClr val="000000"/>
                  </a:solidFill>
                  <a:latin typeface="Times New Roman"/>
                  <a:cs typeface="Times New Roman"/>
                  <a:sym typeface="Times New Roman"/>
                </a:rPr>
                <a:t>30</a:t>
              </a:r>
              <a:br>
                <a:rPr sz="1875" dirty="0">
                  <a:solidFill>
                    <a:srgbClr val="000000"/>
                  </a:solidFill>
                  <a:latin typeface="Times New Roman"/>
                  <a:cs typeface="Times New Roman"/>
                  <a:sym typeface="Times New Roman"/>
                </a:rPr>
              </a:br>
              <a:r>
                <a:rPr sz="1875" dirty="0">
                  <a:solidFill>
                    <a:srgbClr val="000000"/>
                  </a:solidFill>
                  <a:latin typeface="Times New Roman"/>
                  <a:cs typeface="Times New Roman"/>
                  <a:sym typeface="Times New Roman"/>
                </a:rPr>
                <a:t>Science Data</a:t>
              </a:r>
            </a:p>
            <a:p>
              <a:pPr>
                <a:defRPr sz="3600">
                  <a:solidFill>
                    <a:srgbClr val="000000"/>
                  </a:solidFill>
                  <a:latin typeface="Times New Roman"/>
                  <a:ea typeface="Times New Roman"/>
                  <a:cs typeface="Times New Roman"/>
                  <a:sym typeface="Times New Roman"/>
                </a:defRPr>
              </a:pPr>
              <a:endParaRPr sz="1800" dirty="0">
                <a:solidFill>
                  <a:srgbClr val="000000"/>
                </a:solidFill>
                <a:latin typeface="Times New Roman"/>
                <a:cs typeface="Times New Roman"/>
                <a:sym typeface="Times New Roman"/>
              </a:endParaRPr>
            </a:p>
            <a:p>
              <a:pPr>
                <a:defRPr sz="5500">
                  <a:solidFill>
                    <a:srgbClr val="000000"/>
                  </a:solidFill>
                  <a:latin typeface="Times New Roman"/>
                  <a:ea typeface="Times New Roman"/>
                  <a:cs typeface="Times New Roman"/>
                  <a:sym typeface="Times New Roman"/>
                </a:defRPr>
              </a:pPr>
              <a:r>
                <a:rPr sz="2063" dirty="0">
                  <a:solidFill>
                    <a:srgbClr val="000000"/>
                  </a:solidFill>
                  <a:latin typeface="Times New Roman"/>
                  <a:cs typeface="Times New Roman"/>
                  <a:sym typeface="Times New Roman"/>
                </a:rPr>
                <a:t>1 EB</a:t>
              </a:r>
            </a:p>
          </p:txBody>
        </p:sp>
      </p:grpSp>
      <p:grpSp>
        <p:nvGrpSpPr>
          <p:cNvPr id="157" name="Group"/>
          <p:cNvGrpSpPr/>
          <p:nvPr/>
        </p:nvGrpSpPr>
        <p:grpSpPr>
          <a:xfrm>
            <a:off x="1384693" y="2863887"/>
            <a:ext cx="3190876" cy="3190876"/>
            <a:chOff x="0" y="0"/>
            <a:chExt cx="8509000" cy="8509000"/>
          </a:xfrm>
        </p:grpSpPr>
        <p:sp>
          <p:nvSpPr>
            <p:cNvPr id="155" name="Circle"/>
            <p:cNvSpPr/>
            <p:nvPr/>
          </p:nvSpPr>
          <p:spPr>
            <a:xfrm>
              <a:off x="0" y="0"/>
              <a:ext cx="8509000" cy="8509000"/>
            </a:xfrm>
            <a:prstGeom prst="ellipse">
              <a:avLst/>
            </a:prstGeom>
            <a:solidFill>
              <a:srgbClr val="F7CBAF"/>
            </a:solidFill>
            <a:ln w="50800" cap="flat">
              <a:solidFill>
                <a:srgbClr val="33558E"/>
              </a:solidFill>
              <a:prstDash val="solid"/>
              <a:round/>
            </a:ln>
            <a:effectLst/>
          </p:spPr>
          <p:txBody>
            <a:bodyPr wrap="square" lIns="34290" tIns="34290" rIns="34290" bIns="34290" numCol="1" anchor="ctr">
              <a:noAutofit/>
            </a:bodyPr>
            <a:lstStyle/>
            <a:p>
              <a:pPr>
                <a:defRPr sz="2600" b="0">
                  <a:solidFill>
                    <a:srgbClr val="000000"/>
                  </a:solidFill>
                  <a:latin typeface="Open Sans"/>
                  <a:ea typeface="Open Sans"/>
                  <a:cs typeface="Open Sans"/>
                  <a:sym typeface="Open Sans"/>
                </a:defRPr>
              </a:pPr>
              <a:endParaRPr sz="975" dirty="0">
                <a:solidFill>
                  <a:srgbClr val="000000"/>
                </a:solidFill>
                <a:latin typeface="Open Sans"/>
                <a:ea typeface="Open Sans"/>
                <a:cs typeface="Open Sans"/>
                <a:sym typeface="Open Sans"/>
              </a:endParaRPr>
            </a:p>
          </p:txBody>
        </p:sp>
        <p:sp>
          <p:nvSpPr>
            <p:cNvPr id="156" name="SKA Phase 2 2030 Science Data…"/>
            <p:cNvSpPr txBox="1"/>
            <p:nvPr/>
          </p:nvSpPr>
          <p:spPr>
            <a:xfrm>
              <a:off x="1695775" y="2558645"/>
              <a:ext cx="5013852" cy="3308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90" tIns="34290" rIns="34290" bIns="34290" numCol="1" anchor="t">
              <a:spAutoFit/>
            </a:bodyPr>
            <a:lstStyle/>
            <a:p>
              <a:pPr>
                <a:defRPr sz="5000">
                  <a:solidFill>
                    <a:srgbClr val="000000"/>
                  </a:solidFill>
                  <a:latin typeface="Times New Roman"/>
                  <a:ea typeface="Times New Roman"/>
                  <a:cs typeface="Times New Roman"/>
                  <a:sym typeface="Times New Roman"/>
                </a:defRPr>
              </a:pPr>
              <a:r>
                <a:rPr sz="1875" dirty="0">
                  <a:solidFill>
                    <a:srgbClr val="000000"/>
                  </a:solidFill>
                  <a:latin typeface="Times New Roman"/>
                  <a:cs typeface="Times New Roman"/>
                  <a:sym typeface="Times New Roman"/>
                </a:rPr>
                <a:t>SKA Phase 2 2030</a:t>
              </a:r>
              <a:br>
                <a:rPr sz="1875" dirty="0">
                  <a:solidFill>
                    <a:srgbClr val="000000"/>
                  </a:solidFill>
                  <a:latin typeface="Times New Roman"/>
                  <a:cs typeface="Times New Roman"/>
                  <a:sym typeface="Times New Roman"/>
                </a:rPr>
              </a:br>
              <a:r>
                <a:rPr sz="1875" dirty="0">
                  <a:solidFill>
                    <a:srgbClr val="000000"/>
                  </a:solidFill>
                  <a:latin typeface="Times New Roman"/>
                  <a:cs typeface="Times New Roman"/>
                  <a:sym typeface="Times New Roman"/>
                </a:rPr>
                <a:t>Science Data</a:t>
              </a:r>
            </a:p>
            <a:p>
              <a:pPr>
                <a:defRPr sz="3600">
                  <a:solidFill>
                    <a:srgbClr val="000000"/>
                  </a:solidFill>
                  <a:latin typeface="Times New Roman"/>
                  <a:ea typeface="Times New Roman"/>
                  <a:cs typeface="Times New Roman"/>
                  <a:sym typeface="Times New Roman"/>
                </a:defRPr>
              </a:pPr>
              <a:endParaRPr sz="1800" dirty="0">
                <a:solidFill>
                  <a:srgbClr val="000000"/>
                </a:solidFill>
                <a:latin typeface="Times New Roman"/>
                <a:cs typeface="Times New Roman"/>
                <a:sym typeface="Times New Roman"/>
              </a:endParaRPr>
            </a:p>
            <a:p>
              <a:pPr>
                <a:defRPr sz="5500">
                  <a:solidFill>
                    <a:srgbClr val="000000"/>
                  </a:solidFill>
                  <a:latin typeface="Times New Roman"/>
                  <a:ea typeface="Times New Roman"/>
                  <a:cs typeface="Times New Roman"/>
                  <a:sym typeface="Times New Roman"/>
                </a:defRPr>
              </a:pPr>
              <a:r>
                <a:rPr sz="2063" dirty="0">
                  <a:solidFill>
                    <a:srgbClr val="000000"/>
                  </a:solidFill>
                  <a:latin typeface="Times New Roman"/>
                  <a:cs typeface="Times New Roman"/>
                  <a:sym typeface="Times New Roman"/>
                </a:rPr>
                <a:t>1 EB</a:t>
              </a:r>
            </a:p>
          </p:txBody>
        </p:sp>
      </p:grpSp>
      <p:sp>
        <p:nvSpPr>
          <p:cNvPr id="158" name="Circle"/>
          <p:cNvSpPr/>
          <p:nvPr/>
        </p:nvSpPr>
        <p:spPr>
          <a:xfrm>
            <a:off x="-10761205" y="-2040494"/>
            <a:ext cx="12372976" cy="12372976"/>
          </a:xfrm>
          <a:prstGeom prst="ellipse">
            <a:avLst/>
          </a:prstGeom>
          <a:solidFill>
            <a:srgbClr val="6F359E"/>
          </a:solidFill>
          <a:ln w="50800">
            <a:solidFill>
              <a:srgbClr val="33558E"/>
            </a:solidFill>
          </a:ln>
        </p:spPr>
        <p:txBody>
          <a:bodyPr tIns="34290" bIns="34290" anchor="ctr"/>
          <a:lstStyle/>
          <a:p>
            <a:pPr>
              <a:defRPr sz="2600" b="0">
                <a:solidFill>
                  <a:srgbClr val="000000"/>
                </a:solidFill>
                <a:latin typeface="Open Sans"/>
                <a:ea typeface="Open Sans"/>
                <a:cs typeface="Open Sans"/>
                <a:sym typeface="Open Sans"/>
              </a:defRPr>
            </a:pPr>
            <a:endParaRPr sz="975">
              <a:solidFill>
                <a:srgbClr val="000000"/>
              </a:solidFill>
              <a:latin typeface="Open Sans"/>
              <a:ea typeface="Open Sans"/>
              <a:cs typeface="Open Sans"/>
              <a:sym typeface="Open Sans"/>
            </a:endParaRPr>
          </a:p>
        </p:txBody>
      </p:sp>
      <p:sp>
        <p:nvSpPr>
          <p:cNvPr id="159" name="Google…"/>
          <p:cNvSpPr txBox="1"/>
          <p:nvPr/>
        </p:nvSpPr>
        <p:spPr>
          <a:xfrm>
            <a:off x="122649" y="2870880"/>
            <a:ext cx="1074333" cy="1616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34290" bIns="34290">
            <a:spAutoFit/>
          </a:bodyPr>
          <a:lstStyle/>
          <a:p>
            <a:pPr>
              <a:defRPr sz="5500">
                <a:latin typeface="Times New Roman"/>
                <a:ea typeface="Times New Roman"/>
                <a:cs typeface="Times New Roman"/>
                <a:sym typeface="Times New Roman"/>
              </a:defRPr>
            </a:pPr>
            <a:r>
              <a:rPr sz="2063" dirty="0">
                <a:solidFill>
                  <a:srgbClr val="FFFFFF"/>
                </a:solidFill>
                <a:latin typeface="Times New Roman"/>
                <a:cs typeface="Times New Roman"/>
                <a:sym typeface="Times New Roman"/>
              </a:rPr>
              <a:t>Google </a:t>
            </a:r>
          </a:p>
          <a:p>
            <a:pPr>
              <a:defRPr sz="5500">
                <a:latin typeface="Times New Roman"/>
                <a:ea typeface="Times New Roman"/>
                <a:cs typeface="Times New Roman"/>
                <a:sym typeface="Times New Roman"/>
              </a:defRPr>
            </a:pPr>
            <a:r>
              <a:rPr sz="2063" dirty="0">
                <a:solidFill>
                  <a:srgbClr val="FFFFFF"/>
                </a:solidFill>
                <a:latin typeface="Times New Roman"/>
                <a:cs typeface="Times New Roman"/>
                <a:sym typeface="Times New Roman"/>
              </a:rPr>
              <a:t>Internet </a:t>
            </a:r>
          </a:p>
          <a:p>
            <a:pPr>
              <a:defRPr sz="5500">
                <a:latin typeface="Times New Roman"/>
                <a:ea typeface="Times New Roman"/>
                <a:cs typeface="Times New Roman"/>
                <a:sym typeface="Times New Roman"/>
              </a:defRPr>
            </a:pPr>
            <a:r>
              <a:rPr sz="2063" dirty="0">
                <a:solidFill>
                  <a:srgbClr val="FFFFFF"/>
                </a:solidFill>
                <a:latin typeface="Times New Roman"/>
                <a:cs typeface="Times New Roman"/>
                <a:sym typeface="Times New Roman"/>
              </a:rPr>
              <a:t>Archive</a:t>
            </a:r>
          </a:p>
          <a:p>
            <a:pPr>
              <a:defRPr sz="5500">
                <a:latin typeface="Times New Roman"/>
                <a:ea typeface="Times New Roman"/>
                <a:cs typeface="Times New Roman"/>
                <a:sym typeface="Times New Roman"/>
              </a:defRPr>
            </a:pPr>
            <a:endParaRPr sz="1800" dirty="0">
              <a:solidFill>
                <a:srgbClr val="FFFFFF"/>
              </a:solidFill>
              <a:latin typeface="Times New Roman"/>
              <a:cs typeface="Times New Roman"/>
              <a:sym typeface="Times New Roman"/>
            </a:endParaRPr>
          </a:p>
          <a:p>
            <a:pPr>
              <a:defRPr sz="5500">
                <a:latin typeface="Times New Roman"/>
                <a:ea typeface="Times New Roman"/>
                <a:cs typeface="Times New Roman"/>
                <a:sym typeface="Times New Roman"/>
              </a:defRPr>
            </a:pPr>
            <a:r>
              <a:rPr sz="2063" dirty="0">
                <a:solidFill>
                  <a:srgbClr val="FFFFFF"/>
                </a:solidFill>
                <a:latin typeface="Times New Roman"/>
                <a:cs typeface="Times New Roman"/>
                <a:sym typeface="Times New Roman"/>
              </a:rPr>
              <a:t>15 EB</a:t>
            </a:r>
          </a:p>
        </p:txBody>
      </p:sp>
      <p:grpSp>
        <p:nvGrpSpPr>
          <p:cNvPr id="167" name="Group"/>
          <p:cNvGrpSpPr/>
          <p:nvPr/>
        </p:nvGrpSpPr>
        <p:grpSpPr>
          <a:xfrm>
            <a:off x="938243" y="343486"/>
            <a:ext cx="2174564" cy="1236395"/>
            <a:chOff x="32657" y="312838"/>
            <a:chExt cx="5798837" cy="3297052"/>
          </a:xfrm>
        </p:grpSpPr>
        <p:sp>
          <p:nvSpPr>
            <p:cNvPr id="160" name="LHC 2016 Raw Data"/>
            <p:cNvSpPr txBox="1"/>
            <p:nvPr/>
          </p:nvSpPr>
          <p:spPr>
            <a:xfrm>
              <a:off x="32657" y="869987"/>
              <a:ext cx="3852336" cy="25237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90" tIns="34290" rIns="34290" bIns="34290" numCol="1" anchor="t">
              <a:spAutoFit/>
            </a:bodyPr>
            <a:lstStyle/>
            <a:p>
              <a:pPr>
                <a:defRPr sz="3600">
                  <a:latin typeface="Times New Roman"/>
                  <a:ea typeface="Times New Roman"/>
                  <a:cs typeface="Times New Roman"/>
                  <a:sym typeface="Times New Roman"/>
                </a:defRPr>
              </a:pPr>
              <a:r>
                <a:rPr lang="en-US" sz="1500" b="1" dirty="0">
                  <a:solidFill>
                    <a:prstClr val="white"/>
                  </a:solidFill>
                  <a:latin typeface="Times New Roman"/>
                  <a:cs typeface="Times New Roman"/>
                  <a:sym typeface="Times New Roman"/>
                </a:rPr>
                <a:t>LOFAR</a:t>
              </a:r>
              <a:r>
                <a:rPr sz="1500" b="1" dirty="0">
                  <a:solidFill>
                    <a:prstClr val="white"/>
                  </a:solidFill>
                  <a:latin typeface="Times New Roman"/>
                  <a:cs typeface="Times New Roman"/>
                  <a:sym typeface="Times New Roman"/>
                </a:rPr>
                <a:t> </a:t>
              </a:r>
              <a:endParaRPr lang="en-US" sz="1500" b="1" dirty="0">
                <a:solidFill>
                  <a:prstClr val="white"/>
                </a:solidFill>
                <a:latin typeface="Times New Roman"/>
                <a:cs typeface="Times New Roman"/>
                <a:sym typeface="Times New Roman"/>
              </a:endParaRPr>
            </a:p>
            <a:p>
              <a:pPr>
                <a:defRPr sz="3600">
                  <a:latin typeface="Times New Roman"/>
                  <a:ea typeface="Times New Roman"/>
                  <a:cs typeface="Times New Roman"/>
                  <a:sym typeface="Times New Roman"/>
                </a:defRPr>
              </a:pPr>
              <a:r>
                <a:rPr sz="1500" b="1" dirty="0">
                  <a:solidFill>
                    <a:prstClr val="white"/>
                  </a:solidFill>
                  <a:latin typeface="Times New Roman"/>
                  <a:cs typeface="Times New Roman"/>
                  <a:sym typeface="Times New Roman"/>
                </a:rPr>
                <a:t>2016</a:t>
              </a:r>
              <a:br>
                <a:rPr sz="2700" dirty="0">
                  <a:solidFill>
                    <a:prstClr val="black"/>
                  </a:solidFill>
                  <a:latin typeface="Times New Roman"/>
                  <a:cs typeface="Times New Roman"/>
                  <a:sym typeface="Times New Roman"/>
                </a:rPr>
              </a:br>
              <a:r>
                <a:rPr sz="2700" dirty="0">
                  <a:solidFill>
                    <a:prstClr val="black"/>
                  </a:solidFill>
                  <a:latin typeface="Times New Roman"/>
                  <a:cs typeface="Times New Roman"/>
                  <a:sym typeface="Times New Roman"/>
                </a:rPr>
                <a:t>Raw Data</a:t>
              </a:r>
            </a:p>
          </p:txBody>
        </p:sp>
        <p:grpSp>
          <p:nvGrpSpPr>
            <p:cNvPr id="163" name="Group"/>
            <p:cNvGrpSpPr/>
            <p:nvPr/>
          </p:nvGrpSpPr>
          <p:grpSpPr>
            <a:xfrm>
              <a:off x="2652621" y="312838"/>
              <a:ext cx="3178873" cy="3297052"/>
              <a:chOff x="354152" y="312838"/>
              <a:chExt cx="3178872" cy="3297052"/>
            </a:xfrm>
          </p:grpSpPr>
          <p:sp>
            <p:nvSpPr>
              <p:cNvPr id="161" name="Circle"/>
              <p:cNvSpPr/>
              <p:nvPr/>
            </p:nvSpPr>
            <p:spPr>
              <a:xfrm>
                <a:off x="609602" y="1371601"/>
                <a:ext cx="2223215" cy="2238289"/>
              </a:xfrm>
              <a:prstGeom prst="ellipse">
                <a:avLst/>
              </a:prstGeom>
              <a:solidFill>
                <a:srgbClr val="DAE3F2"/>
              </a:solidFill>
              <a:ln w="50800" cap="flat">
                <a:solidFill>
                  <a:srgbClr val="33558E"/>
                </a:solidFill>
                <a:prstDash val="solid"/>
                <a:round/>
              </a:ln>
              <a:effectLst/>
            </p:spPr>
            <p:txBody>
              <a:bodyPr wrap="square" lIns="34290" tIns="34290" rIns="34290" bIns="34290" numCol="1" anchor="ctr">
                <a:noAutofit/>
              </a:bodyPr>
              <a:lstStyle/>
              <a:p>
                <a:pPr>
                  <a:defRPr sz="2600" b="0">
                    <a:solidFill>
                      <a:srgbClr val="000000"/>
                    </a:solidFill>
                    <a:latin typeface="Open Sans"/>
                    <a:ea typeface="Open Sans"/>
                    <a:cs typeface="Open Sans"/>
                    <a:sym typeface="Open Sans"/>
                  </a:defRPr>
                </a:pPr>
                <a:endParaRPr sz="975">
                  <a:solidFill>
                    <a:srgbClr val="000000"/>
                  </a:solidFill>
                  <a:latin typeface="Open Sans"/>
                  <a:ea typeface="Open Sans"/>
                  <a:cs typeface="Open Sans"/>
                  <a:sym typeface="Open Sans"/>
                </a:endParaRPr>
              </a:p>
            </p:txBody>
          </p:sp>
          <p:sp>
            <p:nvSpPr>
              <p:cNvPr id="162" name="LHC 2016…"/>
              <p:cNvSpPr txBox="1"/>
              <p:nvPr/>
            </p:nvSpPr>
            <p:spPr>
              <a:xfrm>
                <a:off x="354152" y="312838"/>
                <a:ext cx="3178872" cy="27433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t">
                <a:spAutoFit/>
              </a:bodyPr>
              <a:lstStyle/>
              <a:p>
                <a:pPr>
                  <a:lnSpc>
                    <a:spcPct val="80000"/>
                  </a:lnSpc>
                  <a:defRPr sz="4000">
                    <a:solidFill>
                      <a:srgbClr val="000000"/>
                    </a:solidFill>
                    <a:latin typeface="Times New Roman"/>
                    <a:ea typeface="Times New Roman"/>
                    <a:cs typeface="Times New Roman"/>
                    <a:sym typeface="Times New Roman"/>
                  </a:defRPr>
                </a:pPr>
                <a:r>
                  <a:rPr sz="1500" b="1" dirty="0">
                    <a:solidFill>
                      <a:prstClr val="white"/>
                    </a:solidFill>
                    <a:latin typeface="Times New Roman"/>
                    <a:cs typeface="Times New Roman"/>
                    <a:sym typeface="Times New Roman"/>
                  </a:rPr>
                  <a:t>LHC 201</a:t>
                </a:r>
                <a:r>
                  <a:rPr lang="en-US" sz="1500" b="1" dirty="0">
                    <a:solidFill>
                      <a:prstClr val="white"/>
                    </a:solidFill>
                    <a:latin typeface="Times New Roman"/>
                    <a:cs typeface="Times New Roman"/>
                    <a:sym typeface="Times New Roman"/>
                  </a:rPr>
                  <a:t>8</a:t>
                </a:r>
                <a:r>
                  <a:rPr sz="1500" b="1" dirty="0">
                    <a:solidFill>
                      <a:prstClr val="white"/>
                    </a:solidFill>
                    <a:latin typeface="Times New Roman"/>
                    <a:cs typeface="Times New Roman"/>
                    <a:sym typeface="Times New Roman"/>
                  </a:rPr>
                  <a:t> </a:t>
                </a:r>
              </a:p>
              <a:p>
                <a:pPr>
                  <a:lnSpc>
                    <a:spcPct val="80000"/>
                  </a:lnSpc>
                  <a:defRPr sz="4000">
                    <a:solidFill>
                      <a:srgbClr val="000000"/>
                    </a:solidFill>
                    <a:latin typeface="Times New Roman"/>
                    <a:ea typeface="Times New Roman"/>
                    <a:cs typeface="Times New Roman"/>
                    <a:sym typeface="Times New Roman"/>
                  </a:defRPr>
                </a:pPr>
                <a:r>
                  <a:rPr sz="1500" b="1" dirty="0">
                    <a:solidFill>
                      <a:prstClr val="white"/>
                    </a:solidFill>
                    <a:latin typeface="Times New Roman"/>
                    <a:cs typeface="Times New Roman"/>
                    <a:sym typeface="Times New Roman"/>
                  </a:rPr>
                  <a:t>Science Data</a:t>
                </a:r>
                <a:endParaRPr lang="en-US" sz="1500" b="1" dirty="0">
                  <a:solidFill>
                    <a:prstClr val="white"/>
                  </a:solidFill>
                  <a:latin typeface="Times New Roman"/>
                  <a:cs typeface="Times New Roman"/>
                  <a:sym typeface="Times New Roman"/>
                </a:endParaRPr>
              </a:p>
              <a:p>
                <a:pPr>
                  <a:lnSpc>
                    <a:spcPct val="70000"/>
                  </a:lnSpc>
                  <a:defRPr sz="3600">
                    <a:solidFill>
                      <a:srgbClr val="000000"/>
                    </a:solidFill>
                    <a:latin typeface="Times New Roman"/>
                    <a:ea typeface="Times New Roman"/>
                    <a:cs typeface="Times New Roman"/>
                    <a:sym typeface="Times New Roman"/>
                  </a:defRPr>
                </a:pPr>
                <a:endParaRPr lang="en-US" sz="2700" dirty="0">
                  <a:solidFill>
                    <a:srgbClr val="000000"/>
                  </a:solidFill>
                  <a:latin typeface="Times New Roman"/>
                  <a:cs typeface="Times New Roman"/>
                  <a:sym typeface="Times New Roman"/>
                </a:endParaRPr>
              </a:p>
              <a:p>
                <a:pPr>
                  <a:lnSpc>
                    <a:spcPct val="70000"/>
                  </a:lnSpc>
                  <a:defRPr sz="3600">
                    <a:solidFill>
                      <a:srgbClr val="000000"/>
                    </a:solidFill>
                    <a:latin typeface="Times New Roman"/>
                    <a:ea typeface="Times New Roman"/>
                    <a:cs typeface="Times New Roman"/>
                    <a:sym typeface="Times New Roman"/>
                  </a:defRPr>
                </a:pPr>
                <a:r>
                  <a:rPr lang="en-US" sz="2700" dirty="0">
                    <a:solidFill>
                      <a:srgbClr val="000000"/>
                    </a:solidFill>
                    <a:latin typeface="Times New Roman"/>
                    <a:cs typeface="Times New Roman"/>
                    <a:sym typeface="Times New Roman"/>
                  </a:rPr>
                  <a:t>  </a:t>
                </a:r>
                <a:r>
                  <a:rPr lang="en-US" sz="2063" dirty="0">
                    <a:solidFill>
                      <a:srgbClr val="000000"/>
                    </a:solidFill>
                    <a:latin typeface="Times New Roman"/>
                    <a:cs typeface="Times New Roman"/>
                    <a:sym typeface="Times New Roman"/>
                  </a:rPr>
                  <a:t>6</a:t>
                </a:r>
                <a:r>
                  <a:rPr sz="2063" dirty="0">
                    <a:solidFill>
                      <a:srgbClr val="000000"/>
                    </a:solidFill>
                    <a:latin typeface="Times New Roman"/>
                    <a:cs typeface="Times New Roman"/>
                    <a:sym typeface="Times New Roman"/>
                  </a:rPr>
                  <a:t>0 PB</a:t>
                </a:r>
              </a:p>
            </p:txBody>
          </p:sp>
        </p:grpSp>
        <p:grpSp>
          <p:nvGrpSpPr>
            <p:cNvPr id="166" name="Group"/>
            <p:cNvGrpSpPr/>
            <p:nvPr/>
          </p:nvGrpSpPr>
          <p:grpSpPr>
            <a:xfrm>
              <a:off x="1110491" y="2127404"/>
              <a:ext cx="1514104" cy="1482485"/>
              <a:chOff x="152400" y="190500"/>
              <a:chExt cx="1514103" cy="1482484"/>
            </a:xfrm>
          </p:grpSpPr>
          <p:sp>
            <p:nvSpPr>
              <p:cNvPr id="164" name="Circle"/>
              <p:cNvSpPr/>
              <p:nvPr/>
            </p:nvSpPr>
            <p:spPr>
              <a:xfrm>
                <a:off x="152400" y="190500"/>
                <a:ext cx="1514103" cy="1482484"/>
              </a:xfrm>
              <a:prstGeom prst="ellipse">
                <a:avLst/>
              </a:prstGeom>
              <a:solidFill>
                <a:srgbClr val="DAE3F2"/>
              </a:solidFill>
              <a:ln w="50800" cap="flat">
                <a:solidFill>
                  <a:srgbClr val="33558E"/>
                </a:solidFill>
                <a:prstDash val="solid"/>
                <a:round/>
              </a:ln>
              <a:effectLst/>
            </p:spPr>
            <p:txBody>
              <a:bodyPr wrap="square" lIns="34290" tIns="34290" rIns="34290" bIns="34290" numCol="1" anchor="ctr">
                <a:noAutofit/>
              </a:bodyPr>
              <a:lstStyle/>
              <a:p>
                <a:pPr>
                  <a:defRPr sz="2600" b="0">
                    <a:solidFill>
                      <a:srgbClr val="000000"/>
                    </a:solidFill>
                    <a:latin typeface="Open Sans"/>
                    <a:ea typeface="Open Sans"/>
                    <a:cs typeface="Open Sans"/>
                    <a:sym typeface="Open Sans"/>
                  </a:defRPr>
                </a:pPr>
                <a:endParaRPr sz="975">
                  <a:solidFill>
                    <a:srgbClr val="000000"/>
                  </a:solidFill>
                  <a:latin typeface="Open Sans"/>
                  <a:ea typeface="Open Sans"/>
                  <a:cs typeface="Open Sans"/>
                  <a:sym typeface="Open Sans"/>
                </a:endParaRPr>
              </a:p>
            </p:txBody>
          </p:sp>
          <p:sp>
            <p:nvSpPr>
              <p:cNvPr id="165" name="50 PB"/>
              <p:cNvSpPr txBox="1"/>
              <p:nvPr/>
            </p:nvSpPr>
            <p:spPr>
              <a:xfrm>
                <a:off x="343829" y="728246"/>
                <a:ext cx="1249061"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90" tIns="34290" rIns="34290" bIns="34290" numCol="1" anchor="t">
                <a:spAutoFit/>
              </a:bodyPr>
              <a:lstStyle/>
              <a:p>
                <a:pPr>
                  <a:lnSpc>
                    <a:spcPct val="40000"/>
                  </a:lnSpc>
                  <a:defRPr sz="2300">
                    <a:solidFill>
                      <a:srgbClr val="000000"/>
                    </a:solidFill>
                    <a:latin typeface="Times New Roman"/>
                    <a:ea typeface="Times New Roman"/>
                    <a:cs typeface="Times New Roman"/>
                    <a:sym typeface="Times New Roman"/>
                  </a:defRPr>
                </a:pPr>
                <a:endParaRPr sz="863" dirty="0">
                  <a:solidFill>
                    <a:srgbClr val="000000"/>
                  </a:solidFill>
                  <a:latin typeface="Times New Roman"/>
                  <a:cs typeface="Times New Roman"/>
                  <a:sym typeface="Times New Roman"/>
                </a:endParaRPr>
              </a:p>
              <a:p>
                <a:pPr>
                  <a:lnSpc>
                    <a:spcPct val="40000"/>
                  </a:lnSpc>
                  <a:defRPr sz="2300">
                    <a:solidFill>
                      <a:srgbClr val="000000"/>
                    </a:solidFill>
                    <a:latin typeface="Times New Roman"/>
                    <a:ea typeface="Times New Roman"/>
                    <a:cs typeface="Times New Roman"/>
                    <a:sym typeface="Times New Roman"/>
                  </a:defRPr>
                </a:pPr>
                <a:r>
                  <a:rPr lang="en-US" sz="1575" dirty="0">
                    <a:solidFill>
                      <a:srgbClr val="000000"/>
                    </a:solidFill>
                    <a:latin typeface="Times New Roman"/>
                    <a:cs typeface="Times New Roman"/>
                    <a:sym typeface="Times New Roman"/>
                  </a:rPr>
                  <a:t>7</a:t>
                </a:r>
                <a:r>
                  <a:rPr sz="1575" dirty="0">
                    <a:solidFill>
                      <a:srgbClr val="000000"/>
                    </a:solidFill>
                    <a:latin typeface="Times New Roman"/>
                    <a:cs typeface="Times New Roman"/>
                    <a:sym typeface="Times New Roman"/>
                  </a:rPr>
                  <a:t> PB</a:t>
                </a:r>
              </a:p>
            </p:txBody>
          </p:sp>
        </p:grpSp>
      </p:grpSp>
      <p:sp>
        <p:nvSpPr>
          <p:cNvPr id="168" name="Yearly Data Volume"/>
          <p:cNvSpPr txBox="1"/>
          <p:nvPr/>
        </p:nvSpPr>
        <p:spPr>
          <a:xfrm>
            <a:off x="2880067" y="2023598"/>
            <a:ext cx="2321789" cy="3867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34290" bIns="34290">
            <a:spAutoFit/>
          </a:bodyPr>
          <a:lstStyle>
            <a:lvl1pPr algn="l" defTabSz="1828800">
              <a:defRPr sz="5500">
                <a:solidFill>
                  <a:srgbClr val="FFFB00"/>
                </a:solidFill>
                <a:latin typeface="Times New Roman"/>
                <a:ea typeface="Times New Roman"/>
                <a:cs typeface="Times New Roman"/>
                <a:sym typeface="Times New Roman"/>
              </a:defRPr>
            </a:lvl1pPr>
          </a:lstStyle>
          <a:p>
            <a:pPr defTabSz="1371600">
              <a:defRPr/>
            </a:pPr>
            <a:r>
              <a:rPr sz="2063"/>
              <a:t>Yearly Data Volume</a:t>
            </a:r>
          </a:p>
        </p:txBody>
      </p:sp>
      <p:sp>
        <p:nvSpPr>
          <p:cNvPr id="169" name="(Ian Bird, CERN)"/>
          <p:cNvSpPr txBox="1"/>
          <p:nvPr/>
        </p:nvSpPr>
        <p:spPr>
          <a:xfrm>
            <a:off x="7721566" y="206290"/>
            <a:ext cx="1254008" cy="239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595" tIns="19595" rIns="19595" bIns="19595" anchor="ctr">
            <a:spAutoFit/>
          </a:bodyPr>
          <a:lstStyle>
            <a:lvl1pPr marL="40639" marR="40639" algn="l" defTabSz="914400">
              <a:lnSpc>
                <a:spcPct val="110000"/>
              </a:lnSpc>
              <a:spcBef>
                <a:spcPts val="2100"/>
              </a:spcBef>
              <a:defRPr sz="3400" i="1">
                <a:solidFill>
                  <a:srgbClr val="FFFB00"/>
                </a:solidFill>
                <a:uFill>
                  <a:solidFill>
                    <a:srgbClr val="942192"/>
                  </a:solidFill>
                </a:uFill>
                <a:latin typeface="Times"/>
                <a:ea typeface="Times"/>
                <a:cs typeface="Times"/>
                <a:sym typeface="Times"/>
              </a:defRPr>
            </a:lvl1pPr>
          </a:lstStyle>
          <a:p>
            <a:pPr marL="30479" marR="30479" defTabSz="685800">
              <a:spcBef>
                <a:spcPts val="1575"/>
              </a:spcBef>
              <a:defRPr/>
            </a:pPr>
            <a:r>
              <a:rPr sz="1275" dirty="0"/>
              <a:t>(Ian Bird, CERN)</a:t>
            </a:r>
          </a:p>
        </p:txBody>
      </p:sp>
      <p:pic>
        <p:nvPicPr>
          <p:cNvPr id="2" name="Picture 1">
            <a:extLst>
              <a:ext uri="{FF2B5EF4-FFF2-40B4-BE49-F238E27FC236}">
                <a16:creationId xmlns:a16="http://schemas.microsoft.com/office/drawing/2014/main" id="{AA727D02-A4AA-E32B-8B42-3E8555DBB024}"/>
              </a:ext>
            </a:extLst>
          </p:cNvPr>
          <p:cNvPicPr>
            <a:picLocks noChangeAspect="1"/>
          </p:cNvPicPr>
          <p:nvPr/>
        </p:nvPicPr>
        <p:blipFill>
          <a:blip r:embed="rId3"/>
          <a:stretch>
            <a:fillRect/>
          </a:stretch>
        </p:blipFill>
        <p:spPr>
          <a:xfrm>
            <a:off x="8385018" y="4731617"/>
            <a:ext cx="695004" cy="353599"/>
          </a:xfrm>
          <a:prstGeom prst="rect">
            <a:avLst/>
          </a:prstGeom>
        </p:spPr>
      </p:pic>
    </p:spTree>
    <p:extLst>
      <p:ext uri="{BB962C8B-B14F-4D97-AF65-F5344CB8AC3E}">
        <p14:creationId xmlns:p14="http://schemas.microsoft.com/office/powerpoint/2010/main" val="268660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0AFA-564E-8BF5-1CD5-DF9195819284}"/>
              </a:ext>
            </a:extLst>
          </p:cNvPr>
          <p:cNvSpPr>
            <a:spLocks noGrp="1"/>
          </p:cNvSpPr>
          <p:nvPr>
            <p:ph type="title"/>
          </p:nvPr>
        </p:nvSpPr>
        <p:spPr/>
        <p:txBody>
          <a:bodyPr/>
          <a:lstStyle/>
          <a:p>
            <a:r>
              <a:rPr lang="en-GB" dirty="0"/>
              <a:t>Publications growth of life sciences</a:t>
            </a:r>
            <a:endParaRPr lang="en-NL" dirty="0"/>
          </a:p>
        </p:txBody>
      </p:sp>
      <p:sp>
        <p:nvSpPr>
          <p:cNvPr id="3" name="Vertical Text Placeholder 2">
            <a:extLst>
              <a:ext uri="{FF2B5EF4-FFF2-40B4-BE49-F238E27FC236}">
                <a16:creationId xmlns:a16="http://schemas.microsoft.com/office/drawing/2014/main" id="{D9A69067-CDDE-A25D-25F9-25AA1D584AD1}"/>
              </a:ext>
            </a:extLst>
          </p:cNvPr>
          <p:cNvSpPr>
            <a:spLocks noGrp="1"/>
          </p:cNvSpPr>
          <p:nvPr>
            <p:ph type="body" orient="vert" idx="1"/>
          </p:nvPr>
        </p:nvSpPr>
        <p:spPr>
          <a:xfrm>
            <a:off x="391398" y="1051122"/>
            <a:ext cx="4069865" cy="2225479"/>
          </a:xfrm>
        </p:spPr>
        <p:txBody>
          <a:bodyPr/>
          <a:lstStyle/>
          <a:p>
            <a:r>
              <a:rPr lang="en-GB" dirty="0"/>
              <a:t>Logarithmic plot of the number of publications in Life Sciences</a:t>
            </a:r>
          </a:p>
          <a:p>
            <a:pPr marL="0" indent="0">
              <a:buNone/>
            </a:pPr>
            <a:endParaRPr lang="en-GB" dirty="0"/>
          </a:p>
          <a:p>
            <a:endParaRPr lang="en-GB" dirty="0"/>
          </a:p>
          <a:p>
            <a:endParaRPr lang="en-GB" dirty="0"/>
          </a:p>
          <a:p>
            <a:endParaRPr lang="en-GB" dirty="0"/>
          </a:p>
          <a:p>
            <a:endParaRPr lang="en-GB" dirty="0"/>
          </a:p>
          <a:p>
            <a:endParaRPr lang="en-GB" dirty="0"/>
          </a:p>
          <a:p>
            <a:endParaRPr lang="en-NL" dirty="0"/>
          </a:p>
        </p:txBody>
      </p:sp>
      <p:sp>
        <p:nvSpPr>
          <p:cNvPr id="5" name="Slide Number Placeholder 4">
            <a:extLst>
              <a:ext uri="{FF2B5EF4-FFF2-40B4-BE49-F238E27FC236}">
                <a16:creationId xmlns:a16="http://schemas.microsoft.com/office/drawing/2014/main" id="{8E37EC9B-64E8-B006-1A71-16DD52CC26B9}"/>
              </a:ext>
            </a:extLst>
          </p:cNvPr>
          <p:cNvSpPr>
            <a:spLocks noGrp="1"/>
          </p:cNvSpPr>
          <p:nvPr>
            <p:ph type="sldNum" sz="quarter" idx="12"/>
          </p:nvPr>
        </p:nvSpPr>
        <p:spPr/>
        <p:txBody>
          <a:bodyPr/>
          <a:lstStyle/>
          <a:p>
            <a:fld id="{7AD0FE45-509C-4BDF-9EDE-64426F8DF3D2}" type="slidenum">
              <a:rPr lang="nl-NL" smtClean="0"/>
              <a:t>7</a:t>
            </a:fld>
            <a:endParaRPr lang="nl-NL"/>
          </a:p>
        </p:txBody>
      </p:sp>
      <p:sp>
        <p:nvSpPr>
          <p:cNvPr id="4" name="TextBox 3">
            <a:extLst>
              <a:ext uri="{FF2B5EF4-FFF2-40B4-BE49-F238E27FC236}">
                <a16:creationId xmlns:a16="http://schemas.microsoft.com/office/drawing/2014/main" id="{A9654F5D-E194-D800-1FD2-CC9EA84F5C4F}"/>
              </a:ext>
            </a:extLst>
          </p:cNvPr>
          <p:cNvSpPr txBox="1"/>
          <p:nvPr/>
        </p:nvSpPr>
        <p:spPr>
          <a:xfrm>
            <a:off x="201202" y="3859403"/>
            <a:ext cx="4037513" cy="438582"/>
          </a:xfrm>
          <a:prstGeom prst="rect">
            <a:avLst/>
          </a:prstGeom>
          <a:noFill/>
        </p:spPr>
        <p:txBody>
          <a:bodyPr wrap="square">
            <a:spAutoFit/>
          </a:bodyPr>
          <a:lstStyle/>
          <a:p>
            <a:r>
              <a:rPr lang="en-US" sz="750" dirty="0" err="1">
                <a:solidFill>
                  <a:srgbClr val="222222"/>
                </a:solidFill>
                <a:latin typeface="-apple-system"/>
              </a:rPr>
              <a:t>Bornmann</a:t>
            </a:r>
            <a:r>
              <a:rPr lang="en-US" sz="750" dirty="0">
                <a:solidFill>
                  <a:srgbClr val="222222"/>
                </a:solidFill>
                <a:latin typeface="-apple-system"/>
              </a:rPr>
              <a:t>, L., </a:t>
            </a:r>
            <a:r>
              <a:rPr lang="en-US" sz="750" dirty="0" err="1">
                <a:solidFill>
                  <a:srgbClr val="222222"/>
                </a:solidFill>
                <a:latin typeface="-apple-system"/>
              </a:rPr>
              <a:t>Haunschild</a:t>
            </a:r>
            <a:r>
              <a:rPr lang="en-US" sz="750" dirty="0">
                <a:solidFill>
                  <a:srgbClr val="222222"/>
                </a:solidFill>
                <a:latin typeface="-apple-system"/>
              </a:rPr>
              <a:t>, R. &amp; Mutz, R. Growth rates of modern science: a latent piecewise growth curve approach to model publication numbers from established and new literature databases. </a:t>
            </a:r>
            <a:r>
              <a:rPr lang="en-US" sz="750" i="1" dirty="0" err="1">
                <a:solidFill>
                  <a:srgbClr val="222222"/>
                </a:solidFill>
                <a:latin typeface="-apple-system"/>
              </a:rPr>
              <a:t>Humanit</a:t>
            </a:r>
            <a:r>
              <a:rPr lang="en-US" sz="750" i="1" dirty="0">
                <a:solidFill>
                  <a:srgbClr val="222222"/>
                </a:solidFill>
                <a:latin typeface="-apple-system"/>
              </a:rPr>
              <a:t> Soc Sci </a:t>
            </a:r>
            <a:r>
              <a:rPr lang="en-US" sz="750" i="1" dirty="0" err="1">
                <a:solidFill>
                  <a:srgbClr val="222222"/>
                </a:solidFill>
                <a:latin typeface="-apple-system"/>
              </a:rPr>
              <a:t>Commun</a:t>
            </a:r>
            <a:r>
              <a:rPr lang="en-US" sz="750" dirty="0">
                <a:solidFill>
                  <a:srgbClr val="222222"/>
                </a:solidFill>
                <a:latin typeface="-apple-system"/>
              </a:rPr>
              <a:t> </a:t>
            </a:r>
            <a:r>
              <a:rPr lang="en-US" sz="750" b="1" dirty="0">
                <a:solidFill>
                  <a:srgbClr val="222222"/>
                </a:solidFill>
                <a:latin typeface="-apple-system"/>
              </a:rPr>
              <a:t>8</a:t>
            </a:r>
            <a:r>
              <a:rPr lang="en-US" sz="750" dirty="0">
                <a:solidFill>
                  <a:srgbClr val="222222"/>
                </a:solidFill>
                <a:latin typeface="-apple-system"/>
              </a:rPr>
              <a:t>, 224 (2021). https://doi.org/10.1057/s41599-021-00903-w</a:t>
            </a:r>
            <a:endParaRPr lang="en-US" sz="750" dirty="0"/>
          </a:p>
        </p:txBody>
      </p:sp>
      <p:pic>
        <p:nvPicPr>
          <p:cNvPr id="1026" name="Picture 2" descr="figure 2">
            <a:extLst>
              <a:ext uri="{FF2B5EF4-FFF2-40B4-BE49-F238E27FC236}">
                <a16:creationId xmlns:a16="http://schemas.microsoft.com/office/drawing/2014/main" id="{EF749A34-6568-849D-0015-C67984139454}"/>
              </a:ext>
            </a:extLst>
          </p:cNvPr>
          <p:cNvPicPr>
            <a:picLocks noGrp="1" noChangeArrowheads="1"/>
          </p:cNvPicPr>
          <p:nvPr>
            <p:ph type="chart" sz="quarter" idx="14"/>
          </p:nvPr>
        </p:nvPicPr>
        <p:blipFill rotWithShape="1">
          <a:blip r:embed="rId2">
            <a:extLst>
              <a:ext uri="{28A0092B-C50C-407E-A947-70E740481C1C}">
                <a14:useLocalDpi xmlns:a14="http://schemas.microsoft.com/office/drawing/2010/main" val="0"/>
              </a:ext>
            </a:extLst>
          </a:blip>
          <a:srcRect l="-3287" t="-2364" r="3287" b="49538"/>
          <a:stretch/>
        </p:blipFill>
        <p:spPr bwMode="auto">
          <a:xfrm>
            <a:off x="4869900" y="1023300"/>
            <a:ext cx="4077000" cy="3096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D6D0BF3-9300-7552-29AB-57F9F00EE0D9}"/>
              </a:ext>
            </a:extLst>
          </p:cNvPr>
          <p:cNvPicPr>
            <a:picLocks noChangeAspect="1"/>
          </p:cNvPicPr>
          <p:nvPr/>
        </p:nvPicPr>
        <p:blipFill>
          <a:blip r:embed="rId3"/>
          <a:stretch>
            <a:fillRect/>
          </a:stretch>
        </p:blipFill>
        <p:spPr>
          <a:xfrm>
            <a:off x="8385018" y="4731617"/>
            <a:ext cx="695004" cy="353599"/>
          </a:xfrm>
          <a:prstGeom prst="rect">
            <a:avLst/>
          </a:prstGeom>
        </p:spPr>
      </p:pic>
    </p:spTree>
    <p:extLst>
      <p:ext uri="{BB962C8B-B14F-4D97-AF65-F5344CB8AC3E}">
        <p14:creationId xmlns:p14="http://schemas.microsoft.com/office/powerpoint/2010/main" val="20010725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E9F63D-421B-4F53-A726-32DBBEC88CB6}"/>
              </a:ext>
            </a:extLst>
          </p:cNvPr>
          <p:cNvSpPr>
            <a:spLocks noGrp="1"/>
          </p:cNvSpPr>
          <p:nvPr>
            <p:ph type="sldNum" sz="quarter" idx="12"/>
          </p:nvPr>
        </p:nvSpPr>
        <p:spPr/>
        <p:txBody>
          <a:bodyPr/>
          <a:lstStyle/>
          <a:p>
            <a:fld id="{7AD0FE45-509C-4BDF-9EDE-64426F8DF3D2}" type="slidenum">
              <a:rPr lang="nl-NL" smtClean="0"/>
              <a:t>8</a:t>
            </a:fld>
            <a:endParaRPr lang="nl-NL"/>
          </a:p>
        </p:txBody>
      </p:sp>
      <p:pic>
        <p:nvPicPr>
          <p:cNvPr id="1026" name="Picture 2" descr="Cloud genomics - big data&amp;DNA">
            <a:extLst>
              <a:ext uri="{FF2B5EF4-FFF2-40B4-BE49-F238E27FC236}">
                <a16:creationId xmlns:a16="http://schemas.microsoft.com/office/drawing/2014/main" id="{CBB33FB9-E8BD-D954-9369-D53E4B6A2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4858"/>
            <a:ext cx="9699511" cy="52983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6">
            <a:extLst>
              <a:ext uri="{FF2B5EF4-FFF2-40B4-BE49-F238E27FC236}">
                <a16:creationId xmlns:a16="http://schemas.microsoft.com/office/drawing/2014/main" id="{C7D9AE56-38DA-4D07-A725-A97C910DBE4F}"/>
              </a:ext>
            </a:extLst>
          </p:cNvPr>
          <p:cNvPicPr preferRelativeResize="0">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69318" y="-689295"/>
            <a:ext cx="473227" cy="301887"/>
          </a:xfrm>
        </p:spPr>
      </p:pic>
      <p:sp>
        <p:nvSpPr>
          <p:cNvPr id="3" name="Text Placeholder 2">
            <a:extLst>
              <a:ext uri="{FF2B5EF4-FFF2-40B4-BE49-F238E27FC236}">
                <a16:creationId xmlns:a16="http://schemas.microsoft.com/office/drawing/2014/main" id="{4F1A7AA9-9114-45BA-A0D5-9669FDD56712}"/>
              </a:ext>
            </a:extLst>
          </p:cNvPr>
          <p:cNvSpPr>
            <a:spLocks noGrp="1"/>
          </p:cNvSpPr>
          <p:nvPr>
            <p:ph type="body" sz="quarter" idx="65"/>
          </p:nvPr>
        </p:nvSpPr>
        <p:spPr>
          <a:xfrm>
            <a:off x="5344885" y="1114641"/>
            <a:ext cx="3408590" cy="2914099"/>
          </a:xfrm>
          <a:solidFill>
            <a:schemeClr val="bg1">
              <a:alpha val="90000"/>
            </a:schemeClr>
          </a:solidFill>
        </p:spPr>
        <p:txBody>
          <a:bodyPr/>
          <a:lstStyle/>
          <a:p>
            <a:pPr algn="l"/>
            <a:r>
              <a:rPr lang="en-US" sz="1800" i="1" dirty="0"/>
              <a:t>“It even exceeds the 1 exabyte per year projected for what will be the world’s largest astronomy project, the </a:t>
            </a:r>
            <a:r>
              <a:rPr lang="en-US" sz="1800" i="1" dirty="0">
                <a:hlinkClick r:id="rId4"/>
              </a:rPr>
              <a:t>Square </a:t>
            </a:r>
            <a:r>
              <a:rPr lang="en-US" sz="1800" i="1" dirty="0" err="1">
                <a:hlinkClick r:id="rId4"/>
              </a:rPr>
              <a:t>Kilometre</a:t>
            </a:r>
            <a:r>
              <a:rPr lang="en-US" sz="1800" i="1" dirty="0">
                <a:hlinkClick r:id="rId4"/>
              </a:rPr>
              <a:t> Array</a:t>
            </a:r>
            <a:r>
              <a:rPr lang="en-US" sz="1800" i="1" dirty="0"/>
              <a:t>”</a:t>
            </a:r>
            <a:endParaRPr lang="nl-NL" sz="1800" i="1" dirty="0"/>
          </a:p>
        </p:txBody>
      </p:sp>
      <p:pic>
        <p:nvPicPr>
          <p:cNvPr id="8" name="Picture 7">
            <a:extLst>
              <a:ext uri="{FF2B5EF4-FFF2-40B4-BE49-F238E27FC236}">
                <a16:creationId xmlns:a16="http://schemas.microsoft.com/office/drawing/2014/main" id="{270A816A-0D80-ADF9-77CD-B8F2809549D7}"/>
              </a:ext>
            </a:extLst>
          </p:cNvPr>
          <p:cNvPicPr>
            <a:picLocks noChangeAspect="1"/>
          </p:cNvPicPr>
          <p:nvPr/>
        </p:nvPicPr>
        <p:blipFill>
          <a:blip r:embed="rId5"/>
          <a:stretch>
            <a:fillRect/>
          </a:stretch>
        </p:blipFill>
        <p:spPr>
          <a:xfrm>
            <a:off x="184961" y="1114641"/>
            <a:ext cx="4637411" cy="2914099"/>
          </a:xfrm>
          <a:prstGeom prst="rect">
            <a:avLst/>
          </a:prstGeom>
        </p:spPr>
      </p:pic>
      <p:pic>
        <p:nvPicPr>
          <p:cNvPr id="2" name="Picture 1">
            <a:extLst>
              <a:ext uri="{FF2B5EF4-FFF2-40B4-BE49-F238E27FC236}">
                <a16:creationId xmlns:a16="http://schemas.microsoft.com/office/drawing/2014/main" id="{A9712986-2BF8-ED84-6341-4E70276BF7A9}"/>
              </a:ext>
            </a:extLst>
          </p:cNvPr>
          <p:cNvPicPr>
            <a:picLocks noChangeAspect="1"/>
          </p:cNvPicPr>
          <p:nvPr/>
        </p:nvPicPr>
        <p:blipFill>
          <a:blip r:embed="rId6"/>
          <a:stretch>
            <a:fillRect/>
          </a:stretch>
        </p:blipFill>
        <p:spPr>
          <a:xfrm>
            <a:off x="8531015" y="4686587"/>
            <a:ext cx="695004" cy="353599"/>
          </a:xfrm>
          <a:prstGeom prst="rect">
            <a:avLst/>
          </a:prstGeom>
        </p:spPr>
      </p:pic>
    </p:spTree>
    <p:extLst>
      <p:ext uri="{BB962C8B-B14F-4D97-AF65-F5344CB8AC3E}">
        <p14:creationId xmlns:p14="http://schemas.microsoft.com/office/powerpoint/2010/main" val="245099462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C1342224-B1E5-6BD1-AEA6-8B6A5D351A3A}"/>
              </a:ext>
            </a:extLst>
          </p:cNvPr>
          <p:cNvSpPr>
            <a:spLocks noGrp="1"/>
          </p:cNvSpPr>
          <p:nvPr>
            <p:ph type="body" sz="quarter" idx="15"/>
          </p:nvPr>
        </p:nvSpPr>
        <p:spPr>
          <a:xfrm>
            <a:off x="8400311" y="4787100"/>
            <a:ext cx="699300" cy="356400"/>
          </a:xfrm>
        </p:spPr>
        <p:txBody>
          <a:bodyPr/>
          <a:lstStyle/>
          <a:p>
            <a:r>
              <a:rPr lang="en-GB" dirty="0"/>
              <a:t> </a:t>
            </a:r>
          </a:p>
        </p:txBody>
      </p:sp>
      <p:sp>
        <p:nvSpPr>
          <p:cNvPr id="42" name="Tijdelijke aanduiding voor tekst 41">
            <a:extLst>
              <a:ext uri="{FF2B5EF4-FFF2-40B4-BE49-F238E27FC236}">
                <a16:creationId xmlns:a16="http://schemas.microsoft.com/office/drawing/2014/main" id="{323A023D-3928-4155-03FD-15848B5CC835}"/>
              </a:ext>
            </a:extLst>
          </p:cNvPr>
          <p:cNvSpPr>
            <a:spLocks noGrp="1"/>
          </p:cNvSpPr>
          <p:nvPr>
            <p:ph type="body" sz="quarter" idx="18"/>
          </p:nvPr>
        </p:nvSpPr>
        <p:spPr/>
        <p:txBody>
          <a:bodyPr/>
          <a:lstStyle/>
          <a:p>
            <a:r>
              <a:rPr lang="en-GB" dirty="0"/>
              <a:t> </a:t>
            </a:r>
          </a:p>
        </p:txBody>
      </p:sp>
      <p:sp>
        <p:nvSpPr>
          <p:cNvPr id="10" name="Titel 9">
            <a:extLst>
              <a:ext uri="{FF2B5EF4-FFF2-40B4-BE49-F238E27FC236}">
                <a16:creationId xmlns:a16="http://schemas.microsoft.com/office/drawing/2014/main" id="{0683C418-6C86-15CB-5A35-83C3F4F7085A}"/>
              </a:ext>
            </a:extLst>
          </p:cNvPr>
          <p:cNvSpPr>
            <a:spLocks noGrp="1"/>
          </p:cNvSpPr>
          <p:nvPr>
            <p:ph type="title"/>
          </p:nvPr>
        </p:nvSpPr>
        <p:spPr>
          <a:xfrm>
            <a:off x="648872" y="541735"/>
            <a:ext cx="2598618" cy="297000"/>
          </a:xfrm>
        </p:spPr>
        <p:txBody>
          <a:bodyPr/>
          <a:lstStyle/>
          <a:p>
            <a:r>
              <a:rPr lang="en-GB" dirty="0"/>
              <a:t>Research Life Cycle</a:t>
            </a:r>
          </a:p>
        </p:txBody>
      </p:sp>
      <p:sp>
        <p:nvSpPr>
          <p:cNvPr id="11" name="Tijdelijke aanduiding voor verticale tekst 10">
            <a:extLst>
              <a:ext uri="{FF2B5EF4-FFF2-40B4-BE49-F238E27FC236}">
                <a16:creationId xmlns:a16="http://schemas.microsoft.com/office/drawing/2014/main" id="{FB39C611-6D60-9BC8-AD68-6BCF18E64479}"/>
              </a:ext>
            </a:extLst>
          </p:cNvPr>
          <p:cNvSpPr>
            <a:spLocks noGrp="1"/>
          </p:cNvSpPr>
          <p:nvPr>
            <p:ph type="body" orient="vert" idx="20"/>
          </p:nvPr>
        </p:nvSpPr>
        <p:spPr/>
        <p:txBody>
          <a:bodyPr/>
          <a:lstStyle/>
          <a:p>
            <a:r>
              <a:rPr lang="en-GB" sz="1800" dirty="0">
                <a:solidFill>
                  <a:schemeClr val="accent1"/>
                </a:solidFill>
              </a:rPr>
              <a:t>Gather &amp; Analyse</a:t>
            </a:r>
          </a:p>
          <a:p>
            <a:pPr marL="257175" lvl="2" indent="-257175"/>
            <a:r>
              <a:rPr lang="en-GB" dirty="0"/>
              <a:t>Select group members</a:t>
            </a:r>
          </a:p>
          <a:p>
            <a:pPr marL="257175" lvl="2" indent="-257175"/>
            <a:r>
              <a:rPr lang="en-GB" dirty="0"/>
              <a:t>Select budget</a:t>
            </a:r>
          </a:p>
          <a:p>
            <a:pPr marL="257175" lvl="2" indent="-257175"/>
            <a:r>
              <a:rPr lang="en-GB" dirty="0"/>
              <a:t>Select Dataset</a:t>
            </a:r>
          </a:p>
          <a:p>
            <a:pPr marL="257175" lvl="2" indent="-257175"/>
            <a:r>
              <a:rPr lang="en-GB" dirty="0"/>
              <a:t>Select Software</a:t>
            </a:r>
          </a:p>
          <a:p>
            <a:pPr marL="257175" lvl="2" indent="-257175"/>
            <a:r>
              <a:rPr lang="en-GB" dirty="0"/>
              <a:t>Select Location </a:t>
            </a:r>
            <a:br>
              <a:rPr lang="en-GB" dirty="0"/>
            </a:br>
            <a:r>
              <a:rPr lang="en-GB" dirty="0"/>
              <a:t>(Cloud provider)</a:t>
            </a:r>
          </a:p>
        </p:txBody>
      </p:sp>
      <p:pic>
        <p:nvPicPr>
          <p:cNvPr id="1026" name="Picture 2">
            <a:extLst>
              <a:ext uri="{FF2B5EF4-FFF2-40B4-BE49-F238E27FC236}">
                <a16:creationId xmlns:a16="http://schemas.microsoft.com/office/drawing/2014/main" id="{C9872E6B-3CEF-E794-4E40-A89C75FD2EDA}"/>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4435" r="-1443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C7C92E02-1757-F3BD-48BD-F9FDFF5AFEDC}"/>
              </a:ext>
            </a:extLst>
          </p:cNvPr>
          <p:cNvSpPr/>
          <p:nvPr/>
        </p:nvSpPr>
        <p:spPr>
          <a:xfrm>
            <a:off x="6332042" y="2323313"/>
            <a:ext cx="2030802" cy="203080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90000"/>
              </a:lnSpc>
              <a:spcBef>
                <a:spcPts val="150"/>
              </a:spcBef>
              <a:spcAft>
                <a:spcPts val="150"/>
              </a:spcAft>
            </a:pPr>
            <a:endParaRPr lang="en-NL" sz="1200" dirty="0" err="1"/>
          </a:p>
        </p:txBody>
      </p:sp>
    </p:spTree>
    <p:extLst>
      <p:ext uri="{BB962C8B-B14F-4D97-AF65-F5344CB8AC3E}">
        <p14:creationId xmlns:p14="http://schemas.microsoft.com/office/powerpoint/2010/main" val="77407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SURF">
  <a:themeElements>
    <a:clrScheme name="Aangepast 5">
      <a:dk1>
        <a:sysClr val="windowText" lastClr="000000"/>
      </a:dk1>
      <a:lt1>
        <a:sysClr val="window" lastClr="FFFFFF"/>
      </a:lt1>
      <a:dk2>
        <a:srgbClr val="000000"/>
      </a:dk2>
      <a:lt2>
        <a:srgbClr val="FFFFFF"/>
      </a:lt2>
      <a:accent1>
        <a:srgbClr val="EA7600"/>
      </a:accent1>
      <a:accent2>
        <a:srgbClr val="E03C31"/>
      </a:accent2>
      <a:accent3>
        <a:srgbClr val="0077C8"/>
      </a:accent3>
      <a:accent4>
        <a:srgbClr val="009F4D"/>
      </a:accent4>
      <a:accent5>
        <a:srgbClr val="FEDB00"/>
      </a:accent5>
      <a:accent6>
        <a:srgbClr val="772583"/>
      </a:accent6>
      <a:hlink>
        <a:srgbClr val="0077C8"/>
      </a:hlink>
      <a:folHlink>
        <a:srgbClr val="009F4D"/>
      </a:folHlink>
    </a:clrScheme>
    <a:fontScheme name="SURF">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cap="all" dirty="0" err="1" smtClean="0"/>
        </a:defPPr>
      </a:lstStyle>
    </a:txDef>
  </a:objectDefaults>
  <a:extraClrSchemeLst/>
  <a:extLst>
    <a:ext uri="{05A4C25C-085E-4340-85A3-A5531E510DB2}">
      <thm15:themeFamily xmlns:thm15="http://schemas.microsoft.com/office/thememl/2012/main" name="Presentatie (EN) SURF.potx" id="{7041D33A-53D9-4D2B-BC9A-C782EBA45687}" vid="{6F92927F-993D-451A-991E-3964DFEA70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C14C35B6BD02428EFDFCF6B38DCCFF" ma:contentTypeVersion="3" ma:contentTypeDescription="Create a new document." ma:contentTypeScope="" ma:versionID="cb80918fe4a605eb18370ba55c5d957b">
  <xsd:schema xmlns:xsd="http://www.w3.org/2001/XMLSchema" xmlns:xs="http://www.w3.org/2001/XMLSchema" xmlns:p="http://schemas.microsoft.com/office/2006/metadata/properties" xmlns:ns1="http://schemas.microsoft.com/sharepoint/v3" xmlns:ns2="e7019c98-23ef-46f8-8434-cfd3a3bc7393" targetNamespace="http://schemas.microsoft.com/office/2006/metadata/properties" ma:root="true" ma:fieldsID="19d4d48c21c094bbdb8e7cf95f595ca6" ns1:_="" ns2:_="">
    <xsd:import namespace="http://schemas.microsoft.com/sharepoint/v3"/>
    <xsd:import namespace="e7019c98-23ef-46f8-8434-cfd3a3bc739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19c98-23ef-46f8-8434-cfd3a3bc739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7019c98-23ef-46f8-8434-cfd3a3bc7393">GN4PROJ-13-16</_dlc_DocId>
    <_dlc_DocIdUrl xmlns="e7019c98-23ef-46f8-8434-cfd3a3bc7393">
      <Url>https://intranet.geant.org/help-and-support/_layouts/15/DocIdRedir.aspx?ID=GN4PROJ-13-16</Url>
      <Description>GN4PROJ-13-16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E35BE0-4019-4082-B1C6-2E4ACDDEA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019c98-23ef-46f8-8434-cfd3a3bc7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AA3960-760A-4B61-8C8B-DBF90F37C8C8}">
  <ds:schemaRefs>
    <ds:schemaRef ds:uri="e7019c98-23ef-46f8-8434-cfd3a3bc7393"/>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4.xml><?xml version="1.0" encoding="utf-8"?>
<ds:datastoreItem xmlns:ds="http://schemas.openxmlformats.org/officeDocument/2006/customXml" ds:itemID="{754E8D75-8AF6-4906-9862-16846F3CF79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8534</TotalTime>
  <Words>1190</Words>
  <Application>Microsoft Office PowerPoint</Application>
  <PresentationFormat>On-screen Show (16:9)</PresentationFormat>
  <Paragraphs>203</Paragraphs>
  <Slides>25</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-apple-system</vt:lpstr>
      <vt:lpstr>Arial</vt:lpstr>
      <vt:lpstr>Calibri</vt:lpstr>
      <vt:lpstr>Calibri Light</vt:lpstr>
      <vt:lpstr>Open Sans</vt:lpstr>
      <vt:lpstr>Segoe UI Light</vt:lpstr>
      <vt:lpstr>Times</vt:lpstr>
      <vt:lpstr>Times New Roman</vt:lpstr>
      <vt:lpstr>GEANT Association</vt:lpstr>
      <vt:lpstr>SURF</vt:lpstr>
      <vt:lpstr>PowerPoint Presentation</vt:lpstr>
      <vt:lpstr>Introduction</vt:lpstr>
      <vt:lpstr>Just some thoughts</vt:lpstr>
      <vt:lpstr>Benefits of excellent research and research facilities</vt:lpstr>
      <vt:lpstr>Publications growth of physical and technical sciences</vt:lpstr>
      <vt:lpstr>PowerPoint Presentation</vt:lpstr>
      <vt:lpstr>Publications growth of life sciences</vt:lpstr>
      <vt:lpstr>PowerPoint Presentation</vt:lpstr>
      <vt:lpstr>Research Life Cycle</vt:lpstr>
      <vt:lpstr>The Research life-cycle the Time-to-Research (TtR) concepts</vt:lpstr>
      <vt:lpstr>Shortening Time-to-Research increases time available for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Thought change on:</vt:lpstr>
      <vt:lpstr>PowerPoint Presentation</vt:lpstr>
      <vt:lpstr>Interests</vt:lpstr>
      <vt:lpstr>PowerPoint Presentation</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change to funding information Nov 2015</dc:description>
  <cp:lastModifiedBy>Ivar Janmaat</cp:lastModifiedBy>
  <cp:revision>159</cp:revision>
  <dcterms:created xsi:type="dcterms:W3CDTF">2015-04-29T14:13:57Z</dcterms:created>
  <dcterms:modified xsi:type="dcterms:W3CDTF">2023-06-03T10:14:34Z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