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92" r:id="rId5"/>
  </p:sldMasterIdLst>
  <p:notesMasterIdLst>
    <p:notesMasterId r:id="rId22"/>
  </p:notesMasterIdLst>
  <p:handoutMasterIdLst>
    <p:handoutMasterId r:id="rId23"/>
  </p:handoutMasterIdLst>
  <p:sldIdLst>
    <p:sldId id="1054" r:id="rId6"/>
    <p:sldId id="1055" r:id="rId7"/>
    <p:sldId id="1058" r:id="rId8"/>
    <p:sldId id="1059" r:id="rId9"/>
    <p:sldId id="1067" r:id="rId10"/>
    <p:sldId id="1082" r:id="rId11"/>
    <p:sldId id="1083" r:id="rId12"/>
    <p:sldId id="1081" r:id="rId13"/>
    <p:sldId id="1065" r:id="rId14"/>
    <p:sldId id="1060" r:id="rId15"/>
    <p:sldId id="1066" r:id="rId16"/>
    <p:sldId id="1061" r:id="rId17"/>
    <p:sldId id="1084" r:id="rId18"/>
    <p:sldId id="1085" r:id="rId19"/>
    <p:sldId id="1086" r:id="rId20"/>
    <p:sldId id="10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70"/>
    <a:srgbClr val="0ABBC2"/>
    <a:srgbClr val="1AAA88"/>
    <a:srgbClr val="DA9ED9"/>
    <a:srgbClr val="EE426D"/>
    <a:srgbClr val="FFDD7D"/>
    <a:srgbClr val="1F4170"/>
    <a:srgbClr val="E6B604"/>
    <a:srgbClr val="3C51A2"/>
    <a:srgbClr val="034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8" autoAdjust="0"/>
  </p:normalViewPr>
  <p:slideViewPr>
    <p:cSldViewPr snapToGrid="0">
      <p:cViewPr varScale="1">
        <p:scale>
          <a:sx n="97" d="100"/>
          <a:sy n="97" d="100"/>
        </p:scale>
        <p:origin x="8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eantclouds.sharepoint.com/sites/CMG/Shared%20Documents/General/CMG_IaaS+/Reporting/Master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eantclouds.sharepoint.com/sites/CMG/Shared%20Documents/General/CMG_IaaS+/Reporting/Master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geantclouds.sharepoint.com/sites/CMG/Shared%20Documents/General/CMG_IaaS+/Reporting/Master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geantclouds.sharepoint.com/sites/CMG/Shared%20Documents/General/CMG_IaaS+/Reporting/MasterRepo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geantclouds.sharepoint.com/sites/CMG/Shared%20Documents/General/CMG_IaaS+/Reporting/Master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[MasterReport.xlsx]SummaryGraphs!$AC$29:$AI$29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[MasterReport.xlsx]SummaryGraphs!$AC$30:$AI$30</c:f>
              <c:numCache>
                <c:formatCode>General</c:formatCode>
                <c:ptCount val="7"/>
                <c:pt idx="0">
                  <c:v>10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23</c:v>
                </c:pt>
                <c:pt idx="5">
                  <c:v>26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A-4C20-A124-2FBA36384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323680"/>
        <c:axId val="686325120"/>
      </c:barChart>
      <c:catAx>
        <c:axId val="68632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325120"/>
        <c:crosses val="autoZero"/>
        <c:auto val="1"/>
        <c:lblAlgn val="ctr"/>
        <c:lblOffset val="100"/>
        <c:noMultiLvlLbl val="0"/>
      </c:catAx>
      <c:valAx>
        <c:axId val="686325120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32368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[MasterReport.xlsx]Countries!$D$28:$J$28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[MasterReport.xlsx]Countries!$D$29:$J$29</c:f>
              <c:numCache>
                <c:formatCode>"€"#,##0</c:formatCode>
                <c:ptCount val="7"/>
                <c:pt idx="0">
                  <c:v>3579533.2299999991</c:v>
                </c:pt>
                <c:pt idx="1">
                  <c:v>8683127.295661239</c:v>
                </c:pt>
                <c:pt idx="2">
                  <c:v>13677588.061103396</c:v>
                </c:pt>
                <c:pt idx="3">
                  <c:v>20113748.306989949</c:v>
                </c:pt>
                <c:pt idx="4">
                  <c:v>46482074.286208436</c:v>
                </c:pt>
                <c:pt idx="5">
                  <c:v>69077746.775377989</c:v>
                </c:pt>
                <c:pt idx="6">
                  <c:v>21336144.16508865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C-4246-BDA6-C3B7FC068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9782368"/>
        <c:axId val="2009782784"/>
      </c:barChart>
      <c:catAx>
        <c:axId val="20097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782784"/>
        <c:crosses val="autoZero"/>
        <c:auto val="1"/>
        <c:lblAlgn val="ctr"/>
        <c:lblOffset val="100"/>
        <c:noMultiLvlLbl val="0"/>
      </c:catAx>
      <c:valAx>
        <c:axId val="2009782784"/>
        <c:scaling>
          <c:orientation val="minMax"/>
          <c:max val="7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782368"/>
        <c:crosses val="autoZero"/>
        <c:crossBetween val="between"/>
        <c:majorUnit val="5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[MasterReport.xlsx]Countries!$M$24:$S$24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[MasterReport.xlsx]Countries!$M$25:$S$25</c:f>
              <c:numCache>
                <c:formatCode>"€"#,##0</c:formatCode>
                <c:ptCount val="7"/>
                <c:pt idx="0">
                  <c:v>3579533.2299999991</c:v>
                </c:pt>
                <c:pt idx="1">
                  <c:v>12262660.525661238</c:v>
                </c:pt>
                <c:pt idx="2">
                  <c:v>25940248.586764634</c:v>
                </c:pt>
                <c:pt idx="3">
                  <c:v>46053996.893754587</c:v>
                </c:pt>
                <c:pt idx="4">
                  <c:v>92536071.179963022</c:v>
                </c:pt>
                <c:pt idx="5">
                  <c:v>161613817.95534101</c:v>
                </c:pt>
                <c:pt idx="6">
                  <c:v>182949962.12042966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8-4FD9-AEB1-B310F5FED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229135"/>
        <c:axId val="655224975"/>
      </c:barChart>
      <c:catAx>
        <c:axId val="65522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224975"/>
        <c:crosses val="autoZero"/>
        <c:auto val="1"/>
        <c:lblAlgn val="ctr"/>
        <c:lblOffset val="100"/>
        <c:noMultiLvlLbl val="0"/>
      </c:catAx>
      <c:valAx>
        <c:axId val="655224975"/>
        <c:scaling>
          <c:orientation val="minMax"/>
          <c:max val="19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229135"/>
        <c:crosses val="autoZero"/>
        <c:crossBetween val="between"/>
        <c:majorUnit val="20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[MasterReport.xlsx]SummaryGraphs!$U$3</c:f>
              <c:strCache>
                <c:ptCount val="1"/>
                <c:pt idx="0">
                  <c:v>Institutions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[MasterReport.xlsx]SummaryGraphs!$T$4:$T$10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[MasterReport.xlsx]SummaryGraphs!$U$4:$U$10</c:f>
              <c:numCache>
                <c:formatCode>General</c:formatCode>
                <c:ptCount val="7"/>
                <c:pt idx="0">
                  <c:v>60</c:v>
                </c:pt>
                <c:pt idx="1">
                  <c:v>140</c:v>
                </c:pt>
                <c:pt idx="2">
                  <c:v>180</c:v>
                </c:pt>
                <c:pt idx="3">
                  <c:v>375</c:v>
                </c:pt>
                <c:pt idx="4">
                  <c:v>605</c:v>
                </c:pt>
                <c:pt idx="5">
                  <c:v>810</c:v>
                </c:pt>
                <c:pt idx="6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2-49EF-A4B0-07279DC6C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675568"/>
        <c:axId val="187691376"/>
      </c:barChart>
      <c:catAx>
        <c:axId val="18767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91376"/>
        <c:crosses val="autoZero"/>
        <c:auto val="1"/>
        <c:lblAlgn val="ctr"/>
        <c:lblOffset val="100"/>
        <c:noMultiLvlLbl val="0"/>
      </c:catAx>
      <c:valAx>
        <c:axId val="187691376"/>
        <c:scaling>
          <c:orientation val="minMax"/>
          <c:max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67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[MasterReport.xlsx]Sheet5!$E$4:$E$30</cx:f>
        <cx:nf>[MasterReport.xlsx]Sheet5!$E$3</cx:nf>
        <cx:lvl ptCount="27" name="Consumption">
          <cx:pt idx="0">Yes</cx:pt>
          <cx:pt idx="1">Yes</cx:pt>
          <cx:pt idx="2">Yes</cx:pt>
          <cx:pt idx="3">Yes</cx:pt>
          <cx:pt idx="4">Yes</cx:pt>
          <cx:pt idx="5">Yes</cx:pt>
          <cx:pt idx="6">Yes</cx:pt>
          <cx:pt idx="7">Yes</cx:pt>
          <cx:pt idx="8">Yes</cx:pt>
          <cx:pt idx="9">Yes</cx:pt>
          <cx:pt idx="10">Yes</cx:pt>
          <cx:pt idx="11">Yes</cx:pt>
          <cx:pt idx="12">Yes</cx:pt>
          <cx:pt idx="13">Yes</cx:pt>
          <cx:pt idx="14">Yes</cx:pt>
          <cx:pt idx="15">Yes</cx:pt>
          <cx:pt idx="16">Yes</cx:pt>
          <cx:pt idx="17">Yes</cx:pt>
          <cx:pt idx="18">Yes</cx:pt>
          <cx:pt idx="19">Yes</cx:pt>
          <cx:pt idx="20">Yes</cx:pt>
          <cx:pt idx="21">Yes</cx:pt>
          <cx:pt idx="22">Yes</cx:pt>
          <cx:pt idx="23">Yes</cx:pt>
          <cx:pt idx="24">Yes</cx:pt>
          <cx:pt idx="25">Yes</cx:pt>
          <cx:pt idx="26">Yes</cx:pt>
        </cx:lvl>
      </cx:strDim>
      <cx:strDim type="cat">
        <cx:f>[MasterReport.xlsx]Sheet5!$D$4:$D$30</cx:f>
        <cx:nf>[MasterReport.xlsx]Sheet5!$D$3</cx:nf>
        <cx:lvl ptCount="27" name="Country">
          <cx:pt idx="0">Austria</cx:pt>
          <cx:pt idx="1">Belgium</cx:pt>
          <cx:pt idx="2">Croatia</cx:pt>
          <cx:pt idx="3">Cyprus</cx:pt>
          <cx:pt idx="4">Czech Republic</cx:pt>
          <cx:pt idx="5">Denmark</cx:pt>
          <cx:pt idx="6">Estonia</cx:pt>
          <cx:pt idx="7">Finland</cx:pt>
          <cx:pt idx="8">France</cx:pt>
          <cx:pt idx="9">Germany</cx:pt>
          <cx:pt idx="10">Greece</cx:pt>
          <cx:pt idx="11">Iceland</cx:pt>
          <cx:pt idx="12">Ireland</cx:pt>
          <cx:pt idx="13">Italy</cx:pt>
          <cx:pt idx="14">Lithuania</cx:pt>
          <cx:pt idx="15">Luxembourg</cx:pt>
          <cx:pt idx="16">Malta</cx:pt>
          <cx:pt idx="17">Netherlands</cx:pt>
          <cx:pt idx="18">Norway</cx:pt>
          <cx:pt idx="19">Poland</cx:pt>
          <cx:pt idx="20">Portugal</cx:pt>
          <cx:pt idx="21">Romania</cx:pt>
          <cx:pt idx="22">Slovenija</cx:pt>
          <cx:pt idx="23">Spain</cx:pt>
          <cx:pt idx="24">Sweden</cx:pt>
          <cx:pt idx="25">Switzerland</cx:pt>
          <cx:pt idx="26">UK</cx:pt>
        </cx:lvl>
      </cx:strDim>
    </cx:data>
  </cx:chartData>
  <cx:chart>
    <cx:plotArea>
      <cx:plotAreaRegion>
        <cx:series layoutId="regionMap" uniqueId="{2BB09ECF-A33C-4634-A41F-7D8AC531B1E4}">
          <cx:tx>
            <cx:txData>
              <cx:f>[MasterReport.xlsx]Sheet5!$E$3</cx:f>
              <cx:v>Consumption</cx:v>
            </cx:txData>
          </cx:tx>
          <cx:dataId val="0"/>
          <cx:layoutPr>
            <cx:geography viewedRegionType="dataOnly" cultureLanguage="en-US" cultureRegion="IE" attribution="Powered by Bing">
              <cx:geoCache provider="{E9337A44-BEBE-4D9F-B70C-5C5E7DAFC167}">
                <cx:binary>7HxZc9w4svVf6fDzRzWxEpiYvhEXJGvTLlmW7ReGLMngCm4At19/U7akkavV055of9F+mIqwOxoU
qlAnEydPHkD+5+30j9vy/qb7ZapK0//jdvrtTWpt849ff+1v0/vqpj+ostuu7uvP9uC2rn6tP3/O
bu9/vetuxszoX7GP6K+36U1n76c3//NPeDd9Xx/Vtzc2q825u+/mi/velbb/N89effTLbe2MfZiu
4Z1+e7PKTHlj7t78cm9sZue3c3P/25tvfubNL7/uv9PvPvWXEhZm3R3M5fSAIRkEjEj/yyt480tZ
G/34GPMDLHDAKSVPn3lyU8G871jIl2Xc3N11933/y+N/X0z8ZtUvxrO+Dr9+6bB+WOFq++Ur/fot
qP/zz70B+JJ7Iy9w30fkzx7tw35Z1sO9yW6eMPjruFN+gJCkASdIfnl9izuiBwJj3yeEP33mV9y/
ZyWvA/+vmXvI/+vBPvSXPwH0V4dPAPx10Bk5kCTwA86Cr8mOv0l2D8NeED7i6OtT30dPn/0V/CuT
2fu7Xw5hy9/V1dOz19b1egj25+8FYv/xfjjW6u/fCf/retv90I0QHDABMfHp73YAor4UgrCv0diL
xXcs5PUgPE/cQ/95fB/2/33798Me3Zvqpiv+Xcr9Z7zP+IFPqEBYkmd4X/C+PABe8rlP8Fd2krBT
vpacrzvhO9bzOvrPE/fQfx7fRz+C/Q8VbY/bfzfw/5X+1X2pM/dvN/x/iL5/wCG5GRfBa+xPDzhH
WDAhHolor/h+x3peR/954h76z+P76Kv470c/7m39Q2svEwdcEM4xhOCV2ovZgSBBIAPEn7fGy9z/
jvW8jv7zxD30n8f30Y9/AvRP6m68mZ92/2u17j9LfY4PEEWEkacqC7n9DfFwKMBYYvZIPHup/+fL
eR37p3l70D8N7yN/cvr35/3JvU3vuwe53/84+Bk+wJRxgtG35ZYdcMwlAj56pBz69JlfCf87F/MH
4L/8JvsRePnsd2E4+vvDEHY1dEs/Uvoz2AE+fuirnvnlxQ5A/IBigQjZV5/fsZDX4X+euAf98/g+
7JuLnwD2uencD0x8Qg+kwMQnHNqqh9e3vEMIBIUhAP110g//dDl/gP3jvH3oH4f3kQ8//ATIL/e3
6S8X9437VGa3TzTw15mfyoOASEwE/P3lJb5hfsQOCEFQdvc63vBhOf9+//0B9E8T97F/Gv8d+B//
fvBX3Y25vf+BoHMgdip8ib/le3xAGagc6j/aD1I+feZXvv/zdbwO+tO8PcyfhvchX/0ETLO+76ob
8wMlDkMHviQIUwKgvmR2/4AIH4Po3OumvmMFr6P9PHEP7ufxfbyjn0BRrrv7+x+Z4kQAdQuwyqCq
vsLsGEwfhgWlfB/1P13HH4D+OG8f88fhfcjXP0GKb2/vf7htLAWRgQDR+OUFcvFFpntIHLBAQKKL
x5jsYf8dC3od/OeJe+g/j+/Dv738+0l92/1g+MHIREEgCGGPauVbMeN92REiYNDhfn3t1dTvWNAf
wP/0Tfbhfxr/Hfw/AeFcNjeZeSpvP0DHAI1LH4FJ/KgkIbdf5j45YIxCaZVP3hnonJf+wZ8u53Xo
H6ftAf84ug97/DNkvb0pf2BVpYArZoz5T5QChvAL2BH4Cg+egRCPHeyeX7z9s9W8jvrjtD3UH0f3
Ud/+BE7xUWZTd/Nj/bIHZc7h1AQ/Qvttwj8UWJ/CwQqoyS+vPeS/a0Wvo/9i6l4EXjzZj8LRzxAF
N91Xn2rX6ae9/wN4B/qngAtMJf1ac7/tn8DQh+ZKIv/p9Go/DN+1pD+Iw4u5+4F48eh3kbj6+2vv
8U1pb35cEAiYw0IgMMpeFZtwbkvB20FCQkV+Sfp/uozXgX+ctof54+g+3Mc/QeKf1T9WaIJfCY0U
D5B8NA32Wip5AHGgmIs9hfPn63gd8Kd5e4g/De9DfvYTGJQXNbSv/94g+c8sevpwAAI+TEAfTfg9
6+DBSQMPmQV7Of4dC3kd9OeJe6g/j+/DfvET2PNndWedvimf9vlfJ3gi4VwKw20c9i3gXnAg4QF4
8097AJ6/JJfvWcrryP9r5h70/3qwj/3ZT8Ayj1dW8h9I7P+9kFPaLzmyf3Ptd3ehxvu7+x/YTsGB
oCAC5CX910WPl7qeHwQUbHs4tXpWPS9z//JPl/N65j/N28v7p+H9rL/8GfrYMbPL1xPBp/3/10kH
8h6uPIFwfNKN31oJ4gDOTCRnT6e1/p6Rc/l9a/qjGLz4Qr8LxItn+9EIN3+/sPyOc4n/sOz+93zk
9/dm99ln/47cVyr469vgv1cDgf33Llm9uCX7fIU4urE38Ze7x9/99Kmq7E19VDCvhu5rVLd3v71B
9MtO/3r59+EdvhE+z3f2vp1wf9NbmBocwE2SAO6ScDhMZ5zDW433D0/kASNMPtAaHMFLyX1oKgzI
ufS3N3BI6aPAZ5JgjgJo89ibX/rafXnED0ggfOoTRAIMNxbJ81VvaA9mXZtnlB7//xfjqrM6M7b/
7Q14tUCdzdcffPhmgf/ArPAZBC7ZMQmOITBvc3tzAbdL4efR/8vhEnYqlikPE11UyvdNtWqGSS1e
1as6qabDacpjwa7x5Ic2meetnr1UsekwGdAQcs43dVm366BlXFlJoln3H0mV0jVtspCUwuyEy1UQ
9C5sApSGKGsyRRa2pTo51T6/sC4TUc3wO8fKtz6vlU1xF6Yp9+PRTpUajVtpXSg3ZlkoSXY+0Op8
WmYdabjeEBaZO5r1eJMIa0M8Gq6mofgovGZR/djm4SEUHnZWVYirQHRMOVmrqWqKsOgMW0/FlZfY
Lmw1WuHaXZfV0qlukJ9BItso59pubX1qqA0rbtCJkDxVOpFbliVSSdItSjb5qGYqG2UCm24mv86U
lLsUOaI6fdXHDRLZxUgHZeRpWrXdqpGcK5mmraJtnAa2Pe6b5aL052PO05OJVe8q0yZrpIv3KB0A
LPue8rGNvWEOGc+TqGBlpkqUmxB5fJV13IXMv5w0W6Jg7sy60G1UJcknxAcZiW48Yk0gQo+INrK+
c5GX+qrWdR3ZznZxSdIkZCOXER+XRBnD+4ji5agZ0nqLbaZVWZYKucxssrGIchksUdWUfjiIUR/Z
KlnTuRyVT/IiXGxdqkHM54NfoSgjy1GWeiiq7J0p5yZk1vtMFj0rNLlK9UXBom6Wo+KkxkdBVsyw
6XMRLdrcZlnOw7mo8ihJUcSkm8IuKYqw69I8LL1+icm0a/PEqGHAy1Zm/hWpjIuKTDiV1GiDelNB
hCQOhZ2lGrhe1kPfextfyE2H4Z1YHeLFG1Z0ziuF021tKVVi6K0KcuFFxlSD4k5OJyjN306JvKhs
cBGkNgjLWhVcwPcZimHjlo3GVMkhYGHjcQcxCHo16OBcYCNXZEl2NSF608OvUqjAM53yrZTRXHZR
Xpk0rIlIY8GL+wTLeYt028Z9mtHYQ3W/NlkTWit1aAtDVx58e9XZga0I7c58Mo2rERe5okU5hJOQ
H6uS2XBwFl3JJb9Og34OXZKhWB7RxQSxFH2ncjK10TR16SpBtNzO/RhOgR5CJy3ZtRkewgIPPEpK
SE+F8aIjr46KsZQf0szrQ5fTiBa1dyFpNauZL2XIuqJewcYJTdPm0UAaEbV5Bwsa9KryJ6mmRStP
zCjWToxRy8ZStZMqJ4FUmvcp7Jz+7cyNctieOyfEGhV5ZFHZR11GbjE2DD5o2BCeF5ul9eO8akKO
JFcen4D7Rq8Kx2ScVF12vXLZEtd+MqjejsmhbCxVHi772OdCNd7SRP2Y1GtckGnV2iwUVarmpLmY
li695n5xlUP4Il5lxbrzs3PeDTXsQG2UXHyt2hpm8OJEF3Qz6aBUjWPd2hNTrlIj6jgZyLpYHA7z
oiBxDTTImcbRHDS5akXgVJsRFpukeN+X6CaVVRnnpLorM2oiY9MgnPJshFB4OCJyl0uvj3GSoDDn
3S4VXK+mwT+du/ZiaAUJ/XRMVREkx21+3ZFmXXR5vm1wekd4eji0dlFLA+latVYxNjRhoPO32HON
aoAaVNISG2aCn6CK+itnx0jYaYyMLLINz/J3tCYJVAXYRkJ4rZqL/CbJbbnDc4hRsXLt2JxkmIVB
nniH9TCv4EuOW9yj03xaSTJAlnl9plAnAyXt0KyhLFyXBSZqKEiYyKSLDJluXCJkmOAgUKLW1226
7NCAs7D304vJ1UQVSGdHSRomrNkVeXNofMzDIfOixXXZqh9MG9WtTFTajCaqtMO7KekOfeFZ5QNJ
C9EJZZv8jLVjtQ6M6MIyI7kqbbrjaco2gck9YCB0nAQNUT0NrlEdeGtZpwHstRaHvKm2C/PCrI5d
h5JN2RYanqDjKm9IJMohO0bVacdbEXnCFOGM+LoTZCc8Std+0osw8/MQs7J/l/Fr1nWKliVWxG/N
drDFOiulXdlZH7WzzSKcUxuPRkeOsIt6aD/7bdpFmc2QKkr/aKCmVJVEapm8TzWTc6RLoNLcrlHD
mOpYD4kk3VnuvmRWufMJ22G/nkPTzaeegbKJWX7K206187hJvOVEBwm7HO2RKHK3s/kM6YpxpVgw
xdbmDHKolKE0FhaAIWuaqVRB2c2rlpA1Zl4R9X6Qr6SyyH4keprjZQ70VvY6VTWpTmE7iPWUkM+W
lk3oPPQhLbIxIrQOdd+cZ90So7YYIknyJNTzuAbhsy5abSOriYiqBSo365caiP59ltE2KoZuVCRj
Veh7aaqSnKgsT6tts/hpBMQBUsSGbZILZZx/mDYfRjdtbck2qPbkuvKBGZyQUeCIi9yCM2XzRo1l
feWjzsCvnEEWpFl2kdYm383e0K4YSl2YZGtb6T5asmYMIVlRJ+KsQv05HpX0piWmtT7TbW5DVkeo
cle0SbwVSYs1D9JPhPV+lLSmDgvtWpUObbWiDVWzLqbdTNkRXEm7ApVVePn1nMhJjRCBFHRE4yMv
TlEAyozdEFZOSiTuJuj9UhlxNImg30zU24xtsO0ysS2JjZOsvRlSfNQbrz4L+vTI1uh67nIZsyGD
aYXYNoMN4mLyFKnNCWmsizOLDuEXj8ZoTAyURqtVMYtGdTQBTqJlHQ7Y5eE8nU7YubCyCEdDHhXA
g9Fcl3pjy3o1jPysaAcR2kwUiszBuk3nDgIk8GqiTJnJRd2EytjpUoSjw9nWG4IVFCUPpBLPN0kg
3vnXgpfZZhhHsZG8WlTRxsmS+UdMp3mUjfpdlyC3yqsyicdk/gAaJle99grV5Nn1Ahqo13Op0sTk
Gw/BwrPegHg0n/EwXGo9jitM5iu/77t49LWviuEsy+0SOjxBcPzx/TJWIiYFSZVsG3s8j/Osykqz
mKJ0PlogwWZsl53OAi8eWdsrksO+HKnzj6op5xuCKn1scH7YlWWq+JKEbZc2q0JXI+iNMgjn1JjQ
8+iwLnl2oqcKbyit06jKex4NQA/QRHjHbT+7cFxcyHHCwrRBQCGayIskKULqqFXU6HfW+FfWf+dX
Wu+mYCutyVf5WHqqpL0yxDbbCeVaTagIS8PZDvW6V3PdvK17UPBNJyToSC9ZCYkwVN8giMphbZrA
X3tcvpN6vPMmfUTzaVilHK2HSVbblJdQQBZDDnOvm1TLxXKCaYOUZ/tTz6/WpupX1TqB4Jz2SX+q
vbkMp7Yq1n2U6b7c9q6714046urGKe7TQuX8prJ+sgn65BKnY6LkXES1zzeznzCVd+za9zICtdac
MTioCVmD6ogsC4gNo2xSbhZWXtcm8UCdJpnyO1pH1B/WUk+rQNbDKV1aAUlbHC95SDJbKrEA1ZK+
paGH0n5VTKiDzgABvVXVtBE0m1c+OTRQ3JX2gsN0BOZIPCj+SPd4V/p0LYostKDJCPJNVNAJ2DHv
0hDnQI+jJB60MQw+J+huC5r5yluW8dRAq5DxYAhzeFSNut2Ufdms8/Rw9smDIPZIlHACXMLrHR1Z
HubNznWj3o7SbTzcdGEXUOA9C6Clk4h7EMgx7JQ8HIf0fe1veSXMyvb1EFLTfc5Z3avMTsU2EEbG
dMKfGaqMCoZ6VrYrjrgG6iucD7w8K1dq2NmmsooU1MRDML/3h2pUiUjCwNWnXp+6dZYvb7XphZKj
TFU25zv7gIJMsx3KkuCwoPVaG7MaW3JrPfa2wmKOkgrWG3jymub2U9FCNRzRhrTTuCFV8vlBZ3et
/VwaLwWuoZliNS6jOsUsCuTGkWRSHsVmxUR+sdgm2eDRBylXAwZUvMPt2CqT8F0w60G1zQAdG7qc
s9HEFe3bcJbkrPA+O2M/Tq3e5tAf8ADYnDTkJKgO23ma16I6gl++LTZTao8AzvpQGLOuOgwoEXrj
QYcccym2Qa7pqh/pKa70BQlAzw5dGaJ+vBFy+SySaV1k0xKWXc0VdORIuRoUuKmbEVqtMmwJ6MHM
h5o19RVR3GMgCmcCRWL5WA7eBlGvjGeHdo6ACB/zdjsUIlnnDeyyLrnyelrEdsw75R0Phcsj0/lD
aAMSywHJ0JD2ogfpE2nbnKYpEZsRp5uaB1CCO2eU/4FUHFZDmiUaMohyGrD7aZzhcysJmKMxWOEx
mCM5LghED89UNad2O1SNg4vp/oVDcjxk0Nbq3g0rEzRhUpllO+n8rvPxooIRD/EUpFSh2XsvWHpa
5g6otKNQigp4t6GFtsied8S6TSLoUVHzEy0Dd1qSLkqQ74UNEEYo3gIbysikARSchYH8LDovLjRq
4oCJaBzGq2TKTdT3hoeGd9C8dR1XywxdcT74xWHHGY2xm+7mtKvXfMAnyLLisGrsCg96OOtB4Z+2
w1ukmcpQ7r0dIaFimuW9omS6dYE48Sg66zuq2Mni7LQjXgJh1TU6wkEGDJqMF8Tzr4Stb0mXjSpt
gVMc0FkybDx/yeKOdZddCZtHVOK2DjpQBeWVt1jgm969AxlTqBaDcmCpSCMeTELBWahUdAoeCrzY
jrlZIm+ZTl3tRXXmJ2tByY0HbQbB44alzSanyFOJX626EoJaLZnygvnUMS+I0DxCSWTljvh1o7Bx
NKx1kh9ivV4WCp1VlSxgWUDv6rF+N2HT7DQ1zXpyRapQYEDdEuzWoNsueSJtmPQtGAbEiztUfECE
N1vXpFWcZ2+9kZKNtuQS15XSqEqigExVbMti1wNLbLyp36V+g47T6SiYKu9EH+dBA8sxg4n9Rh5l
U9qEYxegVbZbEktgo9vzNlvQsZ35qhHQOOpM9kB0xXGbdVYtEHNwj9qtf6fTJFvp/HDGKY4z4W14
6uUR3O4vY8rGPDYPQeGZYApsqAeyBg0vimoC+V0XYVY0YTo2x37THRLLT/O6RaFfBNfF3JYqD5AP
hTKdVxrOLBQNchSPUxobUFyr1MwgiskR5eKI5PidnEFJzWDZdA60+NBy6A5yeQS9yLaHCKy4pzcC
/iwM1SpZghZaiTlXmNCPDdcx8kq9c06GaUt9xboMJDfUO4Whwxt8ECXllERl69HQH7v3y1Rr1UxZ
vhFDWPo62U5i5TG68WRyrHn/uffsMfVLBHtthPattmsaVCflPByzrN2Ww3RSjQ+sTxcHTVADvVSe
vNcZhDhLkjkcxnkLv75utvnsHZZc3rjSHS/93IftNO1cCUv2oG0Hu1Nh1F1X2zrxAuAycV/UTDWZ
bmIKjV5Y+2C6VFSuywbpSBZg/zE5HPZoWlRe5zuBiiUMTKbDtscbaO+v3HIC/eKmF5UX0SWDOj4E
5zybdj3QVVTmXrVauvZ0BAEczj4o4QBNOGZ6irrU61atzCew1eCrJVDMvbQbFDPowooADLnSfCoK
PEVpVpSqKNClOc8JpFMd5B/laFep55/XRrCNpAP4EYn4MGgzrxzUuGTuxhiaxD4ykwyXrisPx7RY
JXCCrhbJbxjbjsR9FC7dGOOuOLQhoNSyXV6jbVBVUbY0ispqjFwPO3aEEl8g3oSI1NAdkrsKGino
TbLFvge/KFOdP8d+Pu1geavcrxc1UAFd8fRJzKOE6sFjZhn4o5BL0GipxCtxZAZg3pRXIfeCY89j
o6KsOIV8lVEl1jV3PEw9h9e9l7+f+/TzzG2lnFfeVUl27fzW7Zhgnz0a7Dyw36YcvS9kASJySTrV
e32uJimTaGpEAK1nwlbU2cOqXBZVZYeisZPSQ3sypK1ULTXjSvA+XVdFF6gSCqzvdAZOXnER6Ikq
u+gdKcAvlE0znPqgjpfJrLRXdiFipI3oBPok534YWEQvXKBPjYBOrmnZoAZU9GGe+onqRAJ6nEaD
LvOwEf5NPiU6gpQBYyIJ+24G+YffBl6bq7EGAuhoGabWgN4S+NAWrgq9WXBVsHTLluyQDfK8rCe0
o3K8Lc5wacx7AqKKpxcE7Kio6fwkatPq0lkZg74vtm5O3tERmAHunm89U8yhFkuvpN+Cc6GbJTZ9
kUI5u9YoP+fSDdEoRL1ijG/HFPxmKHTV4SAHkJ91DVWrNLuEyY9ugZ9Z3K3f9u/wkCQ7LzQOvL0W
PWxPnt4FgbkcvOUTdaSKeAGYVOnOpe9afuSTxF/PrZcowhxwV8+Offl5KjMeaw+/b4YZ/DFvhJRv
aawt5J4YQ4IHL3STF1NIqqMArFYvB5oLgtIokRcLuCpm2ViHwsQbe1V1W9jFHTS84gMsp1tD8COM
6nWdgFAnWsYBRVtS8DtZwRbsfeV7CLw/lzlwJRgCjTAeWg3rI0gcIZpXkd9CNhd1c7vUQEgZtizM
RiicaL4r9NKEsiUXSHOqaOM+txWoyRFjrbKArUcz7/xpaddo8D1VLIYqLRi8Y27iiXlv04Uc66A4
tE2JQOLJu1mTeBBDuW7HAaRiMm2yAkggSP3xvOw6vINdXqmqpu8F2Asncg6ObEYnBY6Oi6UMCwTW
YM+Gdle5NuotLwFnc14V44epaz9y8Oi9d60LpTeO6z73zKY3tVqys8GzGTBVcpIn+ZWuwEYtkzQi
sAjwwN9rx6M0EJ+Cdv6gpxxagyK5Kvi7wTKQ7342xCXLjiqbnfeOtPGAfXAjpTk23qR8sHNDK4CN
QeTBbh3xp665T1IC7oqFs4LK9x6ck8ix9Cp3daLwWNAw6T64FLtwwX6kqx7MaUKLUA+jBusCnTfW
v2vBr68oRgqZ7KzO19ZbjubBv0i7ZDUl9XVPWRkNrvDDhetoQmij605vG1Kr1oxQHAzDkC9w4mPN
eEgBjbe05FVUsZJAdHbgMb8tYZWlm4NVn7dETWn/sZoY9A+BLFQtobOp0G4kcjmcx2QH5RSYYZx6
VWRZsSpQ5M/d9eAbtOskyFuEs3PP8HNWFNvEPMQXrhID+U0nYFAsoViqMsI8UFOWHhfEu8BVBaUC
6CRkYB5NRR3njp2Ly6lG7sFduxEegj5l/sjy+bAC0mFFumYUmMtIDfhfjm2j2oWclWjcNBi6f1Ci
xNF1AdZNXTChat6e9GmUSX3/wD9L+7msUdyNFYODCWhIwXfZMtQdYqhZiMjTusCfuLe8Hf2uigZk
VxP8YT3TcZ9xrIaTsQZ6KKq1Nw/1pTX9rIZcD5HWJ2W6GcsKnBcNhodffS7FXITgJ8ANZpwo6DTL
o0zAVx3tRjSVfxos4kMySBHr0cdh0ZN+k0P9wOCmXBqMowWctTWZY48D8h6Z0yixhdzO8pRTN0Zp
zt2K1vBPRrka/CkN4qYF41cNCoEzcNh3whwOoNWnfBFgZM5nORz/jdK228KvrpbEDy6EoRcd0zou
sT1rwSTflZm3KFf1Zp0Gy4ms0gCM9eAD9id33NVo3bH02BhiVCXgQGTo8w+jjXnL1kAsOvLLmhxW
AsLkz2+7YCDXCQMjhA8uiXoAo3f+ho/pZdL6VSg7dho0Ol5qTI8cdWdT73gscR/bvi3ipJL5Wn8A
xz9VfZ2AhwhnDa6YPqW0/Vwj7CvXT5sqGa9F10eiIffCDCspDKy/RTpcXHqi89JFzZJv4awJHS2T
/RD0zXExViQu9fRxEcnREowgVLzmFOfVBjwNBI4nnNp1tAvBX5s3Ii3q0NbTad+DUVOxcd0gM8RV
zpIHy/TtZGR61kxAMRNU9A2Y2nAzflYUDN2L1pvgqKaOGPz+SLgUhxqaNjiA5TJ2RcWiPu1YnGZJ
BGejVIABXpZahKWkcTcLBKX+4XiVbEafaTh1uqKldzPDkQdy1b2XBFtvJpvy/yg7s+a4cWxb/yJ0
kAAIki/3gVPOklKj5ReGJNsECA7gAE6//q509+nqrj63zrkRFQqlbFcokyD23mt9C1xi7sHi2DnO
PEc1Q09lqm/kwLquSLX1vWQLLPTbqYLUjPU6we36fKKC+yei0cu1bD42VZeOzSYjY9StN+Ih6uSS
zAQt5YzylqAYPUylqvCZtey9tGffFqknbX019dxEbMG/LWD8skrMsRfIi7+Kx8qSPm3HAoV7NCy1
nUHPN0KXdMmvxrYfobPSvZi2WFZtCPlOd2deTxNGKv6SO6OANFMGe14rFndy2iIm6BfryJSqaqU7
UrQydvxluHcdH/aeKpOqdoM0dC06tmGYU0jI6dSbMXGipcJvaQQc2m3upgPz9EeI/t2t+x1O5lrS
BaK8ndTH5AkFDaa7uQzlG4W0Hs1MjpgFVYx9xY9o4Xytrb8zpWuToWftDu32ufNUg5Xv1ZlXtpca
n+KBK7YfvbCL+hDvBLWKJCS/yQk19kDt7GXr8j2CFIm1ftZ1ubrLg+CggvzZ9YI3r+jObm8gAdPy
Hv5ZZG1RP46ec1f32E36ZT5iz++TYHK9BHLtRyNm7yx4c2m5vK9xTVPl9iWs5OJbN3I09zmP8pAc
uFfc1WsAMZ0MZ4yX6qAKSCDW8d5nFyu4txQFWY9Rp6sP3Dt+Qi1KyuyyK/iCH7ztKNZqcy/xa7VY
/4rS/tjYDXe4OIdymBJBGizw78VcQ6VisAhyVX41qqdp0ClsTHMBtcBVT+A0htgLJZaZNQPub4vK
4w8Hr+KHxnPqhIfLrqweYVe8hSPdErlAcvO3gsJEg+zduaKIJKEYdhqItbJu6ziHm4QJGW0SqnQV
sV7TFE60k2HT37suO9NhGa61lD/Day/vw2J6bhTmC0eX33EvTPHkqyeiVB5tgwh3i3clHsH8gjXK
3CqIHLqicE3O2xQEKhkWiKEF3AMuVYjpoa3gsA/iijbEnRs3Czz9bZUtxMwQ7dnKtgxNtX8vQvoN
XmKYjq5zZpV6tF5pU2sdyEt0K4/N6hwgMa7niRUVhlbTwWDM2UMYdvtgIe99iH2ih2sV08YJIgwS
VwcK9oOa0expt15jhVspVvKXmrfvYw6SZA7Yd0FrexY+QXNXNB+T3bx0W3q4RhtICSgiw2FGkVzw
8RZb97WFgdpX4XRWxHgRHMpIScO+hVgZA69eZY9BVIVzlyjjD2mheIX9NyE8gCXvWyeZBaYD4sCP
btQSlbJ4Z+3BBpAqhvIogvtBeZCMjSwSua5ZTbofjYNWrORdFzFemrSdWkh6clmzXDRNpEmHQifz
M0Xt2iad+grKgANrumqNPAXoYkI+5KnuMTvnqxtjLFrQda1F6i9jwksMnn4nsqB619p3DlXHyp3V
5qnPCeztZs5jx4aRNpg9JTSzqBvyPJZ0fWal68b4/epKdFHYfvWFfW4kOll0Om2Ca+FC43W8eAud
p0Ggyx4mkk6qhYbbVxxuCF0iXUPPczyvPgai7ROzwAOvRvKy9ZAdu1mky1oJePCyTcGnQOSIWD7+
GOo2mu3UQh9BY2W6RaW67tukGyG7i9yBbhT0I5zK6pBrI3Z0gavu7WBhYlcpRwdIiXpaO7vtRDns
MAzSPUqhN9Wp0wudcF6cVu9qx3re971GyWkGFZNx4zEauW23SblFNLROVhXFlrnhcKx64u4WlwzQ
582ezM3XspAZ4+4axgU36Htt0afSgyW+NuSonVBnbQDMhlU3MoJDeZQlhuumMV9hrbxE8klAGwJQ
NK0D9GSeuUAWosFdh2y8eY9aJjzn6ID9GuszQLshMM8VIBFy7r7NOh8jAx4hU0tRxb63NgnRP0fh
zkd34zd/7zPfsCaXdru2sHiiefTcy6LXazhqNOQnuVQntMAACJR4VCH7OeU6gI/lHul4bLbSxGVF
xmS7cQhj3WFcr4r6Pmj8HwB6lqzJ3xQh+NQsOQZG66hZR5519jD2Q3AcKSRjNm0TDLrQgKBZBN5a
cb/SXB662qZrj65okWhvLG7JkkD/rzW8Zx96g11UbG4GeWH8aIPINNQ+9pxu/QxbN5ZutV7IrSmp
5uW8NeRra1qa+gydlwQ3tsLgx1RJ7nAJupNzMBwrLZT47LdpO67aa9DZYk9uXJ4OXf6htrhsx/ky
wyhLwgnmrK7XzyJf3iZ/nFIa1ntpjE3bciLRQh2b0mWhkayY3YWjayI4eTYe2mvP5QL9rj1uHle7
pboxIxNAHVP6NJ5abFNLnWEdZdMqhhTuUBEXbHiTqAZJkJdwORkrr/WljVfCzZO3QQDWxQKdA/ry
glWgfdjhcDGZqghkePGtqOFyVqYHA7CV+9LDUGMakDMFtSpa7EcI5ybpK71idfb1ISzQVw2VSNZQ
jbGZTZN2FJr2Y5gPw1PbvSyGnOUmz9yWW2rAkxXmfg1qb2eJ/QXNqku33EANZmi0dUmzcs1/1D2n
qPTzi5YGShGIjw62yGQ2tC4A3pNSr7g4GiOElN+o8PqTX6HiuxptMkSa0aNYgc02njpSp+v06lb5
GGMcHtNgwRIvXeUdwEcc/V2zOWjHig2LVAUQiMfgcRD9I3PVqdQ+jy1qa8pB10AJ9LFPZZ0k+77s
w0vYQqDE4a6RLMx1Hg0MKhdKDyYFKCxt+RDmZM1c2H2x8uEKIuIJ4ogXaUeMjuCrVokTFk1q1rQA
N5FALe6TPlWAKh7LUqPD5e6FCpL58MvjaSuLNFS4zAD9dsqn10nNPRQMCwFFricXG5Dbdidtt0vR
szpebeUfPekZuB3VY0c9kQTd9qFos+5kI1NH12e5zN4dGEPeNHM8V87TbMP5DB/1AK5yjKwou3hk
UGP6crtslPBbqZtiHxvfStBX5+OM49eco+bjqWjRPoCouNmU5ZQGbg7oBPOVXxOsitstxF0oasTT
QDKl+gxr/zWfBxORPEDfQtqTU1RPxhS/VuvruK0nmpau8ePcgiLBhQ1yOn8HpfVFSP/BO3zITsNQ
KnUPV4e1Hw6gr4VLltLCgAz0fg5Mj8nS0iEmeXUd8kbteiwijXoPJZ9f/OVXyyGiouV1IcsROKlt
t2Z9qXm0iA4ChwwldJrj5C3tfV6pNhIBLn7Z7qu1flynaafDKqvm8nPhg4sapZ7NAC4U/WqMfWNK
mJiOnSdflR7yky7vnImj7RXllFRuntFS8DsKWyUqqHJPszOhaxsmLwXk8N2rlwQO7hSpNlzimUFY
zgVwOaHjELtx1BrVRIL3qLzCvNAO83tTe0+2t3u/8MsIcCbsWDaHqXaBuVjbH4s6E6Fp7qZcgPHE
CLGTxE8HysLY1bgGgSvpSXcz7n3BjqVz7RWuJixoaESm8HdSDKeOEmBv+CWTPJi3BOYAqm+oBxAR
cHWh2hdZqfgBZq7dlWLVJ4vqN3HAdPloGdYBLTH7dNhHHPxsAwvroIVMPO7wpB0/ptm9Cz1o/LJh
eyqmIp0EpD0+N21S8+KlaedUiKOXt2Y3zQr8kHVqMHQmJcHmnsuGYdEuU9oH+FdKeRj9GL2zJUtM
EAD2HNm76KqjBwYY6NfX6jgkdepl5zQ8Pxo0b77IeLHrxPgE6bZ5oy50ZFCWQ1AMh0HbJ8COGQ3y
GnCTeMMKGGKptx+hWh78wv7ofA3vwXHkYfFPBvvuBcMZ4UnlzP4elIyD/mC+lMbHqpeYEimMOpdv
Oqrr+m1W4oh3Aacc+UDQl3ChR30OehOhJ5gSuCb3hMJfc7k6DwHMlsBCHK+afV6Un+U2xZBG+a5p
V3TnpdtFQjP0MibZjB8e1AzhcwlR7xsZghzFnBH3UISSgXdLWt2GBVuWaFXhJYl+GdK2B57sBy40
8ra6UiBmm1y7g7+a/Yr7Ye8GK7YPZzmO7G4yGL3BbdxMLf9D9y16sA28AkxezNK18ynQKJFGJg7Z
2tiE6gMC6XyS/WMF3dkbpMjGTQYRFLN94XKWEosyzvMCnJ8ow50TnoJVepFfBw++oZe1W7C2Xd6d
N1Kmq3fJq+2hq4zcbcJlQGkxVwNnsKkp5HGQzMZkW1+qYO7TCT0aCi7VQzbdUAnlfxg94irI6ThD
996xvPMwVNI5GQx82lG0Z7ryPpq7QafWiZdieZ/UhgwdmXaeC9ybrEPkknnKRtT0EtPYznd5nQKu
jQZT55ebzeq3QyyAi2wb2u7lVs5a0thnc3MjkcyKZrfsE7R/Vw/1O3EgQcN6UKc8lOSuAbW3ZxOA
Pq/6HPWtJRXLGC9hXsYSbVxMub/BhBq3hLu4sWAfJz36nLBx9qSfrnXo/7r9QVWWy15P9udCFx0V
bUCPks6v4QY6ZFNFMjaa7bYKBcNooEy4v5NAo2gEdey27CdQ2m3XLAuAGf+jdNEiQK9uDnAfAdHx
akzEjQoKZHgHfTyu9KyjPGdg62E9ij6m/bZjQk3f3NIMt/0mabFSYyd3z0O7utFY8zXS3YhVUA8V
lC12US3eRwAjo6kS4sD43NbBZAVo6cjmzqtaFj/qOsxfxdIc2GowqeLMlmyiuFuUKS5VMFTZ7PLn
XIFw3YqCxQOnJ6jrLYhQyqAteJlG24z+crgzRQ2nJfdzVPyjXsoTD8RT0Ttps4m7dYQ5kJedhadt
DxJw6R7sB95cTU3W4hywpCPBDo2zD4qy+qHcXUV7fRgXnnGPA6/dlmUXNPs5CG2kQ+tHCFWQzPHd
/dJMzo6V47PIDTaKrtwbsIqxKuwcTQ28CfTl2CC6JJTOcFpdS/d+5x1Lr4RnjgY0kn1IEwkvaglp
lfXT+OQtq4lW8P8Z81ZcEyQD2q4vd8M0vYHB2hcY4LahwRax9tBt3QTepku+dCO6Q0eL10o1/TXH
u/OmISFQkWOqHVh5QfhBc4cmhkwoAm49HIecpWsDf3ICapGN9K7VfnHG8r02nqaY44VIvDXM2rmh
e2PhIMNb+MpDaJGYxcO4F6K7oJ0FClEiIDEzHQMegTsTYtgYRVBk+caTEah1B0fmq/Qf+VR/H8eK
7ryigZNPrhZXMAH2ucUYXtYE9zoVwV5VmGz9oYrDYGrTIqw5ymYOcqQ+KAaGrPcPdT6ZO1tPBnEQ
IncFU9jL/SILRTtiHKseUcSq1IgpXQtzEJs5Sj+PxqX81lN3BrQToJR1K5x5SLvRUjoiodX4OioM
JSAjVtSSJWvhmrQWEJnx6NXlLSII0yuF6f1mwUz5ob2wFRbqrZGG9C7e7A0P2PrDEtoznwYf4Aal
e/gVddQPzpzmDryXmaHCie4dc8YPpzLm0PkgZR36kjcwoVW9aCAoWxJaCydagjJAEUFHwM0IKnwT
8RC2634ugA8uDrBiDJDn2cCJgndHjqzRPgTQ8KkhfR2b7oC5zsWvNP8A8AwgzKbuGkA0hSTUDG1G
V4p0i55PM/MeDGnSyoe4u9JnBn4mcofFvfNHdIa3wA66qr4B9DgCXrohPnOgH3qQxzGtcC8JKB61
h51pBHZZlPP3UffYSxkILnC+EYHVljPCH0rT0cNCPagAOcNG1QxPTmPfeu9LSwn5olhIhnMUdFDc
dItuZ/RwVmHYH5WzQMYq1ou7FJ+uo895K3WKSeGzDgyWD7EHMSx6B4eog8RU1XGrodVsGmWz7R1k
MCiocO1iK6gFfbcTaNkcSLxomYe95HsrN1hpSBqA3gNwO26rBKWdgyNN2lJ0CYPin5mRnvrtxTIE
Skgue0jRd/MY1BmSHne340cy2wQ/y9nKXUAxRm8bMBhJwyoZSX8SM6wvGPBjwtofZG0aDHxGJR4E
Q6i5G028qleYVfmaqCW/Xxkze1hDXj+8oluie+yBObxEwPUoz6wfpjh3DUGVqzCrq1QWQDKtuz1T
e8sbsQVW2UxN3KrpCyKWl1YSqRm3uuUF+g/43w5o/o9qq8R1bupDMG0zSgmkXWv150Zy4CREvnvL
1ZGcHiB+IxaDYouScsIKM/cQT18FE98opfcq6N5V3eknLcIxWnGP7QYNU9R9K2ZEsHKFMSkPMmok
j5UK+2wuwY+HK1yPfJiXCwYHibFVKXHxcyeIw7rudotqp8RD4c69+tBBZUjaotxrQOLLPGBVa79J
PeiUybiFco/5rMlCDENQ1RssSDPekRoNmeusYNGCrojqnKldxxaL+cYvYuidEGCngeKGJ1VUCXy6
zQwFeQP6jtTIshtuEke4jXVWrMxLMJ9gVVUUYB+fbxw3OODFH/wEo3ALKelTVFykpFEQViRMsi5E
/sr1nPHQkOaiNJRzzTlmxc7DMLroBNgChLBu+5H3zMVQOcCjDZ2dO1b3vNIdTEGnv2zzsZDrhkqK
rM+ap7Ucdjy/3R9B70Zibsx+gyVeE1qc2ILcUuPaNpvXFmjSJ5WW7QaroAZ4Qxl7ZW1jbiAnM7e5
K/IW9oQGJ2X9c7uw9sRKmLhTPsNn6nZTjeFehqWG7NWHh3leM/iauJuWqUo9U/4KCHjEyXr67G1d
fuJYqrPy78fef+uob9JOdCqzxW2yG7BwyrJ8zQtko8SinlBT8BPQ+6MlBqEbVqdLI6FmCj8ejRfT
wXYndu9CYIpvwZ+5NvW+v2lKvH0KumADkVD/8LBIvaCqkgYPFImW+3V1q4eCIBeQUwBlbplQpR58
Z/Ywz4TfB1LdhaEUEbYCuCX21RX9w1I5w7HwkRgoHPPFFUIlZe4/5aTbb0KXqTM7LA63sEqXnCCm
UaCq8wB47up4P3DuUDLPUArWDuWFOzU+MbJoSPpFffF/cM9k/SiWuIIFs0M73m48v6CMbW1ojzkH
ZFit3S1rAZDXcc5hBysWQ1yHTaPNIEv2RxPKo3YxqgMTBWwcasjqdq6jzlveWVAhS9RBV5UtKPZx
Xdx95ZFkaZrw2JAfDgG2Wkzwon09NY+zi1JtO7Tz2kO+IJweLAurfbNWHcJl32uYrs/Odugr/1oz
SZJci7gk86HMcYlp2KZqASWHLAzcfqCO+7GcCUrXhF5xaddzMcEPbMLFQVTRgZlv17RzLEEB7rqT
S8oMxirqFY60R5fYyH2YN5nU9R6SyHiu4M7u6Zp/FaWIwUvBVGXLj6JjImq2GWguAy0ulhvd3oOq
d/yiyXQ73LX+5sEUm6ZL71VFUlVwbdwJUa6gcy7UXS5owF+KXj0YA+rWgUoVj51/y5FIyMe2fehU
feFjACpANCUoBn9H26e6dNZkFeQkgIohxIUeagHWsPShPGNGQ4dadB4Ee+7H1mn3KFJd/K+x/H8L
xX61Zu1VIf/xCKR/vvw/z22N/35Hj//44e0JSn+8uvzXo5f+8m/tfra3o2uHP/+lW6j5n/+vPx4T
ccsS/zPx/Kdo8t8f1vT/yC3/5R/+70LNlCMK/M/HNP1Hqvm/z7jfMsO//+E/0s1/80Pu4UAYYE5w
QXE2zH+lm3H6o8CBGYAjhU8ZjnoPcBLYP+LNwvlbwAPfd3AGPw7ax0Hwf8Sbw78hagAbGpjm7Sx4
7/8r3nw7Tv5fws0e97ybn+wFtwh2wKlw/j3c7ExMCWHkDMqk/eVJNo3RMl450ynAltwb/TN9MvlW
XH5/WZzS7E0P8qeh4xzLCdqDMa33Skr1yfLN7v7lA/1v0tfQDv/j9xN4tgw+Nt93KWPsFs7+l/C1
1iKomhxDr0Qi5yCmqYlrhkbHZ+xhvbWaORvy3e+Xv7+0aA6rriHfuhmQilI9eejdgMSdgadhOkT1
aN+wF5xl5SByZ0yyUMzBpaO373Wor6bydjWZ+jOuW/3crw0Q2CrEcDr594W3fGHDdQ6tGDA24cjP
g6wZclrjLTHFiMb4BwLBekp9DnnpxsGtreUVRwqtGO8DHxEEyP60mLyopsgRjryRh4ITzFOo6680
JA+iRwuAB5QhIOevK+5yiFCYMYxeD6bWp3abySHQFrC0lPoeUckNeVz3uy6F+ixNgEhL57OTj0KM
lsJ7dXmhnuoAU6/Lp5MSTQhTbtOvdbiABJSzD//fcTMEDVAO/BlyEJzK53lVXgyMHcPo399bf2u7
vTkMIiAb31nHlwchvq1KFUdu+3VnrAiv4YQ42zKFWdgp8ok4QuR1vf3JhfvL4aN9CVyTp9s8HqTP
FMBl9wEUk4kL3WHy7Fj9XDuFfl6B6udFLMFSRB4jMplEqw4bGPasmIvHFuQULkLxKMNx3UNmlHsx
ApNCw3gFWVncil11pi0kdFT1YDeEYzqFhdxZ6SwPY02Wh4UIEAFde1/j6RdxaJT7zEhfHStqCMRM
vNQCRhLCOuE9qj19gXad34ue/P2VdQj0Kqe+hSmO5WpqzChtOMfFYsmuSxrf9XBlFZxPDVFj0zpB
/Gd7KYet33F+i2LOp1AjEaS3YkD0D1+abYJoTtRlGYoZHhp2kqMZW7Ovrb9cBDomNOLz+q3aRppA
8lex5yFw7rv+M0f3eW35ujzokqD/KDuU9SW48Lwa7tdhLpCyIN6BFObn6AbbFI0VBHpf1yoKhlz9
cJHczEcn+FaOuk77/KaXhP4TIkRPuuT63hzVyvrzCtzyjMuzHcnM9oRAIe5gPeCbGSkHHSlM2wCx
wZ/aGpcMmcfTmLNnG5TbHpBrQ5F2EdeGl+vXim9IOW/vZLUYYRGeryH8P8Kcmo+Ke1M6mBWkvFpa
nZW+M2SLVv7VTFBrdXdVfATxXJfVxXjNpejI+EDzTV84SHTAVZj83II+ess23LxD+lIheiHUy+bU
+dm5/aDBD8pQN4cQSk1gjH9ijbgMI3fO9vYlbECqWz/n6EprcsrR7e4UOLKk9dFFjhYPAimRE56n
vnt2oO2UAY4SABvtvCzjskILLsuPtu0ekDmVn//DZvife6Ef3koGA+eLoy3on/bqXMOYW0FEgX3K
p/Nazu25kIjJEuZf+HKvfVXe52gnX4rpkfQMoGVg3ozC2RPu1W5beN/xMLgvgPBGvG7oriyhdK1k
q74QR33SoEZe0MR1oOHBBy7I3HctxiEf9t5fvxEc+/0fu3oQejiakYWYboBI/mlX35TQdgacCFg8
rHe1LY8LI+ueKRfh/9xhu85rt3Pvle4DKz2RzX4Hun5yissm2vCukBbFR0wgRU2gEO4vaSqH/EGz
tbj0NeiVfBzdFH046OaxKg/lGAZ75NSDeNCgg/CwSPb4+zu35FFThgk6/xAuMqUvEiU5qZGlyXyI
ZyTI1+/Nb9rHUU+DNZub9MH3Cjuw37v99fcXB1HAE+sQpZZDrS4cxtoVffhX3VT0G8IKseOU741U
7rtrhiBhxpCD14ry26I+eqswZHTlfD/BXgGd34SvtrUEVAti+RDlHfgmXR8H/WZfZ+OidGC2PTt+
9TmVQf3gN059GDhAEe6+9j49WXiYb9U8bIkTrMFFIR7ZOIRiZxY4zaH2YFFCe5Dz2CJAmMsjuCZ/
PxXLrcwEI+TEXM5pxWcoy5MlwyXX2VaW+X4bgaQHYJ3ugwDBf0P5gaic4niLas3CFbzZxmaVQJiF
xejXIuaOXUHN4wQDx8fJCg2pVg8GOE5tOHWNpZ+r6m1c+jA1mtbSdHWBHjdK1Q/z7TuCTR41v6gu
HZ+2pAiCYt+WJVJJM9eJdBesYUH0A0A3/4jMup8VfWPunMHFd+i7WRfuISXe8iFIWLLKYK+t7h2i
+9cRLsYqFEE+DdbfDOE7h9SFsyNG5j6XTAZxkBczFNbOfTZVHmYUqBE0sPYEsI8/BB43exy5AuUT
UYC/vjM4Wr4/tWPodG6P0uPwRf3gz+0YdE1i2LDgFjfDTkJrgPNJgvPWT/0BxzZAFJl5f+amCpK+
DQ44+xpJkGCY9giGyrhsXP+2EetvknnvwmOwUAEyC6X5W4nQTGmL5YXnyCiLAedxrDZyFT36UMC+
02bE8SbhgFRjzZ9wbEe/g5InMoLHgJZa2E/r4u4J1rE+oPW4AjDfzgWjDYgE8Z4bce9NAeIdBrGO
v/5I2H/sFWiAEe3CvuUHYYCP5t87wMURkEm6AgJSNe7hwcr3Zu6y1czOedtytgO/68QtjkC4lq5O
qrliJ2dFet12m8hWtynPju26jEF39hW9BccC94QDYtgBT6AMr2TGoT7CAzCDygjzsTXIinXducJx
MxDIcIjF4vUQTOAF5kBcsmADQK975pxpgzLtjfmpCCH4+RjsotbVIA8MYcdRIvr0158Emvs/rw48
6c/l2DkpHpMg8AzMf/8opinEKTQlIvIokIQBSYBZ99zV0iDJ5U/ZDKb6zvbte6BHgM5wP+6dABRI
H64PC3Lhye/Wt5kQGf39MqDdelKMLAnICzcK0DUeTNeOj0tfXGgx6HgZXfIqwO5FfUvay++XuTEZ
lKNXsXr8PLeqjZvNhEmec8wOSCTCZVTgrFuB81O6Kv5jeCgc+YEQM9abn2eIWFgZi5o/FprwO+aN
7IWjE6z7my3KzXvurj+tKyYZcx+yBKAHRKqRzlxsIc/rCk/AGXN+FxAIUOh1xp78YDZf97935G6t
cRDIHOJYlin/2ZkOuCsiRUjTQ1g7/f6CaMCWTWgGEZizSxY0s8i0bNs3HeBAEflU1wX/xRwNT3hw
fxgjru1g07Ipq/eFL13U2hXQslxAMOFIi4OdgKtPk2oAwsN1blhYP9ZQPLpgDh839/gbxoB1TAHG
TD7kO3JjM2yVTQTBlcKVCseR+AIjPHreYeJIt62FLc54YAwUvFnyV5ACMqn8pbrWlaQZr33QnJuu
MuUz0OMAJhHanJ4tzp5Saz3cO5PdF0NZ7StYmak/Iu3d5xxGN+rdPVXS2YUOcLbfLxE5SzUOUrjH
MRhkN/Yic9ncnUOxHnyfFNdl/NWS0oHEvUH4qaWLfen37+iDpEPDOpmHNkCkcrWe875KWSfFjHw/
jjgKEBaZf2geFhc0GjlOAbhttwJ9MscZALcvpTFfuRxtRFg4HoKlnu5ctDlo0YPx6DY5DuVBUXwA
pf6N6fXV8cr+1SmA0pqyePc0uZu86UyQ6EVCun1W4H1Ps74lAIfhi3je/A36yBVEiHiCwP9/CTuv
JbeRbIt+ESLgEuaV3hVZZHm9IKSWCt4kEv7r7wI1cW+3dKcVHc0gS5qeIglkntxn73W+GNEs1Ebk
MJv7xXV/3SnvwlrcoMXN788TxH2M+SI0KvtGKDZdOHXpXt1RrdJgCo7x/HB/xl7YLQH7GAvla4Aa
6Kbvfdoextj2RANU+SaGFABCTbNAdGW4yQbZLas6NgkYebRVM7/60Kp8ga9d0YNMawzGOzp64Y9k
cg+mDK4+yeILind6qUvO5O0QLIb7h9hyHe9pn5B7CIk+llin1hpL/bmNYswN2VzIjoJmuSonhaNC
wStqmpRET6ltSV3uiX9c8tTGCOiX+uPPbyaNkbQtO0iPJLmJp1U19rkm9Ilh9RYdMVk9RjhNdqQP
X0dX3rSSE0vo6f1roUiFTlxczsHgnHqsg8K9xim3UzEiLd9fOtJzriSz5VKLc4QsQ4vxGuGeanBv
nVRi+WsgYslGj0eWW5EODzh9WJ61F4MwxuQidBdYPpKfAheKEpTU/0dm+H3bdfRZZqEWRVIRCKX/
XFjDMOr4l6Dt1BnDTWP1tLXWO2McpdFAqZUIC3KAUfqXIG6rlckJd21YVb52Obus8eRwgJF2ebOJ
A9Jhc78Lys6FUefncsihl/Ffdh2hbrSxs8UQyOpD6M4+VnqLJVns7keVWAbImBotLQJpX8gzRfhE
dNsCJdNjMVDOIjs4c82ZDDGhiARKiLBL90ERwnoYMaz96UP57bjBh2JQuxvUIS5Ie7h8f5deFD30
wKypGoGvDUujcdVxmh/iybcPY/A4zmvYEETd3vBLeDMmZB/lR+becER0zdRMH2vspxr3dJtl8dXG
wyQK3Xq5/zmf4a7PmwNVl7clyJCeRnZjV6jHHrTNA/H7fGFsU83ptrZykZWVW2tnWmcNaUu6xdFj
revBQzWVa9lICBlhkv8VB86jSPT8lfAclmXLOje5qI4OLeYj/Z5pq3Qv3f/7tjxPi/pnzebooKAp
+0yKFFP8KlEZekRHcv6cInCE38bIpGXeYsXh8B7fMrxYSyekdvcHG3+/UbH3thzo+2x4rOJq7ZPI
WvhGTsOD/85L7BDU7wVuBWlCMpO1unSd8Tl4cFNm9N66T5S/YSMONwTSk2Omtc7ZltRmrc2tGgLr
2tF17mklv0x+aL3Q0fAoEdZZXk0bDk7dU5YSpi/bftjr+IL//cMwESZ/+zA8tEzmRHsOCuUvF01X
iCQ1XEQR0TnWpmyG8hQ0MwUtM/iCebBsmlotbevOq77rHmAsLoDxmMHbvtZeltcLj/6Dl9BLCQkc
tYOFezOwVrkjmgda6w9E0oN97+Tq1GnYD/799zdmhvevb8D3aYTNozLQWd1flgIjM22+g/nEV+vT
OoE2drw/yF7959n//Ux0dbHsKkvYu8jndNOIYZW0rTjXhV1f8RPbuCjGfJmTzF5GMUsFVv/ybPKt
HrqkeByMQTxZ1ne8C/Xt/qLz6LTbQQCzaP4zZ4RqZtWRvkDOLPfSCqkBEAeOYVwPuwBC2sXLetwt
ZuVdJkrGUxUNZ9dT4RyGJOhqY0gg9fPReVO8uxcJRdQEW22Ks1WEvHYbUpbkQzp3Tyq3fSX+WkHD
wTMcKZSZzHnB++i+t65DzsKMx6ullf6mb3x9XdV01PLK5zgyhMs+NK1DNxrvUFzY4L3B3HVaW5+a
4SLbcDwWbHdbzbe/3isfOm/alYDL7FC1JO4ow9KwA/Seutl9/m2UBAqd3lzndYxX10vH4/0hpPak
oW4OVznQocphvmxK1ue1str82TDDcz8QiTNjGygK6R++mxoGoU6AmI0WL2DSjOdE07AYN47aavhJ
fwpNHq3gyESc0yc91bd5xJZfTDYSJJLbS97X8T4khLC8S0jdMMX7WlT+3AxEHtShEDo+3gKC4BvN
1rUrcA6iDrFU79IZv1goqzsT8EFA2iIeD7QC64f7Q983REVz8jBKlgpreIRdq6QTujBaSvMps/+y
yn7Kl5zAu2UxRwqhkpK0ybBUd13kcBXleyrPYZ+LMcOQ71bDKRdyxSFOP1L3uw+xJaNNOGXdqk7a
dOdnkGlKzOjk3qWESakpcp4gsfqhJZ0UOn9YECxArL/cT87cqxDCdl3fsH5dECauytbV2ezVJMSx
qkwAAq22EtKPnkSV8UDgB1CPrblluu5Qbo9mKsszJXt6mPCgXe4rO2kEa4NGqK1qW4arTlY6aQuv
OLOrH6fWePGGybt10nlNO3/8UpU07qNBlSdMlNuqIq0E8XADrHONp4GSybBxpxqGuYlL4u1GJ8af
A87/a01hzgvF/2Fj6aw4jMOw2BTo7gjBWZI//1vnIiDznirMDMs0aWJSkri/WdDvK1z4w++L4tmv
xv5Cpvuol8OwImXDLRBwNs2d8m1MiuIYTuWXzkuGRwyf5q0NBdljYk5+bFbkbNn7STe5D61jfv77
Kmj/vgj6ZK5oDtm2xyyne1fmb797r/WRRgA/XfbD9HW0G2IlKXzVTt80iF2HiHbzipSwt0rTILgW
BcpVE/XFzo4zxMZYBYh4boxHUG82MF+jh1HJ5/sFkASe4CLu9UMWCv1wf2YWNk5yH4jH/i46D2M3
XnycJLYa4ytRsVetd7EiYu9880KSVFX9GCm/eh0Dbqn7p6vF40KfZCoWXT9iMPPzT1NN+aUY3kf6
W2u2bnV0rUYd9fmZ2aT95t8/M+v3conL28BERcSN6u3XGrKzsd2OZprN8kGYHuIomA6WrQOsC9VO
dxJnVdZ5cL0/C32MPkluBhvCIuvA7cUrRKn0jOEaYb7rPz2j/yiaITjnHJfOY9WYOKepPDMofU+Z
pm9spZxnxyJISKncbLR89o4CxDCmNvkulSDWAUtpY+KbW7BM1o+Gk9cPVQl3ykqIU42Blf5Jn/h9
72cyta/bjgfN2RHGL1d8TxwmFF2H5Z4inoA3jM8OJBbdHfCcJaAjkGjpZmiF9WAOif3AzNNsC3EV
2XOABjPGyftdqOsi135oSgqhqE/brYjTswjq5Oj+70OqxclRgzDx79+h85vW5Oq6NQtNNkq47/96
3SceGkZu9wBbs45KBF7g+xAN8XUwxAfThr5YvY4waFnFTRVdeUsqKFvl0DzWXVLeSghcizKP1c4C
DuY0RX7ylO5shesSNOzi9EZzyVk5Y2evA1/XdiPp2uW969CnVbpNjOCb5uXGqXWb8oDz6pgIP3ka
yAAJjI2DgWgdDZY6ER7ZKg+8RY/1COuto26jrz8rclYODGLTV+6H4xF8C1pVX/KuoX9pVzeyQfo2
zie5/LkKAaVchdgxnxqrCJYjHR3YkPNS1UzOXwhc6en+4GY+uSJVN2tlmNrufheP/lB9xEPxriVt
D84uB6aKeL8cMw9VLoW6++9fjPFbjc0X41k6Fxaqpa7fGd1/W5CAIKWR7VT5UuSBt0aDs19SK9wP
Y/9XV0N2oslev3iR9ZfbD196PYo3WUzkvbqn3AmaYJBblZWA2ehSAY/AFHbCpQQw4+YP6774TcJ1
dQy9xjxx07GE++tdEDhyqgq0fCKS3HU9X/FddgsnozrcX9rYaLd9Sx9HxbFxsl3/u1B2s9G7ajze
H5oItqJeuC/g0TkbV7E8Tqk0thwh1WWS4RLjvFYuS1Unj31H2GjA9Vi4hfaQEG0HYZV+3l/BZ/AX
EE0bdk5TXcxe+WfXyoxrHxr7fio1mtsLZLn+IhKYbU5ZtqxbeAXTvq4f6mGMMSn23bKeP8aqRGvG
02LQ0eNl79gvsXD0Bx2sOI488+dkjv++f/62ns6fo8dxivMno6N+XU9NRWFNUCjjopo37GyyQ5QM
4lMTlIO2NPOdFjrkguugx4M3VLfEDSgu9IoKsFDPZRtoy7rw+geXdK7KbW1/V6EScbTvN/fkkY43
XfuW9OT1/7ONhAj8RSkxTZUE+P/9Ijb/n3ckCB0wy9kz+OfXdwRsNMp7mc+Yu7mO7xvtWBf4TqeI
zj5d2GVaZF2ypA7aZ+kE0G3qxy981cssv0ZxBjMNEDlmgAlv7UAsXJRg+PSmWQm3jdb3YjQSmNyy
p/8sXxxE7GB6U5P98Ye38ltxA93LsbGjWz50fMSTfxY3UT2BkTRRiM0m+bAHFOis67xj6ATDWRe5
u/TTMPyrxJLX9QTCUwdKpN8aR61ysSymfOD9cCQFKF6LELSdS3D/QhehXZkawUytz06gcoqZTJ/8
4f407fl3+0dh5gIOoIVq2uzT4rc2Kp3FPkRLSJbEE1taVzaUx1l/cOCm9tlbNxbHdpA7rclhNA3+
Vw329BkcG8a/QA3LLvDra+8mT8izi5gm3DXTsuwRubFc+EoUR/yvzqZr4uZWFUSAgkxwGCiM4jHI
jDmKZTtL3pa6ju54qFKreIDrasm84AQSOFt2QmPVNV2853dSy/vJxmqb/nGwzc2sbIwqP3WjrLfD
pF/MWjoPJh29h8Hswp2fN8FJSyb14BocukuKRSz8zjEwYtwsMJYC1NXECodTkXbOukgm3MpFhDNN
5qc+NqxzXjjptQ2DTac08dzMD8RUFzJO8PjU38b5F1cOTuKwjsqtVyKz5Am/2V0MEhG20cEDTZmN
MaoEgGpr6rNtLswRd/9xSvTuCX97xwUKaiW3EE2m3p12xEeo8+eHwgy8mSfw4OXwktSsf4y5pW0K
LSgx3kXdBVvCtv7ehY52cssiXmJ4QWfs5C4otfSBotVcw7kun/OeqG7U4kXx0IiSnhgJfvETqAf/
EKAo/3yoslzbaWN+wgYA7l9Cja+qXm1dOy6PCT7I1TiN1WUaLdg4QeXvwV3sbGlnlzgJXxu/aE/o
tQJXHgRH2GFpaa5iwiOLCBY1aK1kJcOo+NCJkWMpJBQAqL/4kLV9i73pEmdTvILpIZm14P24N3TL
sV50dUePxahxfYLRAsW6ScmJX0SZ+E/TvPWSYHRe2yyol3o1lud+c3e2NMXobAkn8X9Oy3131xkh
5glorck1S9voyJq/GjoyExU1yc5wMvGmdc2rjsdkMUhXru/VCFLXSOI3pRTwtTBb15OwzqGdOMcY
ZFzkwwsw4uKgz5u9b3qrQjrn+0HyP6fJRZ90lz707Jvwne6MNXHEiTW8Z7DRT43K2mPiGM9l5pUr
aGo1+n4rd8XgqGWddeOXcm7zAAuz9iEcoyXNqGZvC7ConSovZY5xHBdQsSJIl+7uF0g7MwIIMkuj
hU5t69GTFsb91QIe2vv9tShVBRbULr8NBcx+ZY3Js9Yib5AI/NKBHH3CQy8fwlTdQEpQ5pCJs8Al
Ag4hRFXTOwjlgd3v8/7Kcw30fH0Q9Bwz4yhQ8Y+Tr5CtotA+ULdrT1nkcwLxx/fSif+gT4lZP/vn
4jXLjJw0XPp/vm3/oq8VvoleaOgZKCogdmTh+lU3OfGp7JsfYRTTJE+FiS2EZ2EYV6uaRBLIB7rs
4AN8WNDZBlnSetTiGTozTaTxAhIm9/NoK/goSt042vGMXXLtUzh24UNHlU7jmCP5fN42JUMyDDOp
yIiNJhrMVC2ENhJvdark0Fn1hwXTdWVONVpY4zvnKR+bVQTdcc/B/wm8qXiPcprsulB71/fKV9tY
tlU8frGBZ26F8/hzd6zgF25yoNnHpKP1fn+Wzc80yBR/2M1+L9moL4TgzMumbLi/Krh0mNEd9Zlq
MaGfru6tHz3QxTFwZx3Xsb9JV/dP0exSK2rtjTCUu1OkEsqFVw/WQUDfmbGqJLRhVvGTBxue23IE
QgX7CmGzkF2+IElm/hyY+N+LpN/3MneepTw7JNnK9Puh9G91caXh17Mq8oBpYbbgn/WSUO7WkgVd
oNll16pqXUWkaBL3wZx9QghQ/n9UiEI13U754iNwlQUQLEq4DoCS7vVM21AVok/mf7T+/G44vVdz
jEWnaPAc0rj/rBzqBixsoiiCys61XxgKdO+YmNf7MzOkD5jH07mRtf4WB0Bn4TtM4JAqdVZugICS
pPFR4ZE4y/lhtBqsLQ0Ag1uii+4VH0B+w5m5G+v0nEgKEYNJ1ISE5Pgo9YxWmwnKFSjLcjaJFEYt
jm2jt4vETCFnA4HZ3H82NUzuMSzAhvbYecTimxEwWPrMr1CflOTItb13wSo8UkMf/GjgmEVV5V09
wm5eOEy3OKgOmh01b6Nfh6sS8tWharvuHMZZd6ZdQKcjZ4GbX91/3rlQTzIXPnaVkYLTyTUe7jel
2/X0A2Vt7GNEKlwfsXwDgb7sE+JYbSUjKgYMDZWw5UZLAN1oIWNbuG/8x8CsCJbdj3QxNGYaz6Ry
g4RxLpq3YrBGf1KDcxlCGo10IchCuFr1kQUdALc8eaQTJp7URLO6GQi834985lnOFXWqGWTLQ9On
bXlfF/iw+4On4xP4eQdhaKbrMWvdYe5jzHM47WxGU+k7vcNTn8yFrVtk7y2nPt5SQn1PvIVdAijA
RZBwSmlj3/S4jG5ZMv7JUfLr7e5wVLfQJ3RO+fPw1LlO/9tNU2ChGPJ+QJnL2ovW9fKD3h+MIwJH
Z9d8hcY6HGpDuTvcxyyGoXg0q86GduNMG1Lg7osbBq9jory9Y8K7Ceaeq16bzpHoN8GZzc9KPAvT
2/wqg3MXdUX1MTHZyBYaH1+qFStbtPXaclJ/TWct/kPvjjbdL/sE79ECj8v5BX+343qz0vG394g/
bAy4c+DKl5Wz4lBCsFOw54km5211+TfuzmLx09CmtcW6H/PDlBbFYznp3tweikIIV1G+zQQI+8QN
yeDpINRxPukJqVlpvaEf46DQb1XgttvC8IhU0ljWAOzfxd1cDoi7jFjgkGnXW9+EqHH3FEeZnPkJ
XXAkkhkcJ1v0O7sx3oKkypat0Qen2qj0ZyYT7Tp7bLnDTHNty75H3BNHxw0RTrAR309zwwzmxkzV
7FroJY9G0kYbi2ZGvKi4i8xpah/yFr5fQoTpQ0BlXXoVxHetK7/igCiwKfDXAA6lZ6dxv2VDH5/x
w9dnAkrfG9VexjLvbykW8TV6pjjAcpguDaCM3s6unjY95XaS7nsZFc8Izt62yIx4NVGgDhztn0SL
c82KrIaMe/HstrG8wIGAdK+c/BrYkIMys4wseCmT3LBZxwyccdNNDADhvZoAsZe19zUzdHMTqqJZ
+jAky+BHV2o0ZuriizfKl8B+uUtmFJX0DCLe8tySiFs3orln+8veof0k5vsaHucNeNC6ZxwLqbgI
hum/76Ler8fb+ZJzcGpxuGLGPBXmPy+5sBy9FnRqtuz97LkV5YcMgmGvhhb/HQ2fpYdExCdILhZ7
0ycBcCav5A2ZIZhJ5pSSF2RC26UEK3zAj+htXJWqZ8GoCACX+8kwqrey9p0lVH7jqs29lox5PydJ
XboiQPnVGXIPUKRebOEa0B1Oe2MVKeE+B1EJU6CWYiPR/3elbeQ7CVQyGOhL/XSmVGAG68IfDy0L
fZob+XOEZvpkFMZ68FrxOhhU1gQJPzNJZygjsv860Rlk6I1sOMdjkrKHAa7JTO2dov5YJUl060no
LLzMmL7mess116cvtWDQweQls1jbjvW+9KT1wObm7mljgKcpveCaaGlwbWuahbphnGsVp6uYgMFL
mXCB+PVAzHk+AvCgDjSVeTCA6TfEjp4hQEePwyPMYHGsKfqXWVTVHGB4mQT2+IfG928dDr5wjgKO
iS3PcID5/7KO+nUfhvA2wGhqdfMgzVhtQ6Un63Ro7Gvbqu+NQzqPGLB/P0MqAC57C6h2sZjKMtjq
qKlYUNt8T5aUGzs1v+RTlm5De6rhMRRf80q6j1TD6dIIguIP0RL0il9bU45nO/asWPsChYlRgv+8
YHWDI4fW2jjM/PALIJycPNmYXNX84NmMGut1RlUkZp5cLeUn13qM0xNOucv9b9x/xCBAOu94Xohs
wtIcLEbOFUPSEtHnwM9Zwdr7vfvX/dVoBKcRrXTrt0GFSFdbZ2k/tdM+bEbr0arfATEHV+5R7TpC
BDqIi6gvwELZblG77+L3LzI48ma8rNnmNrbu1c8xDSK3qPehqW1jre2ObjvSO0kjiL0xBU2SDtPO
GsjCeo3mvmIt+570LkMwCKPHAYTLxG+X7uCKjcqA6yZ2jOyBbM/fgQDmFNZWgAxbZe1j3WPzqKzp
K+Ki9Yjl13rMlaRfS5t5X8ipwWzfSK48WhZ3iSTEm2ubCT0vowW/zAmHOxo8dkV+ZEUBIjmQdN41
IRwapy5VNmezI3+I/S5g8hrfUkAWMN6Tm7He0lQ+Mz7mM27jxxBzwF+gpB8Lmps/5etwZJKCSoMb
cH8L9Km+1jIVbe5WqwCAhBsV7TEy6hDHo4ejfIqateY7/tYWiryl343fqoSwPVL0O6WVWMFVWIJ0
DJ/NWgsXNoeVdZ4Ke48XNV2zzKYrq2VkCW7SD+Gl/WM/Nhetb9M1wwNP0J1RNbxtzqV4zFLdOU7j
ZDxFuvtD7+wrDa8lAaX4ljpOto1921wOtDN30ehWe8Kn6V5qcJxdGWz8NlbryZn8t96dW/sdskHX
CUxyTZJfEub5LPVhLn8VAJ2wHKpDlznlg5YoBgtpbvtiVgqSUga2u4GrQPNxANxGCLfnHn5x/CQ8
mbnHlJf5pUdRawIlMUwjwYA1BP3hzm67P1h6C7espCKYKwZFmw9NmEEK95fj/LPATICv56YFziJd
kZaomXJjGVu3y4ZVAIz/1FU958v4qsccsXz8Egy6aOqzN8bq57NC9yGeR2m3vv+pO/+VGuDgppm3
Vak7D2lg2+9J2Q2rTreYODdaBoz/MT52jSg3Ss/ta6w5DqPTovStztG6ObaK18nwHz2Njgr8ZX1r
Q4h5CLp9XKbq1YWf6ltt9c1xoZ/J2G8vXZs4J7oP+arJh/IbSREGQKBfhlkDY1BE0xG7AU5WTriv
RcXyPdTfAz1ft04aPodalN6Uzb7U9/UxD3FRjFBrzsS4btTuW6fOvA1wE3/BRLVpjW/x1HS1+1wz
nOvZqbzoZqQCuA2f9W6ocdXcXwZgkm5GQsqY6lzuWrKmVTjdWg9q//0hqbNXQkTVw/0V4AoYgZoj
VrGUT20wMfIszAcoyGSq7abqz0mkIQvOD6OkWTJBkzn4BEp3UaymLfqefO4GeYjxSxRVHhar3qra
08+nrcmZ3KWydDkA7Uup7RPLO46sNy96LfS97GDZ1U2PelIOq1Sr9CMRV/3Y5JN+BM07SkIzgscg
8TFWT8yIjKZgU1ZKO0e0ggBf5IiKsEKBA/KAwDwkMtvRw/rqM0JTton8pKX5qBcy/IA7QXQC124Q
DzsNH/UqryBBTTiPzu00TOcZXasnG6NhHkA31222BMxTmy1jDLrYVZwJ0G6r8cmeA4BOz/G0au3q
WMIjg6KKflRn9EFq22m2HOjHF6uoFQtMi5EDd8nLNNM7E1vvNlblfsrJBTCmuFBahlAWDWXGNEBZ
tbklzYg7NNWil5GjqWVoj8akcXwK97jZkg9BgC8hjpUH6aXt3fYwpF621DN/XWrTqo19Gj7mpJNA
h6xiVjFTBEuGB4QyKBc62NWFi/hjcaRfxHxzvhfcoMggmb2ynbkrKOmHJHR6pnUIl5Wu3nUw26oY
rr4PqK/x1M63nJHhZxUDBL2G0Sll3iKdfZ3CdC3recCpTXTdgKLlT/t8LL6C+e05gIbk0iwbBzND
D6uHIrOmLbnJr2KECxuhse4J3REsnQIAU6K2lrE5jTAxGBLYsk5LxP+hK3+gFHJoqdICsod88xOT
LomKLnY5fNUz7DJaCnyJcnGR9dRkRDt5omFbz14sRk5umTyB5FINx3jUHjFlc/nL8nszDPpB5xDA
gDdwb2OLGttY3cK3pU+UjC6nb3Ey8R+sSYcgklrxmkwdnHWtNVaVwXwb60ZGki0SAhz0/Sxag/w3
llVpVeeMNX7R+bq+cHT7Rfc5/6LYTJsej+UKanZq0JwKS7g1BGmwHTE12O6+5pI8juOKN2dkjCIh
zWsSNT+4B7+Jbtfal97CLmuNGwznM+gPF6Su1dAZAlghDBlb5ljUwExkqzFk8tGQkliCnALTwwsO
UTOdWsbtPZQFYcFxdF9jsHuiQJuu2RBXSnQPbR7GsHuc7oTMltEx7iwoAXDTgU5lTD/DEaUqeBR2
L7SlNggxq/iNEzy58eTtu4n9cfzhqOGY1t0mEF68baL60wjRY+lQnIIUyEjgamwgtreuAnyjk08S
FqTkomus1555gSvdbq988GxtRsOwOURbPeiPRDuZLufihDIHxgUYyBAu3+hKkouJhwZyRGNxuOoR
A9Mu+dIoaIh+yaBEP6iWWoRPl3E+Y/HChKfxkDlmc2yFmSxLe+K9OSbYeiYOtahnS4YVf/GbT8+F
7l5m+o1pGjGMBOdr03oSg1RkLlnurVncZOqnw+wvelkxQRtmgeJOKX/ENHzX2kQ0S8ZcDuRDWH48
I2aeZIO/VUVUELr2Y0gYKgfftxj0VdWmn7VvTbspeOR8seMOK3ZZaJZM/nD3OMrerbCzl4ljQrNn
B7OZ7gPWstk1joW9+5ZMTBJh3AN/vWG2ctdhHEB5mrgXW9GOW6xW20TilB6bOtyEdFI3DU1Ppm2R
V6hdDVuUsrp9Wbx7HlAZsLv43cTYP6UAvaK81XYh0Aq+UqbcTsziAz82ApXfWF1zAcP62fsVTKma
yanGEO+h8zHTg9KBIWiEGUbij5BJdlRAXGXt2K/Be/HLSczdwLg8N8pWtj4d+hrmaancfllb1iMA
kf3cFGK/XTtDoa8b13uP8IksE9M9yDy8mBwMFnVfdYx47bc53a1N7viMR1EBGKBU7gfOUIy51Q+2
rL5MCb4Ex1wbpmS5N59SHwG/tdtdNlXvlT5XehgqqHn1Y4gZnkUTgtXQJrRaoI77Kngxc8hHbFVM
acYzl/UHCZzi0FVIPiNDmBcIiG2QbyLiqpjAtpgomFXhUlu3yF50tkhhR0z8oN519c9E2+AnhBDF
pwl4gyGIUDuHAZNHVo5vXgKvSvo9IOUq3JnSrNfzAFwba0w6sV4H6mgXRr8t3Uqs034Kl5avnF1n
Ybau67OqlLPULPjKNJTqYz8CZNPpQ9RuQ8ISk9SQkPUqU3JlMpTdCpoWJMJKfgau9LctR6RlMXrf
B4Z+PBjS2csk2oyJ8RQGOVMqreIzDRNYE8E2dmZWZj3sWyYYt32wC23vtVcl+1BEBjqNpDZTmZpl
QxPaDSZnZRB0XOem/FoKC5U6BidiD9hkOPiucoUtsMpsxg8IXTLTl6LNZASsgc9LdKBDemZAhWMa
brMhm82T5ZWRuiBgvG2Yg3w23PjHNFQgs2rDWSR5CDNH6y9+VH02ZXJJlGLuWEsGLEk3mW++Fq03
MQyRIShFSU2hkaJJ+4A1Jbdg6Wkt6moLFLP3D9RuEM7L8Fs8Zg/EOK9RMD6mnv1IDfHsMnV1rfXi
RbAGtg2EVEeFh77AJN/24VtQ+F+NCeaTb70bYbI2GP3QecFbpXiPMGletJLOuMXGQ3Pd55aEn28I
5y9RwIJL3Oh7LJu1kGm7N8kQNJJ5kJ4fHBhO+QSbjYjx4CKThSbLLMtgnB/4Sm+Qo55IU+inKEhO
MfFveJlmSbTSYERbz4I2quaKr2ib9J8qrg7MqBgfWO/FzWlwx+agdnqTuKAjRbuHQrUc3PhNt+R2
DBOy0tU27yKmIqrkoY6DI7jnldFsKdVMJ5ldGQzulBmzuw2gRAyS/wJmitFrwzrW5/l7XVjzXvME
BJRiKqeU/jKWhFP0+Af1pVjjKb6YFMLNxK/d2J+uS3WKfiAfaT8xaxd5u85rLjYxfjPJQbRpO+wc
m5GzoyYBctedtYk4CvLHo8w2yDDjjgVrK6foTWIVWmrK9cnyiU0ZpD7iQ2QxSZA7oMjdLds1FRc7
j0lbbFWtpGO+1ir7cAdfLfoB+TLRYTwk6oPBkQ0SZlOtwOjxbVngkXt6mT1UUzUxXqaI2KjzemUF
1q4agK2GjAqeC/4P1+6I0bTT2vVGtIHcwFRgBLQwyclVCnwSjcKqzYO1OaoZ1EqctyzDT2Yf3xgF
OU7mtOzoGa9Zoy36jhgz9Qw4/pA5Z6pR6xTa4Ymj50oW9Hvi2FkQgESH6zl4OCxpLYPdKBrYvixh
on1h/B1iuMYFDur75xK1rLPW0KkjzvjPqQy/cMtGayVq5v/BDTWASSxAbdKLZvQwhmN3Y++C2MFK
ZrLip8U4j008GvEPSxxVDFLU8eqD31KyhsFkbZHO6VXgl0AHjBhYI99wz9J1cfgfRyaT7lqAZ1Uw
IqMAp13p5V8R/cOFyzFs4XZPMS2jBW7Vo6l3P+quXXlm6MHyWSAiJ+tQOvbSluLdnyhrXH14mwKN
OXkMItxXMIKzOtdnWvWq8wzCrIHHbCtYWrFVVKsISiGVc2etATEs7f8h7DyW48a2LPpFNwLeTNN7
Qy9NECIpwbsLj6/vBaS660X14A0KAWRSLDIJXHPO3mvH7NH9rmhWqS3UFRyi+Z/oLgXoBvjSCNmZ
gDqjaeVmTEd7AkzffKp2m86uqokeu88qAKa9yL88zHx+xT2qJpOYKxrrhZWqu7EyLXa1rHuCuP7T
CJW2yyi2kEnI0HNeYD/7V4Zg8uKsnxO+QceTvR4U9AXEPtTPtSIVPHKg2efLfHrNKxnCsn1ObuY9
NS3tpbdqTB+d9V+ajfb/65u4sPU0GzuDY6hYn/5V7wMB6iYeClWe6Mmf2BbOMtbhCaJOyQ6zACRp
ZfzUpJDQ8mBdVHV0iqOMmBZH47fDwCBDKzzMoixhWyvhqhcQi8aGMTB/TioIXAC4vLXXu/rGCUhe
lDq/uDbZWOZL8qj+tiI69+QlsXoMRf9SEFp9CUa8jLkLnfThUWysJoWgZqs8GyCOyxGYi7ZKdMcH
aunBwVCK+BBMWgGq1vd8lBinEyXai6K2bjGTj9OkYI1xdS2SPq3uF4gkyrqfMByDNH7ImQSAdbHY
yiYw9j0x4FsjBoxXmOIHQoT+0jTFj6A0iSAxug+7aPMzfo2/BzsbzmGtW/9FYab+u6Jp0wiiO42B
3HI0AEH/qmgOfi2pRihkG+CVKTwdBxbR8jWd0UVXm3BFzQwFpy4vQhPJqqMjNClx0dmPsGrHViQs
wawd4pj/Ig1W/y0NRreJVpHnVSP0z7T+rd+M0Qa4CStdtl5hs2sQrmVUyt5Nm3yQVhnyg9+TlcIT
0hwMmo0P/VpUediIFPawMdrP/9L0n9sR/6mk4Edy8CmxC8OdAFvoX3czHSxix3HfUeBFO0Kjybi0
WS3XmYeL3B67F6WrvhTVPsQJYDZ6H2ddIe9mTLr/6vrXlH8Lj20DJ5Lh4uo2VMs2tH+16wiyC/yh
J+KLrJNlrMj+0vJ36IDn1fWEJpFje5CkWPnthG6VsXH01cTauElg3J0E6ovCYJbA+1ilRKGuw8at
zmWGSGHqvmipVe01Q/1p1h0qpgHcmJmb1fXRmiHWrEL0EGdEfech3qLKa/VXe2StNF8mQn1z7I7E
Lg//KqMCLuFxsp95hbNpdev9r10DCYhpIV/XJzt22UI9F1mOQgeJP1BWgpNzBwuykgTcmipBHJWN
/nL6WvYRHYuxzFlXXVuspQBCYKTEVtDF+iQYECYNdjaAwi6RSCZg0MhsJkVyOqyL0ghW5UA57AEq
wjTlnIe4ca/KdEibWEc8iQnXLO9mKu7ESGFXrT0+10ej2tccElzXs0IX+3BE3RNgdTFg0J6xEOCd
j8hU1ePgECCmVOHZ7kbquDiNzVGv0dqp6otjNU8G6pXLMOTqC0sfFJ5DegQd4qywKXirQCHoxvTo
C6Ye/UqvM8kNU2DPeWwF2JOC7xlVKLplL83nEDdZnUjjmipgHX35qubYrdlMuacojtRdoUiPHVNN
R9EUZ6cKgqukirt5DMqjowebLhH2Ddb/yrFC/SgDQ4dx3qwzu/6dyMjYe5rq3MCVhQd049xzTLbL
2B3AA1U1RShD76rz6EN7qv0MQniRnXQ5/j0LTrUITqMOY2kxeikSMfRRJ88qxnOfI/YP9ZC+RWPu
eXwwxPpq9gQInSP63fzJjaERdRF+EoLYu50d9Om2cOufA1bIq9EOYtUEpnEAPmMeShiMOKD1PSFJ
pjX2Z5Rb5q4NpngaWjps6kINmCvNd+EVcuO4mQO82cGOTA4OCXAd4VAhuQ6R5mB9VxztVZKtScG+
TLeo2eOpJdxFzROQkfGJzq6kcwE2IkST/XjopjNhDPehhKs3v6QSOCJqu3vr3ehjLHJjU7gtyKJc
yc+1LPOzC/ua3TpO7CSkH2KWSoay3kMpIXB9kfwzYooczPpWTocudQ4P2JdHFNPS7+Lu3DtpfU8S
8y0sn82YkDE9KqmLumGhYRrVh8s42P3KSumKxYV7xDKuQsXiQCiHvsqtMgZkYiiYmDk0pAQgdRhu
85VisvrzJp1FAExqMpbQBvIu8xkzh0VQrfLsVBZCcM99iek3rnqT0NbRtH5oszlVPg8V6//WTu21
oqTipMSlDgfbSo540L2z0CtjSUaK+onvjYT6duiWea7HtxReylOlZ4IVsjFenappFsSehXvvTLeh
OuKNh09a1y30qDTJ+AjTcE/ZfltOHjbNscDRABwdWfxKuTLKmg5qRLLfZlQ1QkVHs7+ZWqsAUmO+
w4HoX732p+2PwyE0kdlSUGDFN1/jsiK7Z2i+Zzdq6haof/TYJD9PxxFmtOaF+RUeBPTfrWVLa10Z
yg275XCYKW6t2DxEE2bp2cBlkvppMNnnyeSe6cbr4z10iz/9Wc2a9uPKIiWdALSOIr8WmpvOoFA4
/TvZG+m9H27JBEew2WVuQsukpDldxkMWnNHDJSsZD2A4U6U+k7/6Cyu0+tKCl3wus9+DmTIwTW2O
uv+WcG0D9jbVpqkq8eVlbIKH1r0WqN0vGErLjddDsIqm7poM++GkF8Zv1WkoefPIC2+H4IW6TTfI
e24nxVU43LnD0z+vCkcLzgVDcflJ+cBYWBmUiKhS99nsAY1hrXtGUGwL3H47Pe9hcnvdD5e//Adu
J7IxFPMnPfUA9NNzbKbhCpZg/6QMZCeFat1sPGWI1hIqPZNZixMCNuday1KxBXBLfNiIUGJsegfn
edt5G2K3m8dz5/WAV/Sip/Y4PYF5C2ODQqu7eEiPanYFB5ozp7S0kTCWDrYZL89YMSNkMrqBJYYj
KJVnaX+GINTnW9Xkg+yH5meGzxJ8qztRwTjY/3fmGrrBKNOCe/Mz7Rwlrr+l1ZotTPb16K5rieK1
D2PtNBTPnqf5u15Et5Tn+5RPB3KWb6XmFJtI1tSfmclfClcAmUNCD5+PFgwAFYvkFp3+wB88rcue
WLPbIKw/bg36i8zq7kRDuCFHiqjF+XJ+o/LqFwebzi6xqVcv2kAl9wFejAwGcUb/SSpyyhLHnGlp
bA8D8iPRNA3ItsciaF6rKUGlUPXq+pj/MOYpu//8pcq4DIDJA3q0EAWcewYduPDTqda8saFaJ2Ok
n5QEHHOYu99O6+v7h3ioxsS2cCA5+EDMP6cTJdaTK6m4+SojGkn6VvNaywZ9jVlsGzFQFkCv2FGQ
gEhNFXQpyDtcJZk/QqpK8TopRf6JeRMNpqJQe4siWVzzP9L4DjokXXXYqrtI8vC0o8t+nBX+GvDD
uc3c8cU2AoMaUlTEG6NMxjPufW2t1Jq/BvUL3ECRlC2mhVfQRP2qjyoKZ3a8CxsveQdcn6ziwXSO
qdE4aJ6GV08rV40os4PFU45g9J/TwaUiVir2x8P4MHsgutQwDz6KBkZqopl2aEgYzSqFiJiRGEuy
Qk25HZBdLGZN06wKr4Q+XI3iVxml6hv9mnE/1Mzo/bHyRXUzVcgpIJsiYnANNrpqTupET+zPuMpq
f4Hgnr51cpkKjVawIahDntRpfTSzX2IcYZsWpfU6sYamXijIIBeEsAA/K2TwDOSBeIBAd0/WvBRn
Ia8eU1zlVuF6RyR9C6fwu0MyIVGCridJSilZTWJ2feBd/gG91PYPzyHqJHbQ1DnUOxWG8vkysWoq
FTEkY3jXRICTIZNsLY/2CYIqexUlZnbw1fj3bAJHnDw87OC5ZvdHJUze4lZTT6rN3tNwwQdNgE9i
H+In+N+byp1QzJDjbKvFN1413r6oaCHNl6G0+7urju2uwEWlJkn6UarKn7DHwfG4PahbsTs3k56I
7IQGqepcIDQ80yaxvWMZ5/1iZKGuhtI8yIKCWOuIsxcSJtKih/pZJ4IJ1yWlLuiczcwJyZMKtmBK
Pvp82Rmd3IWaQeFi9IvnIW8/3V467yo4r5R13GE+xNPZELbvjQz0MziuKRPK/10G+vDhM4FyFzcE
GRTF8GGHWNyVUENQwFfBb/nMtXMQ5eG5VOP1wybeYlX4ya6BcovHxMW22di7mFA3CmrZV3+oX4OR
0jFuIzQEll9eo7Lb51jv6Dil8RtCnqWhNe69BjmxGzXiPIo8CF886F8MBtZJYqK8+KobIKoP7mWS
FHs5yDViOfVcWLV6TnDmnOdLIgOSRZeUvxAzZtcsbDKopgWrZZ2y9Xw5vyGqezlTnAan3Q1EGC51
f0i/RoLN1FT7JBTjt8TsPUP2kMi+OWydnqK0Ly8s0IhaLsIImuQkYgTyVq7LytLhJeRyV1gGcRGD
pYD+qnR+8mFcl3GnI3yAlSYueWZlG1Zx9CUlIMzMxslNJu6BB/Wxf2JVUK0Vg1xDT8T5BXWZsfVs
jVV+lbd7vyNk0vf97kx2Q73NfaUDeBTWBCb19iZW+6+Rp+zMsnhcxrUmf+VucFV5ol7bMFHpaGiU
R0FiI+iOXoJCkA4NqhbDyYTLSgmLbjKFy2lxNr9r1tW4A5YqNg067DW+UYJN3QG0pumpbyK0vjOa
6hfVk9obrbKVkcr+WQLs3kkMQYuJBnMkjokMKTQJQlTxYb6aX7f7WJ8iIPkS859TB/2Gv5q/qlZ+
+ZarHKyhdgier4eFm9j+cT7Y01lOwK21nE9Dxfz395+/R+lWv0VHOPhsNphtB0UsiOLLjYxZENxB
SUYUUOC/6tGB8mZlOdY1tWPnpoL9mhv39UhXQNT+2gltEkimAzlY2ZKt1yIlnOspCiKK8FXw6eXk
1CQN6SNgFTbKBLjx0+LvYb5k6dgt61zrKQt4+kVqyb0mNHxvWCDYo7oQRyT+ZO6qZbtldtZf8QD5
7GDztS3c9MyyLL9EBum7EVAwQmDKCBBFY66pfPlr39CHn7Ft7Xl2hleT7EYsgQ1eVVWn3J8W+Ig8
69upEe7Ydf1uAh7y06Hc9YZDhNAk0TbJi46V0j1S277TWAxOM32Ep2BLl457X1WHiySXjvwfOVyM
tKZrUbq36b8ssW6kO/WH3PfEW6NWb0boiqsDVOMs/fSXh3iK9rb1bRjRHxnHwWuMamBTl5Z60Mlz
tu3+1W5vhhEW7xkEvEvQhi98tGsFJevvomK7MHFERke7WmasbEjn8/e2SZQJmI0KAF/nvphN0q3T
JEYxMSkFddVNdoPaEyFq95TR2REHZcGGyafmGhcpKMypsdlpxQeBU6SuT+iPpKpAnMUBGcMTWGGE
REEiOk0NGnLpi572/cLPBpBwKe37sDfTrxpyPtlDwWstzK8ikO8BMYQfCW5ANpKdTwUqLZ99+IpP
TAjoectO2eLDCH8CIp0JE/PLmJSgSxDjITyzfdVj/6PrO3GltGy8PsgiKnWmPe0tY+/k4VMGrOnq
iu3srkD2viJNsLrZaMMO1BxBn/q4k6mRek9W4OZvyJFb5lqDPVWYBT94LLyFGO2c8bx2F1ZOV0N2
ZLQkKD6opsbVr2Dodk5XKm9KTalAY/mx9Ivij28K5Zo3fALzGcg9f0PGuHJls81rhcIuPIb0CEWK
kRV8wa9KuCv2AfY3jRk0b26pUaOO612Ui7Oq58FVj3r0MXbLRoDA2dZtWGBi7TrEDd/MSX2CcO3S
35mT4D2qIbBJRuTE14OtocFDaUw12sYSZYI5WZNrddW0RnSqkyTZ0gT9xb0K4pYwLUoNySbq68Nk
AX+L0xitaz+2R4bn4E2zqXSHOqjF+d2iVj673MxOPv0cZ1qu04xTTn6vFvQF6O3FLvsjgo3rbcy3
pqoQqutZbyiGJ1p8ZLLiVlpFVp7uUb5PIJEMI8c20It263QxH3JWe+uhGKLt4JjNLoMg8tpTrVPZ
8n1C3sS+kQ3pVVGGc48cc4PWb9zneWcd/IJFG1FZm2xALq+NRnEu7N5Ykz+jPBPP5SyoHH9EpFRe
nOl+SKb7QUz3A94EXJMhLmc4La5jsBOcKMhabItbjZNzCOuIPVzVQ97m31huuvtndTcv8TKtOLYz
mrmKEfiVUY+npfNDcoqbmPQFX4uOYdsaT5onUFTn8Qt5bZBoCEfZAvJmdZoQYQoRycx3ZV//kpUr
X1y3SXYGY9qWXf4uoDt2bdyU9ZCaFb8D/mRR85t4hHahpZ6/Ncgz3PQ5sSOWiJJvAtadFG1taKS/
KnRXK9d109MITuhC0C9/GTdO3/9O2IpzRvoortaQsbkvS/b7YWw9Z6PuPfuu+pIyXZ8bX7TnPDcE
mTAniCP9u8hkerIs0GtECyrkdhIerzZvM0mbfKJuZWX0FvVUfR6C+qmpTOfFjkhVTu3kzatURoBK
fQrK5m5OqJokJSnN04mRwNj70trN0nHb/Niyv0U9K1HJ5rWADJhpydE3UCuTPmWeVSuol2GsYAWe
uJqKcHe57LYdPZ2SUhF1LhiztUkiTRZlxWa+1GfabNsZq8/cKvozxgkfOr9uoZbMc0DAucO9Orpr
UCTluS9rosTMmBXxpOvnb9JthSTxa8yohJlw6Dezna2N4y8bLqwZQdSMBp0nE3wrMc18YJhMH8Dw
NNG/U4c0SjGMyqlQ63Y/hvKlby5Rgc4O99CFIm6193ulPHARzK+OzcUn5PiVgkAEm4VIQt81gjOE
7OJtZPgVCeOGVTRkJBc+7dqhMt9VFxKIUTrtynd6VOPReCrbVFk1WqyuEiN2NyTsECHk49ZdJaOm
v2MVwHud2WITWZLWeMtvq3bIZSMt/Eb+hLgxPvtoV5/mA0+BgrPWyDdeM7RP7gX9moc/xFrPU0Jr
Fdm9kgqYe0OsQoOZfOideACCxXfvyupLDoCuKmnVO021exwA7b6CovVLCbFStjpcD1aGdNlYK80H
eogxC8nGWs+XOK4PfQXZqtE7vM+z8bnX/FuaaJsGv/6zav41ZlQKXfXZQ5QrkbzQYkgyvTuPErXl
UAbuajZoh1ZqHuoZ4W52bXyGjlQuBCv0fema0ZPfZcnh8WOhXzF4xHMIUY4kiWxS0xfcliuyu8Al
zKRndmwxpc3pyU6HND5V8J2VDnUWqYo5S9OONlsTnx+nhojjc6JCzPE6htsypH3uh6n28Asx1BJd
PRSOsb+r1PWCpT5K6imaJAN4ssrj82wIUAGROtH354MbqWJt8sMv/3mtBqF1JnlxIxVKqBTXaQK0
ID5XZtgbKy0d5MZkXl0xoNcsbKLymPaaXFEp/yxqPTjNUQetURUHug4kP0ytPdKHOszkQbnNHaQ3
025Jj3QUE2FEiJYeZCfpumwJpp1+r0voaUbwhz6Ix6rCg5k9qt6LUQmtWcYDmRCzP2rUHPSegZ+v
5staHeMd0H+YpoEnN3rTtZirG0IEZCEPKEUY14c2uxfkbR3ySBvghvvtJ7vq9Rhr1gfmKfK0pzZY
FphMhtPmtuNG/I9DpbW3VKXLP1bKV1Ib3m8l+urC/qlihjo0ZI0WDMrHUJ2ClBOq8njemMmxRm3G
fmB+7vNwB1MluFckn80EIQf5+nNd4QBLEKxCGkDWEwsFcYeFfodi6nyAgHtXqglqkwyvccWP/Chv
WrER3uZFZmN+mImd3GpT1teOVjCzn390prW+bXUE8c3Xf08LmL0x1OCz7+TnahyUS5OrhBgOlXsg
fZXWAVZMDGs+UFB8OFQXISdds5KwIlhAh6pi1zdvcctBQefVifhEs+uZwHuXB/uE67i6Atggi2Ns
jT+0H1DGZU1w6psyPJE+/+lkkh1pUw1raavGIt6RfqD9Ll3n2SY797U2im2uNL/nP1/F8ujJQStp
TRXX6b6+uwWjbLDSiRsKFoWwjrZb1Z8qzGxSyaPkHcalxo1ix4eOVIhVZNN6mboOMbEGNy3Vjm2l
sTlABzdlqkNDcuoWTaGDAztlX1U5+XGu/ZLEQCNG8Nsm6O5PVUbH3Yz94AfJYkATSt04ejBtnwlN
2vuWX92VwgtOaeu/q/webyzXaeriT5uvlHHZ93n6lnhKAzUQLqeTfAWOG317CQjrIRbvoU6atoFo
AKWrWV4kxHirCl9muHRXGp+h3Q/Q1dE5xXlhHkdCl7aOWnuXzHPatTGY7VOWFCbU9LF9ixQqmnWW
0c1IyNRDpVcebRtEybQOnOczab6Wtdq9qoryJVJ3WjWEbGbbM/ZZkjqGb3rpPUN7qT2j6KYSX3bZ
tjKyrayBRJEPSh/MdqcoC6RfpFl3KIWnF+e3fdV0Tjmlj4Ux1vif/y+5Zj7LUejYTgNcsTRF8o2k
MxWFOHQaEzY7iumICYyay/Sq1QXOZqyat1jzynNmKBiveiYVS1aIXabL+Y1B0cp+UVllea5K0z3k
TrKe3/3nS+KOZq7sxWsH2fE2AETdC1ItKW+U4ja/5uh9c+bPuAX1QwiMAo4hUvxiaxdjc+omsf18
ltY/6P7UhE64NApyx2lOVYI9UAykCxqIRJBuocn0aca/JpDP91VAGb7oxTf9FdR7YWHDLoh9tJ5W
cBSulp7+OWCClEja7e+54OinZEQKC6J62R2HXCft1Lb0pTlYTfyuBXpz7Vg2rGoHlvc8mph5BTAq
R/Ou9M2+rUKiW31ukiCIvmfDXFZF+j6MwZCDSASRiv91O89DTUOkV5do6GybM9aoZG3pTfBMjWyf
AWc/yQkCEgw14cq61iGIZFRwEQlV73XQO7tWO9RGqi1NBvUfPbGOeZ+N/BLvjClkqaH+H9ivPIcu
A3U3UFsnqvKXn5v1Ls49bW837b4zNXsp2TkcqhgOZeDSolCGOlnqVS1/OH4CJYNQztGaKF1iLO5O
Awxmcg/gGMVX1UHZtvvo3JHo+AvtC89CqfrniLn3Zgo+86TTvb1OHNB6Fr+M7H4WukUH42/tlz38
utHp86HdIgqy6onh9crqGLnYABuvgzFfgbgt9O6qDkjnXRva6Dx3zgVwrXNw2+j5l2iFeyws59hE
NNiooJpHusufSUUa+XxVEAiEWcQor2r4ywtlfxtiMuFx7R2UqWwqB69YY/KibdjQFFChDH6KnF+x
7PLfVLf/NLA6Xhkbo01pYnSk/N+chbEu/WwRaqjRH8kRhNU5R9QArH6meXSoA/rBwVcxXHtX7u2Z
/V4pORBAgIx60l26qZIxT00dgqxGr+wfPlmUqxb3x0kKNh/qYPRLMw9f+75rto9md5MQbZzrhyaV
1ls9QK1AyOOS8KQdAWCYexSl9MCpjh0Z2aiup8CoKw2O/fR/I/lbHoaUAnY8QfXm1yLzi3myh02R
BpcKXcqyG1oYqPmUcwkeRfJtN35kmi9TtXmP9AdSyXQZDl58NiPWfDphfDWiB1ywBcLbSbdIxdN4
6jTYNdO7jp0QjkgEOJ1zXX3OAbG4tRt+uBjo9lGPuo0WhHYIMc+uTLhzpBDGr25HbrZRpsWe5qR1
J8lnXGQEGL5ZvrEDkqUuk7Zz1qF0RLzWHfArrTDXXaO/i8lj7U6H+ax1CHROwB2caOK9Id0Y75Vt
xbfS1H1s0Z7/g3jtbJ0l5smjcHTOVA/cMkjfHy6O5WVHlMixbt3wVSEJAlumSpo8MoeH51qxtWHH
tKazdIuGWxuIG90e8abJ4Uefxt6r9CLaEX6z0Cxcdq7Fw5MU2d+NXujiZvxnQT3XHAmw7Lf4YV4r
Z5gCfirR7TOrv4MXcqRCpjxla4iCPguKqfk3n7VW+bNxaFzN5brRVv2LpRx7S1xmIg6dlUU0BuOC
ZYF5KuJ+j7dDrpoptisA9hDYanavVUXd11PvmfoweO0xe20sXC/IBH52JXFY0lPH7YzViOwayqo6
QoDJMsz/vYLz0Yh6FURSSNh87N8aVY48BIyXvihzRJT+WJ5CQtyd0kNTaUJt3cnIZVwuZHzKam7q
otZ2Vpt6h4qNeDnB+Ob3UiRLp6KsLoUnSSNvM29kRFBQSCFqOTgVIQS1Q+JrIlAyMnG+OKoHgn+G
w4aOTorvo1dmg83I7dRfC6f9iAKVEdH5FEPyhNcI0rlu7omIwklaEb2Qav5vHWzIBnlEvzCLYbgo
ZY0cIYoJA8ZFbez1kkiwAZFfK9Lg4GbxQSWMYlhIoWr7WAn+7k5tZ+y2j1vlER9A8gJx4tN2Z0j6
aqOPur+qo4LYYHpDtEk1ntCGxjl+lc0sA/Sxrz5NVzro4Nvj92qoX9wtX7lXPQkGJvHuj30SRfh+
O4dDdJZPuJWmBKtg6srr1PVOni7tlQGWael5rE9oyIcnTN/A1qa+iVe8iHzI3mO3qhA5hCnTQ6Gv
g9EXe6+JXpKO29qsuo1fq/pxbqo7PmUYH+bCvijilyyRPwcQSFc1iSiBFEp+E7QL2TpW1Q5jQnq0
CgtRu9TvItOCj8oSbO3ZLYwJTcXJRzDLsDzphsuirjG9BOVnoVE+NdgJvtA/ek7UIN+7rKm2euqh
iqI4up15xUpCHN0MQah3xdTQL0ZQYfwcK5x3zUcXdk+Pt0d4Y4lwsIEVtljoo13tgYc9ov5qW7wh
1/e2AYJnAyqMVWnWNwYrlDp73/WSbalOnKbJJgjpvCSmqBrXwq7dt64nlYRQLafWEMyr1S1XTsYk
4NHzeSAFbfegRCNLcB/7caszg23JJ7Eacdquoljxd2oWvyVBKC6Ue8ylyEdvLQz0yF1Lm6mLpv4B
Uv5WQ4blIHa6UMd4U5IqvRWOuDlZNxwo6iAW6YryhwYifTEfgryx14/sB4yYA2Wxh+gBTRaROKx9
FsGkDx1KU93PzP7OpUPk0Zsk3cajfiGdXD0bYssMkF8qS9ubFAD3MziL3i+5ovlWeI2B00w5zN0H
UwEiRXs19uEBzG2NNm17rM/OsI0RZqzDuixXEjMI9g8UQXoYrDvfI2qGhvqjFFMiIdoH0r7UiH8+
PHsgTjxoV4+HCO5bFBkB/sNCfw9yKrKFcAgzMbXhGTb91pAjeTQJDqK5FaFgKAhzH2BTR/FSpOZ7
J9LoO0hQorTEwdkFfcKZwe8hN93U3POoviHn4tqujpVZmCu/ZBVhVlZ9mg+BovzUaImwJMfEz+Aa
1/tQR3oXeki58+5sA25iAEwJ45vlk0pkDeoqkgx9KhuUcsIWmcMUTzskPG2pcXVdBfqQtO7zo+VV
BjNj1l0rb2WbUOXsxpt2ZtMN+dtpou7bz2AOm6roIME5IzYKgFePe8xXRLRIdSwCzJ76splKEr6W
JrsqQfFdMlwvaoTIx1Ev9F0ogep0/Yiqlz3Z3lTs6i4C1CvzpVpgoJujfwI/UE9hDcUDnvOikp31
hjZgTzGeKnBJXOtEaKjYh6wF7cE79SsNzzWfTSH5nch63fLRVNK92mpKE31WJSZW+9QQ0/wfl/wB
xAO806V5QpGItW6XEGqWt1Z0HGX5Z75Dc6RXdDU6SmNZRIaF9DuSSBzIEvm9lA49/U6vvX00KOtk
0urMgAVqXs0uDZ+YAMjHYxymY61T6HNwoDoaWR9uH7g3KNBfFGW2nY+uxXYD+xgVzadmedA3plVT
5zN/JQl0ZtLy8lPUJv4TzdWNKPXv2sTDEhn6/wrX4tg4NSENzUxqtJoTwIT81PD1w1LHSxWF0DOM
NCVjUJJO3LbJS5FRkCUSy9z3VtZuUk9t3ts+XdNyjF+CKkueASuAvkL9EFDme0inorjxj48nI510
300Hd0F3iMUJppn67wI1p95QJkLf6x0ZmupEHJcqaDm/6CNq9clz59XBp/An/XerT6Ylpz2Euokx
etTebMniLHNd0iRtvQfHynL3n8MsZ5gvs854FVPEneqX+J4nxAsxWv5LA9h6G5YtM77RWJtAY5q1
SYWGnjPot1HLF1VF0toMVsCC5q6lw4hBVBMBa0mmXQaJqbpDg1hTYdhFTR5uWg3y7jQkuUFqLrMw
CtYBcVz4IGQBMh6sA7rPolwR0DayNZiayowVxyL28m0FBfFHXL5IL883ed4nNFvCZ9XOxW8dxEHF
TnuhZgbCCoRW1PKnIpXw9EjQgYwQERg4LUTrO9hQdZ6aSYYQwHh3CpVpo8Cf70Oe3YVZnW21xBCv
beveo9pQ0U5kORv8wMUHU/lQbu3M2LKNuBKnhOy7NeCdEqUzrs2gzbeuFRgvpfejqFrlN/zH754/
+kUgHWblSupxBvjrdT4jjlZSzUBwvTe1slv4UwulsRiDpDHck9Rqn+2aIcJM4hu3qkAQSZPW760P
WbjabqZaBVp6R+Qw7B86shKVBU+8fwTcYUIg1IafY4zEVOmFi2OjsS+NRYy4FSw1+IHMB4Gyh7Ah
VnEe/QjahqhTzyk/HFs6JxuTk7QG/LlWAZqS9chmLjoZ9mjvOgVctuXzQBqwOzcI2Isb2SHordk3
2Ljpl0GhJnDKUGn55Bz5bVSvZ82WgEi4mc983U42Hc3TpV+OP1ur6c+lk4RbL4hhKkQBLdFWPnsF
erOhAllENcQ+kA6lbYeElOsgo1EBcFO952mk3mMNiAiDne7V2rbC5LqsmC32oUtA7TwAhb39q5EW
JEf6+0+pa5ztMf9SCNW7RkQGIfiNeVwyRN+xYXu7ujGe6zESxyRoUxzefEMlcfMP/BNfuUG7m6yI
ZRDbwVOITWpLg/6ooSrcka5TssMLb1pitsTBJt8zmbK1jF8g5cxdzzYWESB5hIJ1MUyTOP2KW2eH
7yb+8LwGyU0v80NB7O+iMk2f7g+FgdocfzWKF6K5A4AX9z3E5jIwFlqMSeeB2nEI9MkieYN/dG6N
llhREUerShf2nuZ5SlBDaix7QBPkSzYFrXAEIKtRd82d1cjhmQr0Jo5RVWlgb06dmdS3sMBYphCh
skaZor+KkOzgNPjA7EOabFdc/oexM+ttHMm29V9p1Dv7kAySQQKn+oGaB9vyPLwQTqeT8zzz19+P
VN1TXXWA2xdICJLstGUNEbH3XutbS23PAk8R1T8q2Xc/q4lSbX5oMqVP20paykLZgVV89JM6fkoS
lQ/mbKG5Ln1Wqz8vLfEyiUgz8lBULC1xEnNXuPZ3mlq2hzZs7BcrHjcoxMcPy0diibhNOSit+FJw
uDEBVo2L5dvVWid38MQhKngyeCIIfryovh6/pkn4UqTR8D41VQSlIZoeDTupN90Ybr2uPcrONICS
iw8TZQpN6Ca4ZcUMbltPayhgrXyXqTkMV8x8qLjT7imIETiAtXkbWkRfKpvdWnWmW/aJh3IoaSXg
Zb5PfRt1sJTdrhVm+JhADqByuNEJKFmNDlEXfqa8L7L6a59gLAoVy2GHNLhN0609Drc0FNMtCnCy
a1sbO0FUE9syDeVqcBp5sUAar5IRek2ZYrJMUf/fCKUy7pNq+rm8Fvn/3N8zqsMSFzIB8AlgXtIq
0COewqiH1Kf1Z2F5n0YDkTHxbHGr6viKVA3/cWoiYsysjg4f7441p050rSRwdLR30asAbhbMCkM0
um8RUcurKMUlZVg4FAYQwxsj0F+VQGOEE1ZWcIaoYQ/jm0nUV9fl/b5rmmhX6DoRAgjNbls6QVGR
3pZD2Gx6A47xOG8WIqVVii6bTJdQ1w9Dp38GCWhxveTjiTIwe4NGPIGZf9XMxgC4S8hpbzbZi+9M
GHhpX+HcyfIHDfmyGyf6cOxyUGWiyOpz5KX3kVdXl7Euy7Ns03qtIMRdK2Vib2JnMI+Cwns1hB4U
aJrnu0oaclM4NfoGy3rVSrs60yypz4NeJFum8+QWO9+Lc0XM9pUUyJrL28c7YVz1MPntSPhLNrkp
xksZiRc0sMW9mpBnpuvOlwlCc+/56A6XPsifbZFOV7aFqpwns6A/OYhdopUa/UgaRkoHjhC78jzH
SFCqS794dXAxRjS6atUWz1StUAJtg2oNXs8qzdNpv7Tk/QjRbQSP0qccCOfTYpJXxmH0hn5l59aw
zaeOZXTubBLR0K50O8e1EyYXJZDBO0Aio4+JvlHqP67E2UbVYv8lUpr2LsAFiCewpfpD9EaQsqvR
QLqPxubdsef2loNk0/ci+3w9laN2nUM6ZO6GpSEARpn91mKMsR2CPHmsOaU6wr8t5hx3shGKczVN
nFTnmxr5TfuJ6fZaHsAclRm01oQo1cHTEUQSItzuoP1XT8zxGX6mRv4tlIeRzX519eNc1yIjZJ2L
hKeeuyRN1wUY6Cfh5U8yZtSAtORD2gGHupguTVkimuji4nF5apDAbRDkHVg76/uOnhzpUckL0zvx
PInZqt21vOGUcNbRNO2OxQrNM7kkTzWvzkYqlr0lpAB/L6j7c0gAu+EE2WWxTFCSePt4wg4cixBt
cZR1CI4y81FpzENSd8MdeYcEMFlSMn9WEUnXQFUazAuXPDPQ2NAdVpnnH8Y0HC8c6+W66UwHq1ID
c4b9bielzaTfws9f9e14fx2defhy135eDTdNQvML1UO14+xhbTl3j5vFZAEu5o+bbTO1z9NlCXjT
EpRz0cT8IZgzXyI/i2dnOV6hFB0EHjb6GuTNn23LSOFQYqvyC586ki+s0kXXi7SpXNlhyGF07vQi
thJuiNHuFAkM8aRJXyHTNe3A235xP6l6z9/tkePp6RI1TsIArPYlnHoj+hB2cGN2o/jJpntD7sva
kLk4L15JrySLtJrsW1HhOcyyEWgCzL1RMrwnRtd+UFTKt8JkdWz9Q3qtqn2UR7awTH5hfjT6ILpX
8d8gsFe7TZYaCJ8YPr1cr0XIl5blXdOr2C38HPFkUlkPMQf+K7N5eRwJMQdrelxTF/LalVpvnpit
VYfGL5/yXN30aFUJubKmNatd+LOYOlzGZdcfJdHaND0dFowuf9Oht27ShsHu0qXmBLm+Pj+tbRAi
Ne88WuQjG2I3OQ6at620sn6ZEIIe7GqoOYab+irsgaJFermxTN/7rkr9oVDlk1+M5ZPhJD+JmYo/
sUT97IcSKIHWvytWemR3M16jkfRaRo3M5IcgWgUyWkNeSO47EdDEHh1MOs2g7rLcMqE/EUA3155e
PCR3HWpA3LbwKTT2rC3ZIr/6OQ3ZCSpj79QO7J4ovejDhJCfCvvaNVP9rOXNHhpQK7zu1acaRx75
cDW82u2lEHbiBtaUvFBO88xlWXXXglPc69HMWAHnpnDwfiwdrzr6hIu75SzhW+7zu2+Zk3FUm/JF
LRNjy6TvxcdyhiOvFK+OToK8qivRWVvCsso4RQYawi4Jke2tzXkoBLV03F/XFmKto5sFs29Tf+9w
75/83B7cebP+6vt3r/U52I0T8QMrKpQJ9EGB9iXVOzq1Wqw/DpLufZz0kkxBmvAhgDDo7HgM1Bly
T2WDcHF+LkGN3dloVU5dUQcbNe/1jy6Sbtsm+Y5qGKX9TNCXFvyYwRPdXizbBHYykfviYUxzdSW8
Lj741SM+evHs+fCKYmbUayxIclf5EVV9OMZnw+Zv1TLZ3htVzwzJKG6mJFPWXtHjXtLsZDxer3oM
ize066CZAi+swuonajTwRWW2a4Ct4jlnVjuvmao+tthGbmVbqLclo/xdT4DH+foE9hJRv4wQXubo
hK/OILOsz5UljE0xXyw49h5+jSr2Dp2Yw98E+LGuZpurznEKxttUiZHNO7D+/5wlNUw8CAdjkjNb
ntJ2IF2YQypifwZ3bf2QiojKqbBbNyEJ6HR9ZKBfXW9EgrT4bupgApcbqN3aXprXiQq5h/y+fR8k
0vXBbZ8NI/H3MbPM67WlEMLtUnMiLur7wA60k87hEvo3mN9lbXMyJFpBMM5ty+K4BBN4Kngq34ei
FWkpaouyo5VrQeuaAs8HRj2lLhWT+cNDyOewmz53Rf8GTg++eubLzdLmW9adztPrdTnIH5OJVaQz
W/NB5EmysuOcvc4Qt2GkqivVYoKUC0wLGjKhGhcGiNepeBCpAIynzWgKb1T8VeaInypssWPqx806
Sutwl4iqpn8Y1+eEkGDqbGCooa55K364cltjDeZsTZVPc+Gk5Fb6PV/JyKb4HuPmxJ6ULff89UsK
hLrle5Zvpv3F2Jfc81yzeEKmzLr4QUJHk6n4BhlnzfKA5V3kynDG24I0iybUO28pbL9A2O4cO5J3
9MQKZhpSeScdj8PYnwb45ZqcTfGR3Nj5na2Q7BbRZrwzZ1gtSv36LKDmPqMGDIgP7YIbvFLeqcny
D496+bRcRKFOZBh6IOJPjUMXFJi3Ss844IShF9lwcq+QLDzHEoRUY7HWK6SM3Sw3QR69eQM8zU1l
cXwjZDd7NyIPfRbyyVFVvEMyy0ZwaLbuGAF2M/penAsdsUdUGf0uaUHhOLPiv067l6RNnYeqD6t1
qtb2XnbtazQVwzHW7Ih2iao+QOojb46muT5srIoUVzqwyZE3ZAyzrSKxwER/QaN20zbkLCzdZCkj
sBN4xnk/AkWEii1IAxO8gYsVoV8M4/XOSOlHex+j6EjQQ7MsViXNjV1XFb8cHHIfo9Jj2SaZ+Goz
bS3NZ9hLQw21mlwDbyrf0V398hIeS5/0D2oFgznoMXlgw4TRjn2sDNPnYb6hdNy9fIPfm9H12p/f
qhbtcCfqbFhjtypfMROvF8y30+jWJqmGBGZQUtG+69e+Rh8Xp0APgYWcTLIO6IFbcD/SrGOF/l+3
W6PYPNaprj+38Z3SOu1aikZcKjnCLAimr3xUWS8KRb3IOK+PCkSmLXAniH4MhveD2iduW88RjlVL
RJVGW7otbhI1mOY8XX+TtxxygZFGr2opS5fgofEmLNPoNQjJThaMgmy9KdHG5sfS8ePXgvBKgGcA
ZJbv8srsR+vZ2a7oITUZDpGg2ryBLBeN5z8VvHNOftz9cVchmgfC8rxT4kxUmYHh3+PEiM/L98eS
iIWrN6wJeDuSB9g+kgUMhKYhf0SfEPfH/a1lmR1CHXjyqc1UknNPvDbm+zgQfvRVAsqkGgAOYu1l
Pk7bLqbpw4gT3WFfVv2qs3AdQULqHvMaDY9u1nxUhmq7SD+Wiyay04stcAxGaTxus/bzOnHsgy5w
x6Kxf0KiMugkf5cROi+eqv6pRIPr9qoe7pUBfYkzXyi9IO/V9GnH4JyKM44MxajdhamQB52eJDGA
aDn6tpMf8URyGmiUl0ofBhq6nbZJcWMf1RLuP9K1WSMnI4nuz7JOBEvTNWp6Z7XcxLpHBEc66mCU
nGqbR8l0GhKagqiPc4YYVv2uFO3EyxCtOQPf53bUX5woY8od0okBQUWSOCtRpWeYMknYWo6XtaEH
myggLsdo9P68XAuWmxZbg96l93TPzQeNHBHDT3aN81CXqqCI4aITxXSyyqPNsGdVipzaRsypTzim
72P8rrsq8HukX7n2PnYXfbLsj8icmLxY9w1AoxvJdB8DDcYft6/iYLvcqQRVsBsVRL1xUZKCjui8
rKLJVZ0k2+oiGdy+qfNjaoxYkhOHat+4CYtOW6PfZ6pjiBksNDvF+oFRUe3qiMDeY8WW+5zM+1VY
WDF5Ra0xbTqs/KXBktmkqfWQEya+DapSHGvPG28svcItGInpBbrYp24oyndt8BpJGr+Q0790uqBj
nmEtxnH/6uQAJ/rUuRtaa8C7OQ+zfQf2xyAPDXZdV5uZ5YPUxkMxoxCixmTayiRlrAqqZcb8twpJ
QfR44fPrktxV0Uf1cZRANmkVjSura5JjWEvI6n2yiWlUPAqjznZ+AS6cau2HFsb4EVoabE06iuNU
GPXl2hkqdMvtpglUBCQd7G+EsjXzTQIwnbVMcrFrfNLZdb0rT7ibefZAy+6xkKp7AKXqts61YJ2E
9Ko9y8guoFhDuDfQnIy4qz7DzDyYPX6/lgnWLs+KbDf2/nBAm2Vd1LEOV51mlT8jsIxVhrLMSZwz
7Ce4hkOYH/Du2Ts1G82T1jzMBvnPalS99YRm4DSoiKlGfTrUEmmWGjOeIwsubAvMFnJoHnXfvxOZ
GN7ZpcbKRtc8F80IC6sjXkK89Lbv3JVC5w+frzXS+Eo78PWTdZ6NgC9w6U9BG9j3gB7MZ1pUfo5j
CSdZRU/O01dJT5Rl1nbZ1tes8CbW9PGgw+WARzqOO63tcncZRaOPEuceIc0VTE9o1LYf/PxuIK8n
DB6WMGDmZJy+vW6tmGGJ6aDzn5YLFcEszsvH5YbECYeHRzO2fjlPF1P4cTLvtK0f66NrLIZmWt+M
FFCRbv7dbatTr7UU1USHiHerCsVrVWj5XmGuzU7MTUETfhWbjnqKSu8M61+irEU6y94IG6g8+MpI
W8b4sWzK8H/Vc6mOmTsqY3sVGLbdbCnEruxasyd2scKOY+mdMpYAdY7+AOv6EpeOcTd0U7nvZJNs
FF96q2V6r8TSPMkIRcrylOkWCSdGHawdYyBbYfJnl3p5rsa7JS4ZJ4+4yYfytNyiMALQuuCYruda
KSqDMDn+10jWOIa+ON8uxnWrQ5RLaN97qugfy1QymLWjiYL5AmorRslCGLs2a+nGzrtygq3QStLH
CnJZPanEPYJh3nqpc9uOhnMeuyjaj7ZdHzJNKdel3jGqpotUloX/2lmECIUGmEIyCe0HIng3i+Mp
FP627Zripk7CizINch8pKqgqr27Whj4xrAo0i03Ayn9db8J4mQfuREJkuXML6BF5ayuQZQatubse
aXKte1wa3XAS7RWhKN210U3wMH/IFNJlp6vTiyq9ZRK0A2p+X+CToS7mj6RNSJRsdo5QeJ0VqGD0
b+erNv3fszdfMFm3dyKpXzrHY3IhI5zDjuFDWSuZ8Go9dWcW3zV6Ta2RVP6JNht+LDEpa+gMq8Qm
dnCYy4w0ISQtH1NBN4metg1t+a4yo3I/Nkq7q2UOCTfOLmFjZG4hR2OPcejZsufBtNIEZBjA1tUQ
IleY0bKQ8ezYJoXhigaiBOqAeULdTt4aklFRMfVKa/v1KgYbwyDZBOVguX7vH5YZgNagKsS5hYBI
m3JtkykJcsLeuJlLACVXi6/QVh58q/E+Ne+FQuYGWU/009SbT/zB0XMiQ3/HYClcX7c0ZwIi3tUc
s2oK1S8+VJcAl+YLP/fYTH2+6kpZPSdjD6dBraxvA8ekxE83Md9cZ+yFeLiasTotFx20+es14hwf
aTFOu5w6wbyxgVGfndykce6Ec2rK7AAp+u6l5Q2yX8pdMy6MbRyAd+Vp+YXnQLsYeRvh/bLlabTE
a6T75tnQQQ4Yk16iN+r/AO4TnEBkJkfQ69OCyoF2vpY7d8sFQh9vh1mwd9PB++O+5QujTDDNIsxY
tUH/wcqDfl2W2SnOBv92KXZziYJVMzHZ9uF6mR0NemzehwmG41kcXib9Sx1oBjpqh7aiY4nTck1t
zacRDku1Ib3CPsV5KFf4arVXPQm+GxCS31SvKxwl68ycBtyLWJMiE0Ujyv0eoOtsdfZCM14tv1O0
ICPrBAwQv33TdoxPsiyUaAugFl9bO+1IMkmQpB/57IqlFsBek9X6qUwH2BZBCmhkSk/4i4gWXq6y
kjH5Uo/wbMVNByuGXkx9XuRhpZ2N1EXGsCGtFRCmjC0QisE4M3Ml5q562AyUMgZMuB6q83xR68Gp
xst/YsAYEK/UNNkWGxD9wVYovFIJic1YHsdUbnugkrcyaJsjHGr66mV3O853BTPA3GfVXDeTIHKx
AiSiVOcy7MZzPV90bTJfmLVbktS1GcyxYrdjwJAZ5qehKbmbq+y2fgi/USUu55TXE5uOwodqyeQO
VQS/lHUXPTW6EyM4Zr1zQyeMW2+lVmizYtoZjzBz3HBeRTCE+WdkEp8+QSXb5daf9yvaQOaBJl0k
OrjhCnsut0YBSLeIbfS+DB0U+uZfA/HfcVHJr44rQcQ9OMpNtrIU0uGl0dP0QZH+/SIMqryuJkaY
kwzahJT4kupNRXpE2/hrAFSysumS36rZBNSGT7vojFx3kfgVm8HxkeHMr1oTjY5LBAmhhnlq3kGZ
Zmg6j0R1VJKruiPrfqHmKVFsMkRbgfclDSfrqShLkvQCKUYUG9prjkbILawCky/+LzjjJQBoDXmB
31JwWBPdmJJ53al3KAMdLVsPqchvtN6uHyKNwSbv/wNt2xk4rTH+pz/6nDusdV5YoDJrWfAgvii3
mexuGCN4LwO1L/GY3oBkP9wuGnF7rB78hCbLIjC0+uyQgY0vnOENBqO3hkz707eV8hjPwB2g67T0
xgx4lU0uoaMp6Y2lKOeCAcVjKYPPUtPs6y1NRZBhY02nScYX4yAcbpB2vSy3losOiZw5kai73JKp
BjA4A4JthnC1kmS4L4byl0brOooIuKANQkoYjUYVnH3WSecmUBCElZz4PzgPr4o5HiJVei6IlUGO
oGhu6aFFX5HSTmJqRt/SiD0GvwRkGNpEhq80260O7UyfdpzKEt7XpnEq5XsvMMOso5mb35i9RV9y
5q9FzB9YsJjspRmKLtW8nyZbPRiG84q1NMEeRwoAR8/+prHTN3Tr9hH/VboVzFvdYej8nTVnxdtl
Wl2mZqgubaf+p6Q7+b/QhoatO4AopGGo5B/+PdAqHDSdRgZvFr0cSakKikMNp+ymQrd5SeRzOM9U
JqYAJ71LVlEWv4Vwx0/2aFs3WeoJN9WcfT8HrCyLfgHue49ZTxDRyX2tkoCpr25zjyx136RjulzL
jYH5CjrYqyNrICby6tBCRDSB6kPe2w4yxUSFQdHolWinK93l2kdPvH5dGIaLqrv40eUpk+lxYN6b
5S09fIRI0XwxzsF80o7lEUDWv+mJPYsujhkRsIslh1GWHUXs3cifWpgPtGsLToizL63xGWPRdROX
tAFcVUt0/ZFxgdkdbygkjCu+KB48y4UXn20KNGA19Ih33SoL2MPe+IQ6Yt30qdjUQaHuGkgxSy7U
f/0lpLD+139z+ysvxoppZvO3m/96ylP+/ff8f/7ne/76P/51E35VeZ3/av6f37X7zm8/0+/679/0
l5/Mb//j0a0/m8+/3Nggnm7Ge5zH48N33SbN8ij873z+zv/fL/7je/kpT2Px/ftvX3kLFZKfhvs2
++2PLx1+/v6bDj71v/79x//xtfnx//6b+00p2KZ//w/fn3Xz+2/WPw1V2EyfiFZSLZ2PQv8936//
0zTgQyJ+BFypmTTCfvsHRvgm+P03U/unyYeY+C3TFirKEX57naMy+v03w/kn4UbSkULVdcNSHeO3
//uw4LCPfp5dXy6ehT9u/yNr00uOHqv+/be/JrEjD3ek5ZiGY+q2aSH5/Ft+o4qyPaHHaLpeApEj
DeRtXOM0qJInT+RHJzLI9jWJNh/M/xA3Jf6Kn/3jN1sapjtbhWG6RKP+W6QdmtW8j+xFAQwRzJji
p0iJnswAf+D0qxDqIUkRpCYBRGPjxevFq9qNn/Qy7gbfIznrmB556wJj17qjI/qLxExzqi8s5EAU
b1vdINa3P/jtzheIgTgEoSqz5wzM7D+EZ2uO8fcnUdMJ8oEjp1mmyUtt8jr+ezofIAbPUgGDuRMx
U3O7kPUXqA4Ktdeoq7St0To/uozttZads4lS6nwrU3Z1Lt79ofnRw4YyhspZWaBoVgBVfGsvAMZH
tMDpwgy/uqatVqZXaPzceKJPHd4oEw0eUdh7UE467iL56aMGW9dsToZITkAUvn1M2et6IA6q7eO1
iRZ2Lco43NpDQte5ccwVIOKPzkEmBOLDsv3PPmNzYY4hXSXVz4rsnr3sl3gzs3vgG18GRNcwwJDT
tKa69nUaeDFHjhWNeW8eW8VuKl0cS79GUIKrJlBOWJ0uOclPU2tELyGzkTsjau/a+sfQqJC0Ew03
fT23olNEyUI+2m1mr/pZx1I4v/i4HYB5+btsdpBSbr86XfVetmZ0VOzw0j8YWBhhzmcM1IiGnuzy
WKstKowuuZGtWDVGkGJvUE/sP/raT0l+YgKZwJGH+014HbbGhsBlmJi87TFMN8iRpijGvFr1/a0Y
siOTv2RWeLt00VPX0bNwmxAs48OV3rUTHA3CNSdEMNH8ZByQx9YYSsIzWcTK3glzfPSIzlZK6I07
IzWmlSkK4BwolMsIkVastzsyXzx4bdNWCYrY5aCVrOl1vmGSCNhtTGYCYI5hJExPRfgDdU5Fpon/
6JRe68r5sCFt/RIHdE5rtP6VD0gUCpNrNiWQouBWr8SO+u+1D4t6lROJta4s9ZGypnBl1dkHci6m
cbsVQ8+MNkV0PNkYW/zAOWGmmHiOUNdEQ6Ggsi72hkpijG154KuBdapGY7m5VmI0LlaVuar76Slj
/ksnKr53EgIpfP9HHNvvo698gJ1ZqR1df3ZABHEmOHfzV8FOjVCRSXBnaYe8ypmS1kf0KjsFfJGq
xOJWCNUnS2riATTJpaWLTKQxeacIzurCP6YiPJietwbiP649q3wsUltzA91MVswSfpXgguSgaZQ3
7NvyDiHC2zBZKOqGA7tuIXL6sb7XwySWlTu0OAK14TTCb2LGhet1GHAYgooL7iCS36B251kbcx+z
AT2VCUsXI81zpyiWG2ahhs9dB0Y1dkRtqESuDN1lQJebRq5tYqqq2vfYjuqNX8OuGaPgNdTCye2H
5NOs4cEYSNb6ND0b0HJQcqlv8DvXQYYaGt/zgVAg/VTh2i/1DJ2wyN9yTd4NkoTtwbTLTeLwnkoT
ArHiwfzK4jZbkcuor2mVvCeqYJRwmijUMMNWnDa0Ryet8tXYqD0jOpRceQhHcFC0PTsUnmA1X2V1
1fJ46PoB+9p6s80nt6rH3Co3HUPPTcQYCziisRV5C1bWQRaQKdRh86cjHnLANxp5CFgFtvKEtv0s
BFpdjZGzq2LrclsVHGTOnFgglQID8hhgjJKZ94s0oph5mPYzKThbpQnUR/iw3aoNCd0tu2onfOgx
WJuB2s4M7EGAZPHSiN5aVq+iwsUAzqpIZszaSVCyh1746OcEBgif6VFWwQ5R+otH/pFUx8daIbK3
6iATEpDDOwMaqafbG20Exw+W5VDY4VOf42iyCsHhwWtIRsA749g/Yk0DzBJpqNoK3mM/80T9KCjb
+Pg13i6a0RYGaaO1X/wQwnv3Kk0QOz4mEDe8ej1YyOSMo5GgCGwyBFyRKteBcm+Gc+7LpD9Ylv0Z
RHysI+85NHiBaYUN2GMafVtU+Oit4rlSLDgDXXanZNYN7BciOrDRqYYSrdM3XUIKtB36G0TQbPGh
dsi/yKryciQGCSJDt53iNwy/EY72BMAAmuARqrKc68fK1nZOdhjzEzDLecRKpfGsFby5CJboNecl
xY/o5mP+OaDlcEmkLN2OkprQDfPMaI+wYqJjiAkiMkWzn4uW8AdEMsnaCqxPel4vbYK2kHQwJBBD
qREzhK5xKpFuiOJY2WazxXH8wJR5nSQopwcC0xg7jPsk90i1Kt4rCwozjPgz4+3J87ZagCKQFNtn
SXBYDYISVvNhmjUZ5EtzTjDShxL+TzJ575QFYm+2hbkjeQzU2pRvY1v51YfOW8Sq4fbh9Jh1k4eG
iUmB49XTylIQotc6tIlaTATV6CebGc+x9Ipoy7Eucsv23cFN2ao2hq+A4kFJjUPbVBj3YqtEf2QR
7gLcF7YAesLuI0/z4YAX415nFL6b7PA8osbaqEjnXbs/VukNkkF1VbURiW5l+DqowbwSkEtaICeN
/B7VZJy6jHMfVOBUfKDSrY4uyQ0U8SOEv0TMyamCZ8O21Sn2E1vlbOoiSaY7ZHGwNmpYdlqKiNgu
GDynaL4duPo7v4K1U9viEvEKoo6x7lEfU+O2hu0yg8rX0CiCrWZgEhjriA9nPR6NHKlZW/MWymcL
k8gv5jD7GjQt2wqr7Fwa8A+2VH40AbImCyILkmr5Vg/ykXyaYJ2m2akbMmxaL5zX+FsAdZtz+B41
OwrlBOBFWa9TG+Bt7/uHMh/u8yYN6d7kzwHWTbcZv2JdToekYr9nb7tty3nYS+yPW/WxvcsDNNHg
fGP5CVEi76Duln794avapRpYV9Ck34LYpXGvTzi4Iv3LD8kR4Dlf9eXA8yFaRlRpdFbq/qB7gqGZ
gSZfZM0vxWtcpaXFv1bormz6ns3C7lPw95ABVzW5XzcU0rpOs62/LW1IueGgP3tMqSld54MLXt19
75EqMk7GwKhG3llmwRk3GG9gmkBBjfH211Bz8JfownnE92G7fVC8FHC8XNYyOk3Ni2xtSP+e+aOX
8oS7Z6tn5l3ayVU/NF+AbryND624RbG6QrcWr0ScfZgD3CUi59DqE+0LbZnAXrUrHsqiWlk9iSNV
HHqrSPm0W8rcWKIFnQ4MJ+kHG7Cco5DlHnrWg2n2m2IYs12nh7fzg9Ft7IVzM9BUXzpThwQxvFYN
Cq8yh0XMbIajzGTbGwC7OA1soW/7PltVY4ERgh1yV1vsY6p4DHN7OtWZ1+3GoH6uhToc64EIu7hD
KzMG8V717AP+5nEo4Az3Rrbe0fh31oHNykK/3N92bfw29FClqnIXKhx8Zl7FdqHPGRotS/TnOpRY
+zGyfRZkzfPXzNoOZqNYWw7br2AY2m01NewLWvkUGHqxb3ES3VhpjonAm4KT7vzMbYehldPCyGKM
fgwtoz0CSxAbJlOVW6/BsHPCoBBR5+QP6BMOZqyV1EThDiKDGtroP/WwT59H71fdWTWav84GDdUm
e06onTIPfcDlHidEh0pjIZpCW0ZsW31ArVqsnzjxauRU5we9o4Gv4y45k7eL+NPEJYVy6BUN2yaU
Rv1mGCm57AxTtvAeqj1PGRLT2KrWkrMeugRKKRyZsWMAl0jJxlKSl8DJ3pl32RhiXpEuOLfhhA9c
47d5jg/Gf4KL7JVfkRk5e1QA1YaQOP9dpMV3XHbNJYmd8oR+7EaJ9Xv2u+mtrAuSslQoSdjANp3j
iJXtk4VmNfotmrphh2EyAb048rlSAxL2coy1s74ao/hJbTWbc18+ApsoP9VejFR4rX1gossZSPSP
GlONQidCjLYPTm2SoSCKGq6HJop6DBegQtAOW5NkZERecQhRK/IsIvxC8Ti19XRjtv0x0vSPGekW
TgA7StWXbiDIjAspwfelwoyQvBBngxoXah8AIr/Vv0a09yuwRsQhxPabMFidihL6NUXBXcrQlSIv
UfybtInezBnfkCXhXhc1x1RVTdcLimm5sEaj3/YmCWZe31r48q1LF6v5romZ5BB1bdRjfmMN70YD
7kb6zHfCcO+oOWMYrN/pDNyFfhdThEy7btTeVAqHbewl/K2T8lQVpb6tDHPLxHcxpRGCGdnuWEMs
HzXLPyKTK1cavyeH2I3zlL2gVzkm2ZEKvjevyltT9Z4H3AwPY14915l1zDvlaxjIDZbK2WfSfOon
60tJ2HZ8Ja9dtUvQADL2Y5UnmrfLO0Qi40/FAZVRlQ5nuil0jl1fOUd/km/C8bNt0TPyQsryOhQh
cQkK5zDOmAOtVvia6Sl2CN3kw1Nkk73Vo56XsG2dDaItWIZkxvVVwJKmQ1LxnEtekTioYQaBQUZ3
bU6OgBMMUV6d3lsv+JWPnJLznsQx2ycGapq1AHDwNkk3nAs1sV1dznm8NcLNMiX9KxlKkkiN4jZK
ZLEeAYNu2wYoQKlM7Sm28a4oql4cgpaPvi8JTzL94hQjRnlTZ2CVVJhtd0KgVg4C0p/wMh3CClZu
G1GwGVYLBeb/sHceS3IjXZZ+IvwGh3JgGwiESsnITCbJDYxJMqG1xtP352DNNIvVxurZz6LKqsgU
EQEX9557xIDGD19r5pxwWgPI+BTU4Yh4SNTHiNPY4ZESQ9tRIHk4BIymDEY6E+I2KKUWRg8Yh9/b
4/jaeeajwZ6EiRE/oq5OD+CBxJA4aC5NzNBpLu41z302G6QhMnoT0Y3lSnwkljAYQYnFknyzVj07
Vczncaj5OGCLem6+YdnLha0t+plrkC1ckn4Z9o+aV8Untyhu6InLvZdFVOYNaSADo71eOEEznhkZ
c26Wo4PCZ2eHRoITdP+NdNhPxhBT8Y3PMDzkAyVe4hjDzbBoEDeMyvfyHJBhMR8dt/zaezL2Rxu3
UcsVJABi9KJX5L4lIN1y2dn2et/r8Se771XJJm69pjpN6PaOxZDfWo38bhqi2pkFlYeN8fmuxRk+
sGpcZWCGzqMEnI1H/R7jXIIXEj0/VMligoV7zwK/phs7gaoiSHTyy5TYegIOjtw/2N8U+U1B7uDO
KqkYMOU5h2U5fC6ODOQP4+iWT6Qen5wmfszm6WmMp8DClmBlynjBnU6/qyKPD6rAwAyzNUMiSZ/E
Jxfl7c5sVtost4Fby5RuZTFAji/So5aHn0pG8XfrRAwg4sj7OiXHPomRxAjRXVakEoiO9j0HKQ6f
+Y8opsOzYHoKOD+kZdGqumWaHHsG03jAtUrxP4EoNC3RlSVdYfmQwfPeS8YQlA4kHaEKroynRhgo
O4nqtkPtWcwZzajac7bXon6rOtwWz3oXM3d0InlMZq++NE16vxn+FL190tH50j5jMDeIMXphyDld
ioYwDSOuXF+PWmjfaBKvyAtOcVPZN42jHZqptq6p6YxnW01KmMhR+ufDT05JPfdHvqZtpuHRbeFB
8mFluNB12Kb1a3fzk31CT48B15Bi+ChA61HF33dldxyFwWBgzfxITN0+GgldqRnAIPTwHrMIeVOY
YjBT9/JZ4isHiVPu9a5kazF7YFqRHa2o/bh5uv/8V2h97DHO9pnjQ3ufkT9Y7inJzJsSa/4HVMBc
IEY+HvIREaSHvD4xrfgcjs2PKbOePeRI9Mh2d0RXek0TnKn1BqvI2J2fGZMAJyEosYVymkzuKF/M
wNWqT1gIAXIVkJyXqmsf5qq/XdLhFqI7jTcCkbUzPjtTf2fHme57zojrkeAaz9DTqnqnugEQQeJf
I+vT5L7R8xbVXFrucfmNsuaRFJH3aohf7BlvjNYZEgzocS5azcdhbVa47vq1K5WGHK9ZaX3HssLG
0Qxjp+Qu0sH0qmUi/1WbCyIvlxNe/9m+tShiQlVJfJUhsgS1w0vUoFhRZbQWeF1UfaMHuErSJVYr
hCRLP7gdIe1RwidUTAIjOWEeLW8id9ep5a6INcwBSJUsQP+snECTpOLuGispqKIxrppGqTEsUJFs
GH/btn7yhpr4wjG7FDntq1VDqezC5XMNOO/HRdvvpBHzwpc3/gZ27kQAjCRAz1hmgXCFLZIUA/4q
lAlDOeGVUTwTBcLwDGnITjbooKbOFIFjhN1Ogy4feFGQL/NXcH42HrUJTvzZwTNaeGDNN0vYClO1
AsRNDs7qzTe8Qo6tUY837YztjYblklNNkGob5QBanuAE1b7UGOInxXrITBNkwja+l9js8mvvJWPa
XUEehuJXKoMtmi8wj8c8SmHGK9vmQJoczlGfe34z4WJ1I2bSzxOQJEMN0ge2scXiaYWOB0EC9mAK
/Ws7eH6eZw6Hf3hFyADKpZNyQ0TBjnPwwTPR6Oa6xe8aIIysC/5JObT2abEZWqKos/CKtQvzozt7
75itvpW+qTmfU7OhLBvCL9MsmN7VAj30wmlogOcUo412ecZ3Rn3IbYHnNsm10BrH4UMFANf3lXWp
ix5qY+q6sNbwR5kb6+DVIJKlNJM9JikIx2t6hTytT71ZnqcuQ5tWc2c4ThbYTkoAsE64fZRgiYaV
dxWKkiZGPuA8ta89CD4Y3PpkLDRosRxq+kG7zNXLEsfFRa580ODw+8ZFE+908B9s7er2WN2bJfyO
2dVAlNFtdmN/7FdruI3NMYBfq1MkNuc0GWciisPbhBGJTzbytCZdgIamILt+N3dNe3CS6VjMaBld
ABlm+EmUfBj04jrClVOp2RfPcUesZ479PL/BSx6JGVnumOorX7gCaY0lTvpkfXHAxvLY5gCLsquF
nd+OwjbhABrHfT4lACu83roTUBX76HnA/Eur3+KZU8FL5wcJ1QipWYS6ZjV8K1njo3qQK9GdDoo7
S/mIy6gK9EzeN3lHXJZ9SAv7Fuko5mtQGIwYu7/Oea0Lb78y6USk14THPL9FC5RU+sEB6SXXMbub
sjaYSI7DYzn5lBMWcXZmjY1tFnusx2+cgXRjwaGTNg+Q7p6apLNgs2UfkNGSe1DM9xoesFFvf0PB
f5+m5WPXZxetlAxDvUMSwXyviAwOs/WuVhEqVfnd6O3l6CqTMGNNL63u5LQ/coZhTf+P1wUNFKGP
NorDANNV5r9A0P4SeZlPxSj7pd7hLvg24e9wgIf+bRC4ZWsGp4DnHdATGNzoVsKFOD5Oa+ftpJlJ
P9OIzQWv23vkyPi4iOJkPaMwLbvIOTLIzQDUZMGzIlJMI5sDmwMspITtMxLZGxCvS9P8htYbRWs4
dUAx+FfZTg2Fda12UlJzV44jfFnIBDwe8zeIAy1ySBWpiA20Q4IbwqgaukDh+EC9hzEcxp1l3Tlw
Gv3WBRnIkz7zS76abQ03Y6yIIZhRDHsUgmme3NUl5hpVVbwlUwKdx3KhBVdkxE4tiXtxufgjoRQQ
PO1jUwvutUzFUuhvCIdC1F073OuLxkWwqZe3sIQsYEY0aeaKBoObqbVedXLAgAI6ToFSmSusR5LB
kiNrH7Ap4mpwUyZPo+WeBXSpvkDgZ4tU7mZr2HcNaLq0hpJA1uVJygXLPSJSoy65LrBJfAZ8HI3o
LAPdqk7IztHkEPxRsZbhNo3jXRF1r6VdXygieXxV7jO7RWnQnFpNIk2c4GLZUE78VIjioOONWbfD
w1K3cC5RAECi/+wYxbvZeR/bljkOzqmBkDQHhhfu1qjAw90eX7Hr+TjEcFZFbh+Rmjx0tGYlmQBL
xiBxwfXFr1emNdH8DISE84DEn42EViO0Wh8BJZtxNHwvNp4cu3rJBhvRu/kdaVS3X5Z4Oma2/gjb
kROtG6aDiWM2XuiXWSNhnpD6MmVRI5XCD4g2OcoEhh2mdom09ouQuH4TlJz5c2EEVDzUmNZIIJ1c
xJ3rRwc6J6xYJbZGi1Xdr0VPdBpkbzRcZ8VWO5Wl/jlMzPp24A8MvGTchZ67DjVyL4z+sZqxQEsm
xV830reWqPS9QLq2t4CIF+MuUwFfZjqd19QrfVd2hLCM4JtOgmK8arQvhHv4MT8ISz1U0+h2+yF+
mFLq8prghaMtpzdHTuPNbM273jKRTdkRqTxL/KLhEh9grWWK5B3SsPdgIf01ycy1Cvh9eJszbqkM
cFrUbELqRKZxKloA4YVG2JeOKmtw54eoZy6C/UQLG8Wq90nFBjMnPmgo2YSnIt3gTgUfYt8y3sKj
AKXfrnGNy4LD5w3SBXW95ICxQVynH8d5va9XGDt1Fn3SmhoPoXK2aHMYL0ZpejdYWh4AWVP56Ebg
xPNzutTXtCVCOJHVtYR1nYzU+oau7b10fTbmVuySDIEsxd5baJFVAy7Ci6heqhTWqMmHvuc+fS8d
+biEtHBROfNB0dlPEQ1IHDq46aOQpRZJjjgZxL6OqWC9mEHo0W7MldOf1zYF961ue6L//In5285G
THxYihzjdzmg/imawCIX+bJQXaSKvBj3KIXa1nwzmuZlEgpbIA7GX52ZBVU4F7zi9zO52OuS4ttU
m4+xSs6MSnq7dAYEjvJp3w2jcbK96gw18UaPupNe5fGuiJQHZnNbF1MbmBI4bjKxFFrcY9vWN5Bj
0TvO4JjE25NxnD8BaGUSDhpaviKL9X2lGTP6uvRG9qGPmDU+OnJ+JHjixSMCGvmbOQchIXt6SqR1
Th7Hkp6Kebkyyhv8mbTZsWIQ1ycvtuu86RW1hjOLjmI7BQh14HvlJJCuZuru67uwMLVTY64h0xyY
DeOgr5gClFfW8VviRu/DcO+hXyIbHcl+BaG3IiN3v9DQ7cqmuqlR2cIxQqi6YBSEX0P7XRKHvOsh
NQy9yYN1q+tK4er2j8YwxsFaTq/6Otf7drR97h5CB+7aYiKaz5s+jo0dgl7LD8hzCVSI2++VYTzn
WrFzMUTB+tj51CwcaK3Mg9VeiiOu4Lhc5tQMRcaEX2Tpx3wdsXX1SH/BiuUMT884hIza0elDxEPc
gSbWNKGN9xCyYDLSTTLPlrZ5lrODm43M5MFNxT0pUQ/ep0NmMPHJw0FZYjA5lRn7no5q8RuPOLq+
6z66xYBdNi8oGyAb6P38pdWWpwIACqeQIXy1VgXdIOJoIKpbpBjdz7p1cWaGrfSKNcIMkR1aOG87
LFs+fVgjnYprFMzSlvkjWmACYZP2aM9xBKugOdgt7kbdWNMi2CMyWNmevai+9nP/MJTiK4Ellf//
6VX/G3qV1P9Erwq6viqTr7/Sq9Q3/KRXGe5/DGQXLlwhlw7Ys0kr/otgJf7j6rYrPduDekVjRw7v
/yFYef9xHM90YVZJ0zVcwTf9RbCy5X9s4Qi+QW4/jb/6fyBYbVm//x1MDM9JGiZOJy5FAkCxIX8j
B2FNCv/WwbqgVmooJDvekQbmE5phBgdSwa2Wd1w6MjwI/P3ROfOLRWBYvCIN9TrgsnK0HxYUU5z3
XhXkBcVPjKflTqOvDwRipsLtD5Zy7LSc7IyAhEHfmiN36MTeGDQmUqqN/uXT/x9YY6iOoDT9/V2Z
8NMYlgiTc00oftqvlKdJ9s0E+VTfp7P+kVZ1gTvNuMOKxeiHtQ4rXAMPQrR6scBgE3N1H3TxebVl
esRZTNs35btTieP2pY2mKzIJzj8t/eyYQZ0aJ7pmA5d9ZcCzHtzCuMMqkcbZE4GLz4mPNYR2iKqa
s7Kl6rVGIoylAWQKjx4dfW7DA+76ACU3nrTqx9oN4HrT9+uhmQ36pEmvT9WY7/oG1oqsuGNshs5B
ruPyyzBg5wwcUJAICMArvKNh4nbFW9ZPoLzPIVYWhzKaSXQM8zfMfChdupj+SKfbwTbYgdXaPhEU
3y07bufV70p59WqEHM1s/8DZPwnwiOMUVr8b6fu+nKl1+Lh5rShtfXjyx9Zy1BfU68FxuG5no/yR
jdnn2M68Y1t0sKewts5LZUFnzDg6p7cuNXnQ1AWRhv0JOka3B5jhyItAEuOWhWSP3b7tag7lmvTA
1evwxy7exzSQi/a8th/HryVRbBSM7k3VoqeIRE/yGhVWtnJgbh/bgmZjwQUtUSswIt5gZ9CX7yEB
cMVX/egLLcc7K11ggTcmAotwfNJX7Qs9vRmQYP1jewzg9umu7krviBR/N7sgHS5pVy37dOfFYOnM
HkimUM8pDZmuhlkVdJTEZ9zmrhiPvYWjG+2LpFnJruIjTKM2Oq/KkIh25eLE3Pt0kyd7EvtFR9JR
euO33Fn7QJb8aWdAZ6cu1LtCv7EbPjxMlM/Run4zOy2ovA52XAW7bsHjYwfcjFEL5s8XS32GWPWw
qObiJWlIqzByeF+p4vtbwvy2PT+Xmtbhn8VmI3jDBWsKcCP1daJgGxoKusF8e58bkYfohq5gNccX
Qmpw9kMTCCeQwOFl9ghewnV3bb4lTvScwFD3plDcjr2h9jw/SHp6HzCkzLO8OuS1hrNcR4DSrOT1
k0PfPdLkS+Xz2YI7irR6Buq4bGu5wUsuLe+9EWkAgXY8hBn8Mzd5hNv2TdIa7FPt4d45RQKamhtO
vJmaPPO0ZehtNi5LtuS3exFNqRliO+F+35ZEX7nnSUCE276fvtM9vlU4i2AuxChf7/lQajoUICJK
xYHfQyahiYb1a2d5MmidZfS3tdp1SbBiT/LfX7Ot3tSsQGoz7BKyiA2/PXw3CatAM/Rs52Dfxt/X
Wr4eajP9QP4NDqEga/skzB+TkhO17zx7Pw30NMR2sFQE75IUZ3wjsPjaHv32wrf/ymvwlL6toXEl
3t12GFETmLsFtb6//ertnW1f1mJF72dj6E9mUuzmKV4PuiGSD0lTwhpT0sfGvuKFS7eeGnsHdQkO
Sgyehrrqg+3Ltx+NIxZjmNyDvtF6z6t9rDJ6WofoPWic2i6Piu9a1D4PZsMfJ9kTTVF7lupNmDX4
0+zA9tj+V+dopncnN5QR6niU1nF71bGmK035GpBhGNQNS9AjisjPOvctFOkrsz3cxKqXqGcStO1p
h2SXJSKxYYixagb7rGQQ5W9lrh1KjXCcpTRp5vAK5MSDrhGvNrs8Ie5Ux7y9qM6TFY3+kjAfKBwT
j9oxwvmQ8adjOoGeYPCwPe1Kh9k4YV28YzWSDurcMW/ptJLRvCR6cHaGY6aODEjRtwwuHxt1dJje
+DXrs2tO7IkXvpIgzDZUuzkfshdzXZ6TklVb9HX3WjQ65tfRgk1BthyrxC4POI2L26K+ZZAexkv9
kFWcKGl3U6qdiMicO0d0WKuoTS/aDpOh6D1hMBQzRLodeoLSrXj66CQvaVOHnAgpvF7iSbdPGUUD
Yg41gIuipgnmfMX+0CHbgqm+wKqNmaFAP69DU+hcTGbYGdtljlphxZujeUVl6R5lhQE1gjSSzdme
ZEP3+0UjIn178xrBzBqQ4faQ6nxKT6tYd9sWXZLK3A1eyrAqrjiHeAPpGD4jQUbQChXKd6pLx+pS
KU2HMuGasNTV2Fk25h7N/FijlUIjYt216vydGYccO2N9LDoNp/PBuS9bVlo9cJo65WJcyym5s7DR
6tRV1ZowZg1DO207Y7u4ppH2ELExGVcjYJP3jB1vynSZSxWnUB2exOKFxkGB1nuDXXsIHXG3rqh+
nWga9hGzVwFsPjbNfF83xLoitCYIhrXBqb0evtq62e67mKstzIq31QAlsL2OCDePHOyQC84fRkDr
tiHjeCieoNIl5Agn014ykkP1y2Onq8MhAJ3uriYf5zG279i/DVuj74gvZ/LUORCJaonegiHw9ohr
mJ2kftCDVDjAX1LP7IPccp63yqxaRp2YKXaHOilkB90Gfc2V4C5xmUjXxJfiVcfL9rKtrrxZHqp0
CvTmdTHDCRmLluDjPp8KWwTNDIib2s6uRbDKxPJ9O55wQhW7cgK5YWonOJLGlFXr6UiQ2k51wfUI
f5WuzC/0BHJx1n9oxxotqcEzUs9Aeyb9rgl0kznWCjVEWW7l6jodMe+g7PwSC24UkdrTeU4kEYk9
VUesw0lD+vI8qEsQ2iq4u9ulUDnBa2NPRfbON6JgcDlnNbYcbnFFXnDNZud1+yBwtJrQzIqX7e7T
ZEx2p2LgjY/wbTlWsR0OQgtXqKlZuMBUhVGGRlA6qMyLkPPdc7EK6iPdPkTx/AnDhoMYmlOm2/Ne
vSmWOtoBJgA4LKyEapCi0OQ8l6Rwkp0FwQjjMdag7FgNBlWD+h6OeEysVRWu/i9KFbARLb4dRzgm
U4XhF/ecqAo0a7p1H8e4Am6FRGHijMUAmbQpvm+sv2RzhGWLOi22Tbj9VxyjhpYephPbm5nUfAFa
26nyVo5agsl6ssx8NzVhfTeMoDDXGA6lQYpanWJ+UrXjzcIkwX3ebkEpORwTab5E3VPiYHzMGUi6
GQBflYDVJs19nIHpl62kAneXl8LsRvaEETNb4tds9+ekzhpPXe1VhfJ//Tza0vQLhh/7vmqO3Rwu
hHry1zb0Aj79sdv1xlM3LVDY2jdobGDGrC/IVEHUTGAE1lU3x/WUdE5/SBdxmuOZ0n5qEa41RlAk
yXuC6AnFIaMbPigDGxLfTJkOrpzN26oY1IuD8/I+QU7Zb3+0HSV2Obw2ZnvtVm5zbKU1Fvn82Fjf
l3g2f74H8pK/9iaCeYejbTutwqzpg+3sEarkqijwYnWo198iK1fsfK4HvAaoRLiJB4vEie2S2A59
qLA39ehxAg+cidvZhVhrPYSV4rv18E9UhTTJ9bOLOwpXoYVPb0UDhMlhIHGIX1b3uVNVBcBW+lN1
9TfR1a8yHeP3fotuy5AG3kWmEI4rJe3qr/3W2HBqOm3r/qyhtoXczO5T5IbDnpSc1xg7P38xyDpb
i7AIXIHRqkNxkCYxoQIR0wQr/qxZHWeVbr+vjfEKng+uBgUI8K88RXr70MLC+5fXbSr90K99oong
SWmVhGFhLWG6dO2/vu649CykvtjydIN1Uxcliblih6a73KsHf9C89ZJlyKwj82ar54mt/5A17L6u
ZwxVx0gV3Sz3jpOg0LAxBO407c6QajpvT8WJTgjW6oCAxYYdqY0EtxscHiZ4U2agl8sS8cTWHcEl
v4/cNzAKh89bWbzCMftzU2w4/3yvpg73xHRtw3AMS2kef1E0efQqdhuXuOQvLLG4oELXInq6UhXA
Wj15xzkmGFqhaIja/2ptbQff/MjSHrd6B/crZkwwUXdlR0AFagpsaNv2TAQ9VwDGRtuT10UP/7H3
x97FfrJ0bpxi7v/l3Zjq1f725Fh0wkah6TkWNIC/vxsH/NdbV4ztyUlV+vvB6tE2GShloi7yGQk+
inYYlfSk4AgaE+zIOThq3T0PDrzVaskfEn16KfB5+bnLtr2do/k8OV4DlGp8XsBAXb1YKPcipkix
9NOut3c2YSMnAUe0UhVqj63zXqppPB8q0gHSEDHojb/9+eGZagP99nZtaQjTcISDy7UFVPTrw5vc
KUshFyW46SqXcol/SfFgLuqaKAak44AJbUKYUooD75IiFm6pLwwYVrwmrsOtgFNH3PYoChfpg5S5
bydYikOYxruKk7oh25XvcYK1CSEjnHjE7dnNPeLB4EOqqSg1riuUBU73ZCBHnVzj/c/vU+Faf3+f
gndI0BOgl4dRgvvbIp16HYs8IyNlTV1W7gKzPB65IBduZUbhCJ1Q3FaHeDzMwPde9jRpEdbtS1kF
Itc+/vnVmPJ3FSAHAweErtuET3gstd/0h1OiSy8SmbX3HPF9IDDumKwanUatamimm/lxWgE6xLwQ
LdjEjm8RWHNoysgJ7NB59HSRX8xQ3K8Rog80LdGJaKGee28+h5bVQlbgG8fubms9wyz50qWUwKXu
3dKmUj2pC5TOEwY9ULMqj8ZGd/1m5a44MmkxUU64DBDJu9h6i63a00KQHBkOH3AH437Y+uKpO+o2
mhsD+Yy+5kAN6idv298FXXGLG72FZRwpWC9KbRIImln3Gex/zSz6QMKSDoxCYr9RLbCq15F3aYw6
37Fgu7Jzbn72unBwKcjetnu8UteMMKjd29A9dTOj+AidjTuiZY6i122/tNB2KSKBNNBgL4dp6TlZ
kfOEbRJeNoxRX6f2aLm32we0gQzQia9hRT2imJcZ5oBBClFw148LHEsiFGvTY0qgB7NJ3QHmo5p9
rFbXkFeizRx6qiSKpnQi1bSBP9hfJovGpgG+3xqxDdcpR+t+TekkpgJcZw7ZIoqNGWXObW/Zn007
RvMH7+rYpdE5jz2kL0VIcrQNlSKr0OooaUvUxy+MzCeLJ7mVwDP2J/hdvZXgxLeFvojbtkge2wh3
4xLOqLNk14kftmszPMPXBaivgmKHqygRtE76jiKbymDcT619wXgz3hsu9USo3lNUL5fUhHLktrH2
XFDqj2J9jgwqQPW0KLhHnKMXbe+M3E0y7+fHjukV7l5njZyW2wqKMBnQ02HsIBZY9AN+qBMWoz/a
C2c3KmGqHJOAspQBdT36rboD8n5l3B2j3jOKVlHjHRxzWZPMMyLWKKGP6sjN5KKETc3P4kmE/Lgf
RQsM1zFGhejPxUlyLbWg3nxASvksEwYaZgEDcl6ZizAgv0bLIi/CHrDYIQACa2fOYLs9TzizICGn
XxthfXUCqt52S00IpQ5MqM/bm+27Ue5h1B8ktgcXG9ngrfV9KzITDZdBBDRb/aoOR/TmSFI5W3E8
vSF38/oTt1b9Z66vzVllRLQOq2ipKDJT/rRYj6JXmjFXnrcLhAjmh5qy3LdV/QLtgf5VAadax5B5
mmJ+GxxuJunS33CVbE7OfROO56Fqnrw4w/TIBJOI2nQIVoVH9ZZ2n3YwcLYjXHM1/QyFe7eQBH2Z
4vaSMlE+jCL7UTSrxnRrErfhinRBpbrim8CjASzQCq5maUV3Tlvg+yGXw9Y9YgphwqBvyP3i3etU
eHtJUPoGehEBUB8Gb08EH51tcgOEFcGih94q8VHcFaon2vZwGTaY8Da0AurE/oniYrMbkBr/KhrY
T+tC62otpl0ioenweFZQJ7YbMSVufWDQ/ULves4VjFCl3gecwNc9crvs0NXe5+0aGHJOiCIBgu09
92DXA1qPPi3OPTNgrWi7k9Oi05k8jR9nPxpVj1s1teKGWGJuS9yRxDMIVOZSqotSozfxCfJg83Nn
Z+4AFhWbaDMwyL64qlZJ0I0QDevc6qt88NL+0bLL9w1m1NX6HbjiiSnQqWHnODDH8/bWJ3VKJA0M
ODe1j0KPqnMVzj9XF45Q4qYbHru3MXx00/YtUeWXOyWvc9aftlW7VYbbjokWDh7Uf93OMYjimNA+
urYjCFyhEbTqBCJ/itVGY78N65gf/3znCTV1+v0Kpkj0qBFd5QpgqjrylzoR7YeXY/Mh9yg9BW41
R1G4yR6zeRZj5fw1P7HUlWPADsOQLpoM4Cb18GP6cDyIQGrzmNCzgKOsAmavLJ37nMXskr57rDik
kTDcOQk+VwZEHtndNzTet+rkbjUrC5a4vt2gI5egucvqcj56gsoOdozmwG5TuEUZP2VZjzsfDSjY
maLV41+q4PZBjsDZ5ALgSa/4WjwVqXXk0qlcmUaw2BV0B42EleDmRzHPSNC3HpR0ea77oMqaGhIq
lpGEYfuW8apns4CizTEwzzZX5zrvhVDBjtNTUXQvXuK+bA2Zia0GfPLxL5R468Fm4J69PaUkj7hY
BuKI7wxxcgeD8yTJvxpMIhj7XDsadBSwT3G7BJ5WV5T6NHD5+BQlUCW3Icr//asbAeZ62BBtj2Qd
AhwgyKjBQD5E5k4m2nl7HPjvA0O1JfXbUVfFMO3thJ+H2V//Zc38oxiHWS3V+eDAzBKeqxwIflky
yGIwLcsjuUcMxS5Wl4CRJ0+y3224/bZ2cnf8MurLN23Ay5RUu5uJ90NnxAmZhIAt7Zj/i4eD+Gf1
hjmFCY6sW8KVwvptClim7jzNElZxwzgJMpIWjKP1bNkzCOS2UtRTpxzFYNAZDlhB4a5tGMPhXz4d
R81Q/1a8C8wwqPUshxkvttG/VZFe7K5tvgIAEzXlHYvsDvdyba9P8SfEzbtCQSVb1REVFCqk1BHU
NKD/8xDwITNkIgnNZUKZosP63aqi7avXWZxNw/1I/Fp5suLvOMpBcrGzL4W+xruc9SFewgxy4eQ3
Bg7lCqDRFoANpcTP1vrqDMYLjSuQ0h30UFYdWutg0eDTevo9/L0ViC26GQtR30d4Jqb9cg977DFJ
2vKmZ7SZkHo5DoD4szbZu9VO7IsIl5eBtBc4PB5Of1LjO0A2th27Ib9pQxNMZJ/fCEYLOCuuB296
I2YY4bC9fMSX6cWNPpc2VtTboTpWNYngZXqdtTI6TS1yT/XCgDY/9gNkFhOTCmVa9bNPleUx77iY
JjVTFpDcISsxpVBbYxY92auxAYEyWa7NBCpHC/ScZnwq26k7QCZRl6/FTpWMi7m+FzOz92ajH4Su
/6DiuE0yvDOYeUzURkf+gBpPpOFhG60RPtIE1Go/58uOa9pHeYvprLjdzoY6iZR7yOe8tD5sXfLP
LVqPb0slvipwBqj6hwaLVp2kWwW4jX09Ei6jmVN2BivUQokSTv6EzbddFcWnqL6tdPbUtu1Ugws1
l/NNFfhby6arM2+CnhMuUTBSqAwDgNT221LnNrWwEE7x5wWZ6qfkftuQ2wR0e9mdMwVpCxMHPwTc
whrrfnt9A7oce7FANzip1Ji2c73yX8CZf4JKOGhCyII1gdmMw/75+6nixviEjUWFO4aaakCG/rRm
X4TWvsJkWw+mekLbo92uiu2EJE7rL9xue5XRGv8wZpi+fed+dE3/7/XK6KF7xDn89c/b/R+MClNg
VIOXtmEbwjId4zdMKSxlomvTaO6ZRtFtqIPG6Gz6c6e+8droNMuBBnKbbtnDdekVQKEuV0P1SkZv
XY0B17FYhs/bjiEo4sbDOvzwE1IFHpZFydxcnRJqZA5X6qG2ypew6FHiA7Qzn/03tEX884C31Mnu
GCbTDMuyf0Nbek8rB+jx8ucIG25nrcwzsZQroS5MuAVmVqvtN1i+g1U7zRR75BA/ZiFK4G1epC3G
S0fBtf/zp22qT/PvZ6syGTIEy8O1QPF+46/gmluOcUYsexRWLxZztXVh73vuNiGvD2BE833P5D8d
AXq2fjNNGcQQ/LQ9mXXioC2rQvgsxnPBPPmYv6v+absgNvh1m2LWsvtATIgZLKoI20rBDTUXtk4p
mBHgAQnl9s/vDajhH3AIkA9gCCi8Arqc3/GHKI+WIQLph1+QO3dh2jLiq6ZzvZKz64nl3Zho7CQj
Kd3bG7FFIFkiPzgdxM8su0RtWTxN84tDeoDboxGCu9dfW6M96cjAcSvRLTI0+FeEBAU+wZ7mrMPN
Ov6Ci3VIzNxe1C0Ge9ZB1+vbOS/ti37po0HeS0cr8YPxUFQiNISUeUUY03diJjUP7xhYgMykDnxU
qV8u7DJROKck6iocXc3ryG3La0ahDq9E0WdR01lahOsQEMEqxiGIzIxeGu54xlzkGTdO5vFMT4ll
PM0hzgsL3qR6ducJGOid1q44pU4PnqUQcr33bh0m7mEchrfVwAvwNEQUeqN9F/b4wXLK6Bg2Cc4S
7MQKg+89VsCtgWJVc5v0vGjZXTI2ERE/FS4Zmr34dOT6vhmwksX1PNtrGdEB9Am03cdMx9lVw+bP
wFlo+li4y5HIW9CSa2K1lwQfgoXAeqGtD1mX3ZGatBP7EPoNkZx+EpXfzWg+uNbwvnL4WvOwLzyg
5jiusZ3DSSHV311Ne04j9yEeAjmxNDFRPHChRChg9yYygAELgbRnBSaYv8400nn/odSkBosBy4U5
2jGq2sWhdkvQ40OX5Kek8Y6IrFromxHCIOWqS85HoX0jX7vBEN/vuvyL2zhIQLhzEtf+xPD9EMvy
FeKEF++XFzOrdw6A2Y7AvSds8hXNnO74de77aJe4cSAiI6hr+xiTZI0/3vtgE0M2w9Dp6sf4v8g7
j+XGlS2LfhFewCcwJQl6iTIlVxNEVakE7z2+vlem3uuOuBE96HEPbsUtI4kEgcw85+y99jwHjWfw
IB55qRvduMumXcOxvnQ/m3S8s3SETet2bxQMMzN7c7ekd379PtGdxF1g3YeavrPIoBAzaEaiIKPX
sS92k1sBGO23q1dgThy/xFQzb74KYeOawOhCnAkdmiPUQrRpSXJabcwBtsHVHH/zE9vK5/Yl/KE9
FABp/UCfoh2Hdq+9x9N59Rbrfum5jMO4Z8K38TPtyCWOA/BL4A86ZlvJyXCX+7VnnmbkReCTDrNp
ICtGxMlj8r0wuGKO7l46C1gq37xqbHBJ+U4bxC+gNEFYfY7dss3tDB/NuBkz/wEGMgWoyYjVmZ5n
QnU3GZgMYYyQ4MkJcMM7AVqjj+eba/bH3HdeQ+Y8EmnKy/pYsuHJ4d3moUxVeMjTZVs2zuvixO9a
R4px6h2rycMfCwEiIpeznKFlFXUUbvAmbrPQpj4v91lnH2eXAt7s7xtmG7O3nuNi2huudGgCdtdx
vOMKP0LCfM/Dhi5WOJ2ZCQdmTLfWyThbNmN8xLS0Hdpk55sN/uw9IiDAafO+y32ycfVT4T1o2nKb
phCPzzsqsa3tVE9ZZW3Bx34AjbmmIBhKmmghujfhU8gBj9K6h3qtb6FWfjiESEZtvh1nJmYwfM8z
SX+4XG9mzvy16u56bURS8kjI/X0ZMWeGIUPKESbaa+xZtyTPHtcqfgN88+CXyMN1CUdH0kyVaHsX
FpIdmzwH43CfgQzXmLbHhMcTdWoHUf+wmEcNqFSb/Mxq4zfU0GJj6/3TVPuX2b9qMU00092Z1TPJ
ALmF12J8s+K/RvwCvZmMtKELTAPRRW7vsFMANimj3c0cf/HS5zA6woHaxy+DDeqMxFnxVdnTrqTd
SALN2tdbrI0IDQTHBiuorzT3dyR6b7w74LhQQ551xM3Vfbg8me0fvX7Q2xkp0n2k8cj3C3CheV/H
aKWwBYZL/piRDJNWcv2MgH2iaqY9x1ElHKrAX1OsPe3zQP+tJBcDTPMm0n2EkJKdewnJEW7PHf7l
ME+Q/tSUsdjbomzjEQeLK/k2d+eWB7pGvi2gE9mIJbPxdx85T2LtL50d7Xfx7G+G8OLxCXnCCiYE
8TEi58gGC/9nJj94HnEkuvOxE9DZeHGTXV80Oz9HcriGNk8zxiuuU4hsX42/0IkmVcffGSO23Lbf
Yd3Ze+LDbuu9h4sZIzdWExALOD0G777Djjc63QaY/HY1xYEANLZ6cty7cquHD3F4Rw/q2BhEOJrZ
NV0OusFJ36sfBrs44T/cd4CAmvX3WJvXuSSNiYanRZaN5M55LdCW+dA4VlDFWr2dRO7tfHoH9LbZ
xe1DGs6AkEzv1FZktjCn1rC6pV63wX1O9dBBehjpuTnaSZT6k+m8pQxfNEaj03jSE7Tg4VfVQEtm
JSExcbX6rfA+Z6wi5tkgka2B8h1Kzx7JhX3PVNJx/wyWe+q86kLxvNHbVyP2KOBw9Gc3Y6IjjtYS
U1O8vPVJMGpZYIXaFgQ8uvgvh+ZXbCpK7jY0vLfE5zDqhEFbdT+w+ZyMiJhY8rkRd9BYqbonm6G7
xuhipsWG2jRYjPIlAnDV6qgrfY2BotOenXE9T9ocoCHkGaNlmG9tvT1qTRqjf6zxN+i3Khv2VtYc
jBbOelEimugOhXYcjPGjX3ElmaIBeVpPF2JFb7pl/nFp1+tWfWwXm805JyuG7cWKtoV/CSueI0uk
58F+qOPsz9zB9irg92yJxHrNgDNt/NnQNzPt2+rT1uMRJwqME5P3M4i3ya9eIAGfjZk0PzN7RpZ/
mnrkuIaRPpivRVpgzHwCT0uMinU/hht7Vyfts21ED60+ZfQq7c/KIDgxJnajdLiZ1y67jroAhJw+
DdPdAOwstl5G97Mey4upkSrGGdWEAjBqsinMuQYkk4ELrHwbyog7gb5tabJz7jsabUtW/bJgOoSL
+9F6LkFOECZCTzuaWfYYjbdxTS/woOgOZ0fG1Q+xbTPhhSmAjKSw/Aei2EPvQwhSGFjPfB1f+gVF
3V1iZQeXS5+FzUOkM0FiBNKsGLy8/lqZnEBQRv9ueu83DMAzvMjk4nbjeYwWBiyxdzFzTjqcmlaa
tMCW28h4YgC/NWQwCOgdOHgWx7axHIbHFJMTe9DkZ5iLDKJWW1NnbUmN3z1Z3qh7iSi1y5ZzQGwh
GtwR367/QhmIQGsIz7Ofh+eI4PZzupCFhLu6vU69N7J2TOWldqmqscgup6w0EkQ/UXM0tVB7br0Z
xwv55Oe6aaMfhKwN4Pi9eqf+1s216eb1BAwWSwTZoTdpSOclexFfGjo+aRnljIhW/jauyGCpLdLw
vv9xuvx1k2rcjUh+QOiDE3VFxgYM7fLsQ8NDYYDznZNxde1w2G8y99IuUfm6lH5+5uGlpQiB71Wf
hv7otfW8I5QPlIPTk4o9Ou6+rXsnUP+kNbohiHsSSdQ3mOnlskDIqOd5LV4FfMktWSLGWf2tJUe+
1UR5rf7WT1Fu42yibiUYAr1ciHHSDLKpYR5shxXqIsJ+Nhj+UosTRfixhMvvDlhmVGLTn3XoT8nJ
6p5zt4ARgBvXMLQdmSLAf8VyZG40RbRzlpED/5gExpT/Ae1oNI8xQWPb1K0P7ghvU1QkOnbOuTJA
i3vtzh6tZ4KHrM1+thkFM9V6T1GdMdlK3qbuk9YxYCMwfV7YoI5hJZ0nqaT9WlLS9hA8TNDH1oOt
rX89dlr5H6CJbVYzm5i8EV5JhrmhFs5mCRJjOeKpJ8O+bXmx+TGezGmfk3/ulAQ0ewPuIwKFOnfB
mDzvcQczjoujF5/gucHsCJuHqSDCJ9LvANenKwG1t3CYp4OGVKLUCPnDbobZejgvZvEzxuw+rCSy
o06LMZOCdaoJbN2Gq85RD+CyALhCx49AG9KxfW8CxlfeiQ0y3Pg8mnAjhBt9iFigOm7R/NsdBIQJ
OGTjrfdLln6w5pyxij0SvFtT4PqxFO4i32KNKhkqrO2+RweV2Ky2VRU/gJI39Qnyw9jRBa/dO6aY
SPYYdQ+TR5cUSMVZj99cPLiwZ0Cvzdn8Z9AZ2lqZf529m+lWF6E1D5Xfc1tU66GXfMcOBWRropat
RXvI13nfMGLecYTvzWbTV1W5bxfvb8nxwG9Sas4Tgd9PaeHd6TZ80sx5zXBbNBPSXpCNk+leW8fa
LaBvDCcGldg/281DLD5rvmlU23+ZLm9mTO5JIo4UvC8l2ctwycN9kWmHOaIhMeVNIDRQRyYc1p6+
VrZgKu2r9dUhfrDVm78m2BqcZcBpS852UzuS2c5+a9k80BG2q20aM7JiQwPdcz8lqA+csCiCyqrf
YYV2WAytBw2ymZ8GoZcHtJdHMEicbMLRhyHZUph0T+sSXS0NSercxC/CAXpZd2cQtKTwpalxqF+t
XLPBv2xKs6zuk8GUEJWgyEz/TnNZIxp0hHeoRR6G5hGEZXpyFigPPe6PK0WGmuu5prvSB8h3TW26
F0OrYYMWmnfosTgeyAXaa3URn4SJfscs8+XIdMWkktyhXX2qeq1aTgRU9yxF08EzY0xzFeAEqV9d
5ZhCc9e3MAGtk3tkcYWRDHEE7HAHbOu8WISX5GMbgmkx9Xskse42JlPlo0FneCpIk73oOQRZTlRg
02SXt7Cc5m4agNS1Xs6v2C1Ik9Vq7WyhvSKJFt5mt4TPK2L2Q2TUzREE/EVF3xC2fTGYoFCzMf5G
nkySUkMsFhAu9u2hSfc018ZjbCzjhulNdRw9yM5TJd4Kp0of/JGmb6T3D57l/80Aeg0W0DtApdVm
TBLrqhVsi1i+HyeDc9AwEruphMtjPlqHtowu6poO5j4tGyCfVhsMtm3S0ydlN8ttJBd0mTd1v5oB
6xhxYMFc+xUpHlK0rvqYXjcctRH0BmUD4SyWBivDeyyX8BPCOkwpH+UjbsC/a1Q+czZxID1wKWvE
2cFCp6ViCuDit7KWymRNm16UHUV13ZWAQfg7PdHQcfQcLm3B1FT+ay9z7/M81IIQLMOWdPrvEfYE
qYDmzmwFru1wzLfzgrRZ/2MaMaava3capYZNJlsEf4hRwNGQWcR2V8X4PVnTE/oIOCnRykOrPCd5
wWOYjZfRt465ha5Ur/givfGDquMneajzlaejaxG7Igror6gcfTmes2P/2CbNayG0U+QTT91o7cQw
23tRoibVoC5iwpYW00t3Sqbr02HacNoBEor2zonNI2s143f5fnHQ/jXLrLzMhv0tblbzeVeb/wqZ
wVt3IGrJzPj+4UqkoeQK/9MoVO+8KkgWiRE8qNmW+s7mqoPfKsdAva7ULLUfejTfOb3DjSc1/xBF
5HLyrSlFqVbQSsd4w7jokJjtI/sTM7FvwYX61GIDc8fqoXIlRYMHTcqzMJY0LHAzTlmsCgkCGGRx
AF+ZGYEPKXHy5299SDghwUKPo+zxq0l/ZenHKY7bfQJRZ4gSSHZ/ejkhMJg5fLtD9M0il7DMgFAk
vTRypkq8FaoTHG4ZPOkAIf6jZk8SSyJfiRl9mEV3UAIMgVONAanMaU62rV/yEM7ZWSAZ3jG3rzep
0B/CwlNSWK1dMMoiCWWZItPjlMlDreCAMnXvSpHQDcbr2q2X1CfxQf1JJgc0CTarjel2b8rmsq4w
aNP1To5o1VtUvVqTsA3+jX5Q65OaBICNe6YTQaQlGhgy4T7HlNVfXbGIsEG4Bk2gBLxKAaK67RHe
B2uEhasUukpBoKY1i9/ulrajiPH1QNmslIREQ7yPLYH2oEAMs9UMyrTa13be5LxqGi16pSRWl1t5
CkJBZDuAdVcjaLPwwNkUnr9XA2ltYA2cEZvuXCdmJpWby6YbNWq/objOAy5wQ46X1bBDzcC+fTna
+uWSKkjDS/sx+t23G6JsU41ykbY3qEYpdUxr29xpjc9z29gSZ81TC3BtK83pVYj8aWQZoRBzN7OM
uRVSvDJVckzkcadUXjnBZpu2Sl6ibJ+EWnaYrOLTqLN/1l7BCUJ+196xXpwEzIb6TOhEg9Jj5KRE
htTEWwtK4o12PunmTI7URHumWMLr/YWSiCHJAJ/KoD0NXI3XAIFCcAMibSefMYq0w/dkzzXrbRw1
O2BySVfv1CxRjb9cvWIhKA4TuIm1OLRelB2TtjC5YbhvW2qMg/oc5gFFTZv8UIuD68tj3UCfutW4
6/TyuOA273pqYtJUa6Y3N+XvaUcm+3LABobysq5Vv8+b6BJPUF/I4MJiavlH9fHk9Ogw/aDr/d6E
LZPwQ4/0SPVsOyDL51l0exIaQWSgXIlkYGBsRIBPuvqxhT3Oz4zMJwidrDIs099KGzXTyqAPbuKj
Ggb5c/c5rECt5BSu8pHwDM4PLxH7qCs4Ckt9WkZkISieGbPPgvhaGlfCCSwdDzY5eVhiKEhQ0aG9
gXk7UFYT0GyzoEit5/eiKZ18Gjux11ctbNSBszEBsdgpGRv2LLZqkbdbQFV5J7qDuuHbhn1/jW/q
u4cJFlJnzEACpS4D5pEOspmOn6CvP6bI1bbQOO/UMCVNl6fWnkCGddVvwwI9UdQfBk2r2G/fqxh1
eGIiFAClcgkz69kai/io20T/gLLeke0GBRDh2reBoCliCt5ur55v9YDpnKBOJkdOdQ/pESW9PM6M
eQpMlbPfEJl3oBGZNpj2zyGC9wXQhuFAPdWooORW3WMW2uJgIENOjtGlAUktE+o2T0nH0kNss7pn
3CvlGflJxW4Qtb7tc5AO5K40QJOhLCAR6q2YQ5zclNz5ZrtjoEySY+5idULaTNyA4+29pq63asnL
iKJHmUZyjvReob9dj+T4MiK34z0Dg2y3jM1VWTukDuHAFPGjlgf5zMOVKk1U82h8TeIFSjkthtb5
Y2u94E4YfrYetEPXNfc2T/TGlsCLXtqVYi+D0Li45db2zWrnxC4qQBL1MNvSdqzgGEzg3A8efJjv
G0U9/uoh1DVMg5l5U/IqbTkwzD76UVV9G1yK0YZ2EDk604t110txY5pwi7c2t+UsLX6h9asYwLf1
GVhm+dxCRMmISNhnUjmmE+MG830h4Fr8VgM6NQRWy4Va8tTnYuLyCKyW0AVp0Ciy6FMzTLiG8vCr
tFcWAeql+VG6k3ZSp8a+R+hm4gZDmSXu1RtRY1m5GbqOeaqRmqDASP66roMqCr6SvoYvg1RRNrS+
5yGq7rqOyB65dqYhSOOkpIWHwUkt/2pD0jP3WEeSKcr9E5sOOgl8VFxtnOqeEcK6ZmZTySG2mtGD
6G4C7ZGJylNSJW+Dpod7G0mnWkayzGH3ijXQQ4yapeTme5GykI1Miw72XONhF1XNDV9wqCGnm9B2
uaiqm1OpmHKYTtAA8/48tEd1pFSq3amM3hNn+FLbjFp10t5/1FFufO8+CLRIu06yFe1RjtRSyug8
40+aRrS5IPyuvrtPQd4pZ09iJe8lq6ja1dQnqKQMbh7/LiNajmrv1WeHRd6955T+9D+bcR96gLWS
8ZC2dFtFOx2VeceSUjI3+4lHEXYHRvsV4H8QSa+2dLY6iX1dKJmo8pE3duVKJkNl38k1UnQRBnuw
HZqd8rXy3tLQNWzKKD1ntB9CN/8YMd0dCp7jxljKo7pWaT2Cq53Dk3rQR3porJuIfHHtlYDLSPTW
ygzpvBR7KHVjO1O3z9EQ/tuoXI0w95bhRQlNlAYxr+i+ua1zM2InPGfSVj8lg3/QU/yD0ZLsjXoS
RwAFO8/SLlNqPi04+9XS5kghmnIXqt0lhyi6NW+ZdGwr6ZtX80GjBf4kgyMOdEG0mPThxoUBoDvf
zlz1vdqd13agU6xDcsfV3QvWGrswfUyi7PvI2jvO/9pJPWFoOevA/AOWEFd4mLxaWnoyxpTuWu5V
m9Iim0fdGUojJwwsf7Hls07JC+zmXBVdTA9pFwfK5Sx1N+vIaSfp0qcOPJtd7UizoEUjpS/WnOLQ
L8KDhomD6PHw1kiV+H8fFzwUECvC9BkcbjLmL7zT8OzY7slx5h8dQDuOA7xMN+zeFqpuc5A2I85/
hamhX40OttmYB5BNGh/9H6u3+kcxkSemrKaRh66+9KJ7wAkB4PwcRXnScxN8KqmFckmoCyLG8Eqz
hj5T9g7mdDqaI7KAWpYaqHmviZ1y+0n5rvLsqRtNYR6UAsU38f4VgpTqaM7Djwgg2tKuB0AbzLba
4a/SeQ6x9M9CiMb1UMaHxtIfXEH3NHViRgWte10ycdeE3KuVbh6IHLhmi56A73N3nVRIybds9TVO
nZFUBblw9j0rYdSIHw7IjIMI+6263rY/vI6de1R7mnxIlGxRnZLK6IcNgB5kfqsBN/ip7gx1NFAX
QR20yY1DHy6ftKVynjyixJQmSO1tdPXoTP9bmWQ68ZdbV+/qb8KFLjwQLwYbjXFkhwKWJVWdrex0
rp7cCXTKlnbe6b57bkT/rBvxITU8RymYyC9GX9IOX1rFMXRxpAQ0HA7TlAO8C1MYxEQASHuE0tZ9
r2DSoe0N9r4aoEFDQ742w1LulVpzbBmLm/JiFVys74P9NIOKJtiF2nR5UHWAn9nOdmpKAhHlE6jW
8FQUSdAAdpSEiS4Z7rQuBJHaYsmEa3KlwLu6aXEfSp+VkprYZvoaOoykXFf66wc9QYCISn4y3Eck
VO9V1l/pA3xr1hg3vjehcwDNTQmpw8GXqwNpS7/VJ2cW01M+G0fLaATPKWcxJQmV9it/JVek6q2/
6lyllh11jkh7aPNu2d8TKwAinQG5VFEpbe66wC9Cob5RhlJlLoErvENrVH6LyZQKux+lAVdvLqqu
VTe82sDKKnrwCKolTOc18ad6u76qu35apU0+ms3tnNvfC8KE3Dbsy+CFDANz08r7J6spd+nAHjKr
OISjhdwsRU6TdPrbFHpfatfAkqYRTsAcw9OKQFXuSqge6sVD6Jc/1xIjQNL3/gNjkAgZoRJy60W0
Cev1LnH7J255OJPaVyu94NAgT+pzXDIX/wSexHEhxWbRtqrID0fBiRrdoLp2ybQfquFRSDnyMGjY
FUtaWEYZqBtDLk210YZnM0NUEC/va7TQkcVjehys+LGUdZGZd/omzbOLeqsT0RdWnr66cQfArGZ6
pn4W4Ur6eXAgyLXSMzp3fBv1SY+9/tVqPqUzPWu19Ks/bsgSaCu4gm51dOQyqGkkrGij/a6lF23S
m7MqsJw5x/ycHNJVh39FdjwnL+QSysdss3DKpUJ9WPJ/UlkLzNJZIVmmEzMvkLjPxbyu38uFbuKe
YNbxbdtVC8uw5ETc+tkXDck71DzlSXeNs7pw6ii5SBx/qNcMP0wyPJlWqXcbEU3BWaFnPCtPqCGp
A6Q6MrErbOOamWB4dYfrH7FlO2gmPNbLsJqXvTY+j5RPdHEh9ffOqO3tsf4RjTWh6Z7x5K06OT/q
6EFFSd0ydMR8q0EMR021jqubXr2+1KkjjokUKF4GkM+Lu/ewDgp/oRle2gMVjv0XLPBHk4fGE7TT
aPbH7yrKcavHGSZn7rlIyyXCZ0KlRJmH8TFrwe4LnbgTh4ODi3CKsXxobZvBTAIBknBPzsYa9x9r
n6NqcFeCt+x+p8eIO+eIwYZXPykOAaXCdHFymqvqw3I15DJGV1Opc8sp1emQUpOOvnfLbHGn9luc
i5T9ypSBHXyyiZtarR+NnbzEnfkV685FLeOqZhZLgmg+QVqglo9KmEUg4vWSp1QmGQmPBAUhBlgy
7aF16PNoWf3o2Hwg8HWZB9Tsky7hLZJkMTfM2Nl57W2I5HpTkR17sAJCzPKDqF/j0nCCwkgO8ch3
Jpqg3BXMNdV5THjj2fNp7TtoOGbO5UfNKjBojISz9uKZNhWXhnpVktduQHU3XZPVR98acTkzoCqa
sjultMZW9mJiOUCV58iTzAw7JNEP7m4AnBlaExF1RjwcDAhXewHkaedCYXLQFWyGfMj3bcEiPDEy
tbyRhBQExkxb3SIwRfeQA/DfMzj+pc222Hek4AalOJYeu0Axpb/DkPRNzNgfwmmPTmkW5xENzAAe
O8i0rNzDYsSQdqHkYrnz0nDHpPQWVYivtTg7xFnKeLbY6m3abOKojw4pEVHUVNBIDXsYdoQPrekg
07AEIUlYepZmaC7AsLdumZ3Nlh5wPozMrDFBDVB3ae4iuba8CAJkCukDZMeTF7nilK7t32laQgQA
8EumLrnEkbfJlg6C0aAFjvCCNZkZYlmVdgIRHm3DEidbD9rDhGuypSGVrFl9HSvJsMrqh67w6+1g
1mSmRMEwkV9DKuOmIkoC3YfziMekoPCnuzSXPUF8FBg7Y2GZjOd7L57jo3Fq2gZ27qqd3Yq7eoyt
Z56HqPsCu/knbnlKRmO2L/ArH/q5eV9Dst3HCYSD+qWmA1N15Ixqplbty3h6oMNEw3qwvtYFjWFW
AwzW5uYUCn1fdAY6O5lrPYiBYTQfbUew3oYrU+IhnqB2ROZwmhG0FpAv2W+dB9f2njunFniHl2iz
Mh/vx+mt6Ypr6dAcMgUq/s7U3msRQety6jlo8SXGwht+en7zy48gmLaiRN6Uc9ZbUUibQyZx0GSo
dL45MCF0QqZutBwsdCdTFb/4C4grD2UILWbC88p03VhWjMA3XDhZwr0Rmrv15hoOgKznGD/9ikT0
yEgcNeCCH6bsimesa5+4Tne5D/ygzdpLS5x54KNKxsEzQaft8tdmHkbqhXTehP0lLkb6hYPPuNmJ
tnl/SO/6GVBOSp0dWKmdHeNWfl2TWHJGckhTkmv54gLZq4Z/w8ebN0/5B8WGc1iH9pU4IGJngLS0
1bvNSGePTm+P7I5Gl/9sRZ8CMcW1Ti3kg958EVPnvw7mL7+xPp3Zt/ZxlPxO9Nm8gyB+IIQwvn9F
abxeQsyRHdYhcFy0tixR7XqP2ht9PCIDChcZPYXa6BTP1G+rMEHWivh5YAoAUAffgRi5+kT77lCX
+cBTltfBaEXQo3csgTOd7DoFFYPDeWqNcbM0xkhI9Lab8CRlKbj2NEaIT5rbVdT2+0wP51KOsi/U
MSIB2LdsuzD94+caychF751l6OewTmKfcIpCEELJMVW/itqMtmZDG0/PGCzH1Vcm5hxLw3CiN5Ze
5mbkbSQLiYsLBktNrm1Um/A7PHiowJtDWRVUBWlCPL+YHzP9WlmehZzT4ZA/mEHnDK/h3DiHzgWt
hKk8gOYUXj16RHYsmtMk6hdacQfLRnrrOpjUitB0MRjH0WHwpu4upUevddZydkXRowljcq/T7Ti3
XomFhruQxQ2NRXYhsyQnqAVBWkH85dlxuBA1DEpkuRKFLCsj0djfxoB/p+g+fKu7/xHq+4/f/r/M
+BWo8v/3jN/t+vdP/A8IJV/wDaE0vH95rq7jpvBN29NtF4fWN4TSMP9FCYXPAteWRdC1JAv8B0Jp
/Esny8wTQCNcz7clufI/Kb8e4cCmb/iGw5cRKyv+LxBKwA3/tEgh4PeU2QPfvwWK4x8Gg7WaeWkk
e2ybGH6xQLVm9GV5mTpm5X2N+LhL671bILfQ9PSx6t4KGgdbPRnXoLZIvMRiRd+kyphjevYp4ghJ
/Fr4ahpFdqImCOq4eO41fCxE6fg48Z9SHQO/o5fv2RPyqz/OUBmouWi2FdlFh54k+khQ6DGpyzzz
EvUl42bOUmPlORsXWRplufmjbZedYWQh+XUbi4AcTqn6ryHK061l77QEOlYSQ2wcDHguINZGmpyl
txms5Da2sfMkD1GRSSMkRny+08K83S4z8K81JP6uHm9irSbQasm5RKXPbCiD0YbUGwLlJc9oQwuw
jge3A6BNaQOKuO7uRd3POJwuBdlGrOg9o+zchWbBRr/4KJT0kHFh7cdI/RAyb/rZeo8ybxc54ux6
zpfZIE0Z6vwtNKpP16cVv3bxV9cV71TH5mFaVndrpkfwTD6pssVNYKLZNI5/xxgDi4U3BmHfmjvU
QLkuwIGSvbJtSALyF/AijbH+TnPtzWKczmCpw142E4q7BDK7lu13em9z5xja+6z8G6cTukiyJKHZ
43no0ONaPu5FakzkyyRcVMYpnNJz4sPmJ4zopcsigtzmn7ZzWnz3F0+Cw3kCQ1zbEoAzk15cpsCF
lnYKej/G81YuYJu8D89mT6gyGrN9ZD2GU7+f2uJnZpGyUT3mmfGcJETL5Zk578ir+s0wi8TN0nhK
J9lcojky03vdtAQRUMvk3d6HiFy6LLluhkXORtWOvaS7FSmjpX5Mip1IeNOz/+isCSkgOZ586MvH
kAizdHlpO9TEKI22vkGSclal595AksYVHi8FNTK8r2g3FSBZpwYui9Mg000ou/OKu9LW/lYuwVnm
GfXKW2QyS2A4jC5y/ekm61mnnNyG/nhX99FvRnfXlcTp0zAtJyTOC+lCMPnEHH3U+QBT0l4RA9Vc
7Wyc7+2koViepR7onk5+fxDOhFShZku0RmY33ddqRfehQ16Pt8/0KMSYuAVumhwXUrk2PLvv9Uql
kOZzyJZNpLFlE++sIdduicL08ddtipWQHS2PzpUbBYZFt6k0MPPCZSeJw5an/uTY8B8EhBr583DC
WOVfh8bdNBCi8SQg7lkMCS8wX5l1XceIwE9gE8XsCUKMUzQZjG6rhZWBGca8B1xLRb40JIxm4k0T
A/LK3r2tdYsfpr5rvHobNdChRIZIAVOTtkUZA70NU8SmaGgMWbh60W5De3Ziyu4YdeWM8D3QMMvT
JN2vn7kTowQGEY8Oq8fTl93BGsdnR9AeShag6slq3IV2/7iEmBaRdLXC2HMwpntS+1dIoiX5Dsj+
tas7F1gp52uk18Zdmg7A/4cOD0V2dq25CDS9CHdGRbxnZz2TnwejPPnRs+bBUHOZihnZB+FlgR0N
jPpnp98ug/dMyN1w0IUUj8pTqWaV9WEyy/qctsM5mbrx6DgQ8MbVR/tdoqoGQs4I2t6ugtNd6+Rn
XebnmC1q5lAst6JYyaXLl62vF/vRpsEK/QON1XQMZyzYtvWrTABADYQUp/N64ynG5y+jEmecLEKz
ONph48XUAVsDKBqqPYRp2GGH19Wnm5U7P0rR0rAuvD+jTutV8/vnUF852I7HHitxJD8U4RFD5dkI
C63lZQ6nJxofEsdZGVd0mStvvJ/P9n2L0xr6/EPt+OQ4z3+sJO02oznpQWykUrwhUyV+tIvobmRB
jVSA/V7vnezijOb9HLfVAXT/Z1EU9CNRdKFCQps6AKVH5QXxHM2cy2SXdWocpxfX8XYpgiVG2YA1
GwubCstgurUFgSO0mWgZ8ryjIGHV2WmeGG5p5d6Hq3sdB2M4tvH4aMaooko4CmZrX7N08ALhxDd9
0d6RHdh0+1l5RyTbBDrmnwNQw9O6EuQQGePeT6E14HZHiWuy6zG4Me26J64UOxIUEYxvkyC4kF/3
NRk8m35ytaO/en/TAR0kJ/11ZxYuNegH90W5Acxf3Ebc61FseUetq2/tHLaIhikyR8Pfdkj3U5d2
Z5rhGRC32UHKFZJHhXKBvGDWxCEjiDOd0ubUs6LNg3GeNScP4iQ8imn6mXTm3tGYck0dHc1Yj8Eg
JjWa8xRd6kwd3Fd4ZcpEgrraCm1HgpdAhDPW/fVL76ZfiGVyancDEm301E72TfMKe+/43insCRmr
G/Gr4KwOiYZPES7ZxbCGa1aN2XHwL34SEeYxXtLcuW9Enh4SDF2+FZ8Ke/yZal9UJw+5DTRkpjcW
dMRVuyQOlDBRNymS1SGR4ea291ppVbapcmMzYo87Gm78JOqJVkDBvQ7PoWT4t7MrM99NNgEsTpZm
V0IBji7Gr2dROz8ICHRR9raSLRXax3ZmHe8wM2XF0h7tpd1avbHulUKoDXssfGaFnm9CfEN5esnW
frqFDo9CCkwj9TLnVyJE4KYYjhZXY2qbHvK+HH6ZvXbOyRhrzMwjuoF0VEogWiku2lK7Lkt6Ac2y
9wh4gw1U6kGBwrSYC/M4WbwGktlhIvLrzm9+Ug612yHBmVZyLGGTnnJmpsmpmsruOoApMKq03w42
FuppxbFTVuF9qLP7jLoWo8BkgUd12s2TcVrj8hd4yeqk5VhTmAvfjUn3X7ydyW7kSpqlX6VR62aC
NJJmJNDVC3f6LNcYkiK0IRRSiDNpnIen749xs4DMQCGzVg0kLvIOIblLdBvOf853SrxPPc29yXRU
jE9vqBQkQZhSDapH3Nixbq49GNq9DrGxuoP3rm0Cb1YGu3XJZB+Mue3y8QcYNnv1ZeEjYEa+f0qc
+bz45nxqse8ih7Flu2Q8Krq/TcaWWx03Cac4DCkJ20PgZpVile1WlwSKrhfT8T3F5iOD1S9nivJb
7dtvHg7yAxpltp8ajBhsqgA3uxtQVbQ/oYqAw6YnsVk7fhiEH9qlTl+blYgcVw4D32U1Qy8u3ljO
h0Mo5ztoxgwBCusaKR/3jLPLliyHZIx05OXTwFhaHa04Jc7TIYxmPqOO1Hf8v75FAWFYVat5dJLj
0eks57Fa6t3i1PFRhiM2fJVz6FDEJB38DsX8nCarnGWe84KiDoHW8ug0VIdGZdyvfnqfXgmHwtsR
4FpmJ2BzR1SbYvT3clme5BwSo6nz7EhdHbpYEV50tXAP9OronNWfsqp9ijV0dHbL+aZyK/dQpuOp
spbhbNpeCxm9unX68QYrQHltAZ/eGxEf/bJXNwst12bN/p+GNMSghhNUogrwSAE4AYlleud2sVz9
0brWcXnOFqc8Vhi5OxBEO8c2T2uPsBlm3sUz8EVgIrvAq6+CoA3rngZFK96z3yJ75W19ZyTRFUEB
iYnx1EVKElf4bVcu49TsTYdQoWkKOkuHiJ9Jg61F40to8ndeKJmUhulC0ZZnJPdfuZV6O79EknD0
3F5SJ5Yby5ZEHN3EOIRW/9GOCVAwy8iQyL1jCWsY0BNlE0gozU2nzbOoiApVZtnsmtq4S5suhQ9V
kYV0g35UMAqrXyYTxKVYkyno2GV3U1D6BPWggSQuidLNnLOq1HjRLTnxlgZySp08QHW1F0w4YDaV
3VxcOZ8mEHol8EXEUPOtSpAs4c4Ne3seKdyZ3EAWGDm6aDo4DR25kcEyPEhOSwPVQjq5ITeb7DoC
L36eUIE8s3pY89EFRbYPaVpSiKccHTg+0BSfLIzzCiqvyBxUZ2IdhPobgHr0cog2oazGaO/ShXsM
JZKYpkfrV49PGYriL86j+T7n/cVDgonfyc61zLMAO+xxMDqOBjAqYLOP16YLuSPkL7ggMLf45c/E
IsVaN5SY5GLpjpXRU5TU2oQekTS2ToNfHfjq/I5lzpw3+G9wqoalFfSsTkASg4hWxsDTJrUnER+8
tARvg3jI8TT0fuZOAyLLnR9Cre50RAFLb4wvYWPVm7mbn/1WO2tXixdQOYim6nkprBl5cmaD4CGl
XgZzfbIUyvLhO0XB0HQsBLp5QkKcuZfZhk8hFt24Oz0yMkyW5Y7RZ30gXMs6PWY3ilRiqOLhif67
rV1D4IgbmQaymz5UjVevE5r7UOkww8IB7VFcPDMXTxmKc4m89MQ0K0gu0Eu/HEMgaHJKbqyqwUnI
fB+mdNQOFgouh2qmB2+aYngu7Wv6i6BGFoYXKPpPuGiyW4p2K+6JX86zwxkxGHUFC3g0CAVruTft
6Bpm6RxMtJtYhyKF4+aU6XMfM/mHrw9BseHs2cKlWF/BxLAf8FdFxBmuydbGVzzl+ARafgG7NfHV
1wuX9Em+r0HvaKDpXhHu4/s5v8If6fAyTsyZ25H30GfYw1zM3vRLwZgN5/pEkSyce/XDHzDwWgWp
zzF80Wb2M3c5Ny3r1T/+leT8/2gcd5U9PCwdO7uKgPjHY3kXOZVPKq49m+ystkt6iM7mrZA0F0uW
4kTzwarCfdPV767hvDV5tncpl0umamd3NSWLFtGq2Ju38zB/tLP9ZfSQOmL+3EznK13TREclLlqu
qUCvFB+hIiPdGhm8qJ/ILPm27WpvG/fixSNisoCV2GJyeRjSzN1m0Xg3VKl98kuuoYk5hCSMdKBV
bQSVAuIf+vrkTepgy+q+ziBoE4kuCenZH9rSKVog4wMJ8SxV2bhnakMfpleAUeEwtQWNojy6fuwK
VLMfpneT6RyyJCcmUpfHIUaQICL+LSKkqzOXrcVH3zV+NCqbWI2yz8FFyS7q5Bp76y1CtDdhRneF
4R1t17xtOz0cexUSVmZgBPTjQJD64LbRu3JqqJQODeqLTx7QmX7UYcRNzhsuxqLfmQdEjHAp8aoE
U9CGfa/Iq+cutj4jn+O8HVn44GN4ZZGheXtu9Q3/XLhRTOU3tYE6koxUqglunPmsaz5/QxdMDbEi
o8Aea2TmzhFltHdzNBTatcisNu2yXUrxOjXOnZvG5g7f3v3MEGwQzXsZU2nsFVXPyxhg5siGEyyi
rQVaUebi6NkkjhfrYLq9JIXb5zvbcYO8gtGjuvvJ83uOrQSzUxbYLk13MddqpnLDOpyFOiCLlwo/
22FwmStJVX8RY2xaBKisSE1SYU9lKWw+mLiVGBAT1lfQQzlZHxRCk7F2+7bu8DlZJE9azqyQleO3
LIvSQy3KU9h66ij7HFLb3gmXEf6MPW+rklPAosGXk78APlX+EFZ+p9yW6Gnk7Ax0O4Z3/Gs5bwq7
dHZ+MlqI09I+VzSplGHoXrqBGhiHDOpsDhQORDlNzyLBE+esk7CwzHdVf/aMB02bJulrwqKYaft6
n8a8mCWfnqZM/mzM3tq5aQVUUtDwm7dYaSg8tvPLUEafdgKrlgKym2VR8K+5HPfWl2CkTAm72W7U
6Jc7v2Wz1F5zGdrqBboqLGg1X5CSHkdqRVmUZtqg+IU5LaOOwmeeWjATONCItmuixN39/i9EW5Gb
xrwrIpAZpsktXMpt75K1Ic24i8cGo7BFNk1MfIB0KJ+9HoVlYM/ntN3qM4f+KyHK+QRQ5xH3e/+c
92vYnKbZXUEirIcj843C1kWk9Ma39UiqrL8kfsP+a3Lb7MHCrxGIO9mlzZZx/VtDmfqYNi8qy6ix
FrdtTLaeTHmOj7LPsarlth5wG95yomAFkcO0oxT6uSuBTEGQ4q7ivMWZm+3GMr31HGY3bsh8bqkI
dxriZ7jw+c8VlWf8k21u/Wjrt6ym+CxK86Bpp0DCXwlcFuigzN3lUBTRfdjP6tadikOJkUdVFhXk
sv4W5WhEso7uSbQaHArSgnc5bCBD7occu33elrBsRXfgZt3JInsBug/8EARoZSHGeHE83cQOnWIN
gw04wNFOLkNymD0cbRMYj4F/vtPtHHRZFB6lddt67GNeuqK1hbb3+ABfWWiDLHWjKxb6ezqc4svY
A72YSsYw8zJ9TYlxmTGjnYps2ucgqHZiYG1rQ3iiiDebesE0s+Caj3gu7qdZMTataF6dknCTpfpJ
9oxzEy45TDuBvS7mR1bD9gMeFO9VjV8yJINN+CcOHIk+43DSmjvWctHSY7LU8lDnuiBac8LZbeCz
IMVnxajXzWpmzAHkGprEN0WhgT23Iyb3ZDqAPww6MVOjbOSvvYVfnDxtasKFEdOr7VVxQGuquU17
Wtl8OgS7jKhjzalOujaYAld2QEq4WA3pPb18LKx8Yb4zGwSJ171C7nL6br4ZXI9OM+KHfTIuhwzC
y6aXyJrsozKOKXyjs2wrnfY1zZriWlKZHrqpPqimvPEnmV247T5oB05Xt5RvZQ2IFGziyzh0v5gj
dxa121keX0PVlTTCh9cRc5ubZzdo8IAxGM9v2O3fK6JbgdVzEEuLPYPSYpfX7WufDV+tMyGwd9lt
iuqz7/zmzV2rl4lOAaqmTQkvfbsllovyB0yDw3m2lR2Fi0sWVgA8eN8hvY0QxRh9Iihs17K4puO3
lc7T14ir/l5k5ol168wmgXfVGYkjY+b18TXFBt0do4W8pQpg9hUjZXAre/wXTTAkE5vzou/Rt5+s
fmIb0xhyMtcQWwU9BBbqhHKWV2c1F8Mzt5FjZHtE0ATl1KNKMeYmW7pCHnum+NAm0i8eEZzibbOQ
pSYhJdFrYi4sjEBoMjQxIxq2CcIkkzQBgviHq4z4g0QW6DJPuGPWVdBPcbJNfOu+DJMZLYu/m2Ln
zTQqKBn6IesV2dmkN7ZtZnwusrwvFJtlZKF8eCCqorHYT0JfvYGbiqpcjBDlN8LHRH1Fmu9m91LV
bXibr5CBKs+D8gmkFAI7cMN1c7SH5EXIvZ8h/plFZ2DZxrKTqaij3gcCWDwmR2cR2MCRGDYm1a8m
WaJrNLyr2suCMpn2sWB2OjN1MJVtkJTFGFM8ZBjqtkY9vYueYxtJa4yPvXmc7HhP94SxmSbquRI+
l0Uk83OWIpkn2j3Kluqy9fHgxlLou86H8dqVxdUkMH9N+9kCFFE1eGHnbWjQpTujD1bNwCkFSh4i
HMPPqM/0waCe1V0ySsGT7qptm+LsSdwlVvjNZY3algaPrhN92DHeDxRAqnXBWB6UkX8j67NiHzky
mFP62IU5y8q4tn3TvIzH0fCPhiSWWngeDpHOOccJBZx9G/HRR1DqSjJ0dVzhI4lB63SpoPV45cYs
p3KAqpu2izjZXOylNb/pdhj3IknJy2QjYvt4w3mgJ7uNBttXM8UzVvjIT7ghAyTU1kjVlR3A2lVW
9TjW+AK4hb1FIin3XjpiC5+CLjSss3LhIIzEReUdGx5nxEZeIHV6WC5868DKjWney1+x2+7EaBe7
TiQfuTMS/8lAwZiLfUfjDPxyr+MJHRDVLbTXnFwNWkybE9BcaD1Al4DKm2e0dNvT8iBym2Kz7khz
h+pW7HINYzPzxzcho1fyEURJmlfLJ4vCSIxhesufFvphjuQruGqmVhqzy6zggSScQyWO/5azPGFn
tUkcpod4uvyt7ki4tz7dyIKDQN3Zy1bEfQI3yH90hTrmOWMTy+APL0Sn6RBjtfX4DGQTtxVS6ham
h5SQjsctrQRfFVhd/Rj/NJ0IVWZJBnTwaO2w8WlFxlNgsuPW1iUdKYoeMBRtRuA1XlkQ9EtjfWR6
ua+W8tnBPIB8Nuy1yF8tIFaX05C7zSbL2JkK6obl0lBneWNpk2wT6tLSMqSkxuSxMwxs+GW4k/Cu
gmWEhTmAHCOCMLPNJQdyDPyqhP1SdHdkdEFUaiDh8+tAOzjamoljRKhHcudA2PjZbpkDBGGR+vcd
ar5ZfPM7RljmmPcXK3KKfVjP9hZy3JuJUS3E3XVOLEZP9LrxzXWDf8tsnr2p+2bNQm7rukIX0zD9
zZBEteGKAwsJ4InRvl0GVEFu4vG0m3tzayPPBAB+uCNx2UCnApDRvGoXa0RZnDyOaGfNCX0iI2vi
9tyPPIujLN7TxPmoZV0iu/Nxi5V887TVEtcHGtuxZA41j0qjmU91srSDkWgOd6SsCgbD73cpgyQO
7vpJxRNtStF4jz5/owgTWRZnSZfMfxWG6KAx3a0NeFlK8d7AwFyz6udCc1Q9lPuiUa9x0d2aeGcO
wsneltj+4p1TETOJp6jk7hfaw+PMUPM4RP5X3kwXESJZleq7zfwyDBssQP2Nb6PwZf34WM7pjWHN
7LQUKecY0DKJYzWMFQbIkYuwj1cpau1XE6uW4zZ6W63b1arbltjJN6WqYQo5E6j/2iSEHYvb2JpJ
tPQWo3aq/w5Wa6oN5dbbxMBil2QR960m3hljguPf36dVKS6yoZZaWwGtqAOueouuIxuImjSmq6OZ
VejWx2Bvhq8tNOHtYtqvCdEER5ucPJb0LsdcuDHmOLrlC2z0pLsLfNR7EkMgHwDz2kCP0NGcV8Iu
RPdoHdtmNdxB8g8f3dKexzkPg3bqv/LOaBAAOJT4Kns2VS1OZfhUJgbVYu6vgsresyOSV7w2BZR0
C/P5aBHFm5lrjWx8HNMatiCjDu/sLqM/GecV3THO9wGI2E5aLdoti8bgf+IOO40lz2s+ux8NtuC1
vO07eBknSNcaYx17iotBCvfDNh8is+7Bm1O/lIWYytOGrOYi6/e0ChEP8m/rBocoTjFSAhjwwKIQ
1JtedT9Kh+y06pE8UwG2Kx6f7CaZDxnhDq3UDZIcDgednFlgPtqSGqK4wd4uPfT/gnyopDBBlNDy
DYcDujW+NLkhEZzknY7LBxyHr47k6K1FPR6cKk23fSvOeRRyEnKMq8ccpSGYYXbAERoy4xJPnReH
CHQh6lezuE/TZBUAKXAOVzR3S4vgsWiLl7JHW8h88Zrl+Rf09Ite+pekqMC7xdTugJHm3c7XlkMW
BOZdE2MtECZnjIloIpLBp1lmJgr+KZ37j1KhfdefLl1KW7fhpikbcWvVxSU1dHVMluJDq+6m8/FE
zioy4eJCTh1mblEJ/i2ecpqf+87cs+z1p8EI70rPe4k5Vrm98b0J/WWX41LZum33URbJd9slXQOg
AkGiOpo4gzfmSVJqSmCS0ns6gtW2o8fYVsmdosBjg6R6bggEVl4FVzwzzlY77ztdwJzylILW42/8
MQ+mYYyDsALJAgnaLGjFamuEmqCODYsvSITNQl7qk1PULdZ2cgSlRaX6wmUXB/Zi8Sss8ns9OcFY
aIILueLRY4zBlBkEUxpQ5scnEG4LXzc/TbH3oXp5nlymc6MPqi/jpr+zTWbxPZCEi4WNN+MOhbeM
nsbZNS8qjE5zhAWOkhPgTaMi9MjpgoKOtSkcGpvB1Nwy0s9RGS6BcjLEdd59n3h29sLh5+z4hcYL
o0H2mct7pmnIKmPakBfFdU9KQ+HCbRknNuuJ06OOoQG7RqSI1ZWqC4yebcbFnWrS5SjcD+26asvK
mu0KFKmddCPnYPTZa2ubEI2TuIT5BZGrHNh3WHx2grv03inBxSdlGiR5CFqECrYNjXQHz6Dq0taW
4ErDETb/2ayFddRkoWcyDUY9FgwdXE1pJf4eOhm3DisT799egkxmT+XkYZsbsS0jNLCtl0BehBf+
AM2m9OvcIQP5HYewiZ++NXdQwSL7cTEt2HJEBjelCT0wWpfniA18R91WoFPvKatLJ5jwEzAk5EwG
kjIIZe0ii951req3YWuCJKMBjzQs1r0s9ilnZU1KF8wtFnAfRjM8lAAyN9BzPNxOhHrxoUYbR4VP
kpGlrqi8Rw58LYwSKWhCYWgeRwfTfxbHa1yu+1K6vitlp1C2lh5JcTmmTYE/VqURQa5DKaJli6ti
3hZWebKYU5+lYd1ak3hJmhE4QBHuZ2P44Dd7cHzDZGa9/tyioBn69zBHmYCTQEZ+yBwH0hucvzZ9
qy3rtpwHsaVyycTyOmErZLssxnPFBK3D6rPze+c7ox1iHB65nd56GsNvKG3ZdvY/LXHC/h4bBM1t
44lf9DEz9AsssM9lUDvRr3QebpOiZuxeQ7PdYP/C6p6+xi6PngNqGC1DcDiCLzFN9k1LZoiQMvJj
tXhQXohZ1jbkOLPP7kvXvlI6wfmzUjx+8tNsGWxWfvmLsWB4rTNc7+t1qq+5ozjPoOjwoCscTnwI
uafvxjFBvDPjMhA4pmB4UfdZ2Q52NOvTYG3EjlG+Vku+Kx0mDMuEa6fwmMe6XILj5XOIusAtCgxy
Fi+9WcybtO4YodvPXUhNUWsA1fTaXzWrMJZ4xZUzqatt1BsPoLK+0kUe8kx55zKkEm3ovnGTclvY
My7uAJnqbce4xmirW2UibYpR2d9GcBOdBMsYipuiLgp0v/YdGz0VN160lYNTXDQu0KmQ6T4fFM1e
eh/DwTZ4Z4SHTSBvjiUCB7T+1nGRVP2Jk21lz3+VkG5iv42CZVI0IKaXeMj1XjG7Im/uv2VW9Jna
6mXEVGX51auLlSeSn5jQi2AQ+OaEcU51Tvav0s9YXD8wikwX4Gb+zredD8N2nrALEkUB25csJZhP
V52cxOHws/Yw89CxnLDGuOLFdSD1dRrcXByLdrswWXMsu3jK/OkTPZWYrWNfcxe/LTvp51w5xm5B
isapM+DjHqZzGhVY76P+52SgiiM1X5v1F8TiF69Zhvzg9ZOgWTTPD6LCFEYmn8MTi1Dj1d7OJF5/
hLezH/Xw2NNSjF8cIZtARVCVRbP1BumfJ6j5YkHFx/zI8QmrIeOtQ7vaMkyxLvfkZOKWz3eVL+7G
itqTVxnGRo/LN5tWnagZT8CpcAIqSWI8HdaVEEnRcrrP8Yfb4t6YY4KPhhWqQ89TtSFwQJM154zb
eYJJFZGPAUaki43lVixRuSYSxZo/st1apsWRMZ2Je8MMZwDfPftjPHGiycaNl7UT7kx3GxalEeRJ
GtMmnuGWJ85Pgu9RpI65iWVkYerpBY1vCsQxTxwDrTsCS5dcM0vzBd+qGCNqcrmEhSSWNss1r4fv
k2BcUuIG22DiAEbbU+c31EC9moJVUYMOoeftw3UwEmblclfki8OFfexWWKtJ3+gPc8AAYi7tAUd5
stckeMy+TLcdBw5EWz8oICjeSJMfiODrBtysyY4AAXCJCeypSUpkfNRSf0jlczPpYDCmEudUp1he
/da5ZXS5jyvw8maFc6QIIRvEBQ4mNdXXLF2eVVOd6lTy02mfhiG9TTkJyGlMbnChBIXfy1MScXyx
XS5MThN/Ysx5LZQAPAUDoAohFZgip1QAS0ZhYpn0/JCGGdKkpW+dyLrQEw0tMFh7vvg8nqfk1YpB
T9QlaoCKeqBUoG2roQgqd2y5I6lLMjTP4Ui+u4mPmUKMK4AmxexX+4lyDip4wE8ZzP15skk0VT6E
3dr/mc/jNZlQCWtc6kj3z+4QrzDPMIF3VX2nY4WxZOSeKE7biRLB2FEJTLlxom/SrU5McaS1whb4
BT10oC9q+5ueX0N6EjBA4B1AZ7UmnG5uV9P7Ag6ojOObMfkRekqf9IwagaUsNfxHqlMjMsvEI3ju
Ug57p6hCOqUrAnl1xo/fGctu6MGoJ2Gywz5Y7GKhSrL71ySK71c0Cu5/AfdsPThMTn9JQ6YnteY+
raZsh4s2AsqYlGfPqqlaornP7okr4cPYaWf1mvSkR0ET49LlhBXi3iXZiNOQqW4W4QhmCLzulN25
NnoPhSwisVoqrpGgPyDW/YJc+ciVgTN9256gH2zIkD3mC+Y7DEhrFKqEl1WeurF6KPxnhLyVYWYy
gGH7MEJX3KEUcpibqnqLY+9XI+KPZsQ5iy1iI0cU5qzriWzYCOtt+hkZTJyVy3gIv8Nm5B+jd449
oyHxNlsjVwbn1TGzrzyfYDGtULa+b+AXYGHIfCs644d9WmyqmBmrpy5xBXJSeJ2JsSPiciGrTCh2
hVMc4YVyTygINY7wy6ti5H2lBgwMgxFmIw8ysXncQAqYI4SYWbrMv8flrDuptlaC7aNZcqy/CSBO
XZ5E5g835pxT9fVtNMGU2KpfHjn8Lo8+KKe4ga/JzCTF/jb/Tnl5mxjdIwJ7sRfueJ16O9zKNOcL
GGtjLSDBLWottNKW62XfD6fE0z+LJuRTgpVvBOCCzxpkSzdh527wTEZGBcCnrw6TAew7+e737Y2y
tMdtPX4dNd7Utsh/WLK5MGN8yR28JWU2/1TgyjpQr9HSXRu2NxtX7Awhlk7uUxj2HJb6t1wxaQxD
skqZ8uFSTdxNEuk/d2n0MJSEQ4oW9aXP5WfPkR/2TMwc23urxwHnYaEZ6SFgruk/Ta7sTGA66B3j
MUvSPbTxGydTQBEsCCkAfqMCXlbRjVeWyokL1AkLN35sZjQsqG18xM0Y+GlS7FKD22CSuggES/XT
cIvt3GJorh3vm3Kjx8VJqKueIAyyy3+fqNC9KQ1/TxV9dyIgvm5E68ijwXLrfnajMe9CIkBBnI3m
ITbEq1/ztqi4IIMXcllO2nvRC1KE8TxCv+bWnAusU337IfrxKvEbYcrDeJAJdRZJS4GLCXA347jK
vaAMbAtJPMqvY54jSfQKNp3Hdageo1cDyDapJh712PkxtXxoDWWyQUkZZOBmzt1SfYWpHR5Divw2
qTbs3cKsc2tLK7+kLu1fw9wHumPJwid2QDY684l/EDVD47pg3amZrsXaQGX0XFDqqWKVFnA7HJsw
92PJ7dbJ1S/PCYlWexK+W8tf6omqTdnEr90Iniw073rTpuBPdL+cPHkLk0lBnXDOoRiAoeETiaWD
ZZZbDvI9qpXTnv3TWCTLJcK2G8Cok+F078c8jVmJYjf7ZABMBXyWdCfBOhyUKK0ZpZYSiy5lug8R
uUriBkVB3C/xDrNiquYu20HD2ZAFngGQj2AkQ/PqhhjDeuQMRi15xBC+iQ9+NsWv+e+ur5VY1/4e
pgKjdhOutIS/M6jG6qkY2aG1zh5nGhcpB6AHrYriPYEENKjhnLg9Zi7c+p5DGtHRq5a6myfoo6bz
2LXNabZx+nq2ILoQmsAVjaI+zkb8hnoSFI1xE1X+OU0JSVqpxdmCQAAz2OjkDmO1JX8WD9ep7d6j
JHk0SGSfClzRyzo7qeJmIreryO3GnFjRq9Ey5uzE2exJV0V3jJonUtHUzcHFiJ3VAM2Efs64q0YT
nTFCcmOZAPxUOrmVRhhTEhB/CM9i9HWAelcEyE27nDgxcbZ0V3sxImP+blLcsk0GrlIQbim9kYFV
EjewRStuxST3IVSPMz4yShiYQFek44tFPbZ9dpiED3IRbJHq0iXwhuwr8TnLlxarlL9afIT4Vi8L
7YTRoYm2nfESWjgfQhFCCKzImYcJU5ecTWmu+ZUwrW4OVU4pWpwwVzPFXWH9JpJSmCN0zwmDhmu8
83QhqpqntMaLOEBoXaLdAp4x0FqhnmfimvkIcsnyImxI3wXShYdd0JL9ruXYDTxV3SgQ6bd55Xzn
dMYaxSHwzGlpfIgzTPI6nI6MHYcN5Mb8wJ15h0n6s9W5Raw1u0QLh/A4ecYxSexTuVx8Ia6ZWEi5
KFGKzsp4juEIDAIAvaaQIeB5+TIjFgavth9T3Cjcjj/jka3HLrHIACnl8l/pD5i4bGlwP4IllDfx
YvU0QqBYz+wMYZ/0wWKs/jVrwPRJJ3FnfxqlfWoo5xwzoiaiKw8VuOdEQBBRg/GjSzkr98vJNxjR
tatMQlbp2IpygWGfA+ROqY6TsRXQedjedJOxEwIPEqyPaVuZB2lB3aushJZZjulR534f84RmVv9r
qlr3KvC4mg1ejgysy0HTShm/9EV8rtl3o2nFThnLT6mA4sr4U6/yetHnqO1bawhpVKvbF/IdqKTV
niz/m/a84vw7e/b/LaO3fqOPisJFzlsd4b+/f+PgvXv/p7/ZlV3SzQ/9r2Z+/NX2efd//89frdXr
f/k//Zf/69fvrwJu7td//sdH1Zfd+tWipCrJz/3+V6fP//wPa23K+xf5u6Z67/45f/f7T/w9gOf/
zRGSH6YP0N11TcXX+nsAz/6bQymY8LkA+575O5r39wCeI/9GJ7UEKShJ79muRRXffwXwxN9sT5HZ
Mx1CEb+zef/1zv8pQBn9qv7+9//Y371+IRhdc1SV6ztTeA1g3dPe7UnHUq4Uf3QWDZGaEErgtTst
FNsBXT71Ks1cKak4P6ML+ppBWlkzkJlw3JCJG/V5CfHMpx3HHo0dkTOmPtrl+FCtOON/+En+j16f
a9tSeo4DmsakZO6Plh/8Llk0mD2monnXuFwylxYmfGpGHxm8bwQkpleZxSkPsAiTK9hSYK+5bNcn
7s34d3CsV2nywNno37ywP8oShcULo+pJmWuwEnPIH8135YKJmRkePuQeubjqHAwW8dUyAcC4C3jK
Plcn5UOv4if88zd+z1vXkSpLbkZ8XVyOEkS6KntjyH/AaKBhLA53/+ZFmuur+Kdfr2s7litt1+Hh
c7w/05UhHJrFLCX6ywpvMNB3t0sccpb7XWZsm355QtB4bvvoOXZpnDMkixOWnDtEUeexn4zoVPsO
VI02+5zGpXqNsvBWpuZ3RI+M6xjqJbe8tVgWhwkQwh5ab4GhMiljbpvWvEEdjTfasZpj5YUZOPW0
Orb9HG+T1jUfpuDXQtnJHqM1+PmUUSoskOjUkuTYmgolRZrDAWexIipn5/fjtGY/Cndf4NG49sq4
54MiMVpk3tHttd6EBkEYTKuHEi8x9QsLguQMD9D2kkvoTtaFX+UxGnpyOwZywiAW5KGslQc3wnfV
I1/fQZivSe3v07UHx44SaMtrYV0Gpzfsi/JiG0yhPV2dC+Vy1huM5lbzn557SnLxLOfHGlfyCYcO
dSmAhvZdV2CMtMWNZFakAARdiAwW+8QZwSJmujkOBajuzHyxcjg/9FKi5CDe8a4F0BKJBhiNPk0X
mX9gApOeBTeTvrDzq+XMv7xchah6kLUjh52K0uxdlFvlS+xChQqX8KJ6ZNd/81Ctidw/nykhpY1j
zvSE/F2D9vH+mJRRy1r5v7mjpHEhGf7GJIrKobkBROYcekedWdWXA5mvkh9CLoKhmhKcg9NnNZJ7
y4bR+v6vX4r9370UXyrav+gM539/FsV5QhVoUzA0F1IdLMPrAHjFtOyr0bIuuQIjU072vh+Xbs+D
/8LNnZkJ56XAkng/CQ2IIE1GBweVnm7n6oc3qOhc5C2thL36MkZB9y2cohhCN471lJMVIvYIMXRU
tbv7TfWqxngI3NR+SmQqDsbYXP71u7TWlsg/fuCu6ZsERNYySf/PCnjWocZsJg9rfeTn174v6ovx
OMrFDrx4VTRhmTON6y6ZUsdB1DktHZzNyx4nPf13f2Xw/9o7/7sV+Y/A9rrwuWh6gv3KNSUPAa/2
H379qhonJzQS8pb1T8uyPu1Y2Q+Eje9YLplsYFo+hFXkIBJyRB4SjFamgRlp6fMg189tXcVnxo1L
0OsB+I76f5Sd127dSNdtn4gAU7HI252DsmSlG0KW7GIOxcyn/wfdN59lHwsHaLjRARL3Jlm1aq05
x/zi8ljA/vJtyQC1GvsGK9/nSNKijFAvAw/HG/fkldqhQeP4K8+fL4Et0Bdg/phU84vndASxYvam
Dw92irxBYPusGi8cH947GnLXyNPwMRgkn3VZfJiZPF/zbBOU1enDkGckO5VD+cj78d5pg+6Zn1yO
PXAtI2wYSjXiJmqg/xkxKgzjzMiwfPngQMHCRgtpzoR6HEf/VvCf07LMnn0Z3ca2ka30gPBeRdnP
iSTn1dShVbSr6dLjdKvn9qKKMgbrGrGvZrbdcrqSMZa3LoDnUY84V43wBGcE8sNcvZSLA94PS5Tz
aeyzv48EC439d2sE85TN9/yq9FRihcUeK8bjGAuxykigXkEBi06uOfcbW5F0hQHqoupRNpiTno5J
5d0gsnonKkqdeN7EtmSpJ/BkoHAQI2W5Ex+G2m7Oflc/yErrh8V9jIUJXBpSKiKGDzaIFTrz4wB1
rD+h7n0K4c1w4olowCk98zDfuG2yMJdqpBaVMB8h8i1TQ2JbjEFs2ty2v6WUHRvpBOvU87tt1fXN
VrtyWrsOTUSYUdUuj0lrDunKIREodlE9hC8ZZjmBYqsMOkCLAXp8i/NzETRbUIjtcRqHY2vcG5Xo
r1s9f8/41neZGVzHdcHB1Y4P4Vy9Qw02yNdb2vIWi5yqngYeppWXdiNEZsQ5PF73rIJIa61rnxB7
XBbuZVq1/F7bjXdBy6dSvbevaCvS0jGbgz1XxZ7mtTVvNT0IGqUMi8s69I7sghuCmN7cCs2aHpmB
DB1Qx1jUkv0FS90QfQQegcRj6dyVlAForaEAjWat11Zejzda9eEpGG+JbbO/+bV4cq3+SYkm3fX8
RFvLHxkQ8qOqMDGGumkv0ULckHJcQvuZy71dwQBzMD61tmXC1RoUCdYjB8CU9l2qUGZbFopp0xx+
AHA6Rqlh7gwnZgDIkMphAElBQO5K55/bado5rE449JewBjn8VKjX8snkl+BVXXkq/uHUnFThZbM/
MhnG2GGok6JtWIac2EpvnZHWB7AJ5fWIfqP3xQZt57QJwLxyhOOQ2tPW3aSG1EdZGyaSkpZWvdL6
PuID89Vad7+4f4WKvIOANUbO0LTJBbMPqEQ/0yY66hF/Jt2dOyvAeGxI/5ga3XjTF8wFgyRrj7aB
dSH04v6HcK9EGF0XQOfevlj3/7K7CZ+FH4WCZ1LILP/9f1bakDZOMWHUpD9FmngfDmsFd4n2aXxj
B8r55vG5tPQe0qQNN/HkBysVtzOaDCK4vriUv1S7Hou5a6N94ELcT0HGoLOskmXIWA2N6ezKMaHu
XXR82opedBEvsGQBuzhkoq36AguQROwrKN6A8d/kiHo2tT/sSUFu105km2vTeQ0xFH61+C/7/aed
knOMI32YO96fpYnwtY5RFNIjyjt64rwTYDaQSXkOY+RowTNckidqX/t5wMQ4nMhLqr7ZhOw958p+
wOBDyaXbH2WG+B6fcffi51QJWez2B0gM98lQTV9EVX8OjV22U0Q8Fpplueyo8tNN1r5ptW2MayLP
dXeMu4atcoY5oTtm179SFly3PoST6e36QL21RnXOa2oRF/wwSfNv4dLONBxM+7kpr38dyLwFgFg4
Hlrk3kWrnsc7m9dhI4nM3PB1fEu9AWmjX1y2WGouKB2/eFzsv90Hz1w+k7CkDQjv9yc390ogFy5D
4tL0h0010tuhWX2ZhNm8DQYI6KPJOUMuYEcBCnELS29T1NaPioazkVFzGfzsxV7HODJ20OjK+k31
aD3r0HIgGY7RBZL571885MtX/fnpQcntsVL4hLb6n6pJOMVYGGpiwlwQvOuMzu0hmNpLt75Acj5t
CIJhtRPEgDYKkIgVOUfefOJQfZXd/PtS5F+KGE6WpGkGdA7MwPp07CVy1Zgkoe5ru8uIGx01IXeY
NntidHt0GbShOUt2bVyd8atYNI+G6oaZoDhwrHR2kpwQ4qNgpzb++wKyfYiDEZkbAsnC1sk9w5A7
8GYXlTWE+xK6oRY2wU9t0hxbRFRJTFibLwn1SgP8EkOdnmmETgjPg0PZWci74CwcCp7ZKhjatzEC
Yh/Xyr0qjNQ+Dv78M0uVtZvcYkffnH6xGgFDBvoKIvC2CNob4FFLOgvShrEkqavDh1FWnYaOzf85
uAu3Fqv5LmqzC+QQ67zNyrPKq/ehZk1HGCRum/Eirc0O8UWVfpMqIJJnfNA0Xy5G0t7XljO9VeDp
vlhfnE9pyMvLijtScKimJ2H53qcnJMfPSIcW9XizbKhMNVfdaDWoE3HWyNqbUG3Ria5c4gwkMh34
iD/h6P7H+MR2us2V4WzmTpTnAVAMEj1GzAJBkwA3iFHLDd0X2Y3X3ZKzkv5C9zolc9QBU2WdUxfg
0/GZMUzVrrdxspNnNbQSPU1VXHYprX7S+r54lZ1lZf/0UvjBkmpt0aIiwn75Sv53E9I04mOyBhnJ
+2gTEigqtjJvTNXcag5m19FoIsFmvrjqA1NuGZmmaJS89DKlsi3ZCxA50rIdbbLIE5tKsX9VadLf
p9F4yGZcxkXpXNHMJ3cKZQYFN6aJZGROM/WJte3HcsbomLlb4kajIzJBe+0V5pPRFxaBQo+NsuvL
f7974s8DDv4z3yRq0qOcwS3/+ycOZGWkSUmQxGxEC+fZaQ4613dzbJ6cvopvdP6j8Kv+mDBJwQEB
8KOnFDm6xpQ9KtQYuptfaisKbiIjN8+xYXubIcXbNMRg44IofjAWsumv9IShwTAWzmK8wVuLJhQS
4T7tzGGPOd2i9RbyaJAjWuaheTOxB18y8tnawyz3TYwbZfDadG1X2rpuXSQUA5NCFLPfysYmhinY
VTq+Vw5my5K8qkHDqixojm3bvD2Hlm0h8SdLbybWwtDZRWBm4gL9PTFJRXBIFymMlr351Vn2zzXW
dTinu3Qu2amtX1/+/zxO+LbSrI5HA4Z+D+3FolJUFSB2JbyOEIJmbxiDu6VMZSDo9GpNfJrmEzf3
Do7nL15n61PINq8zF2Nzk+lkSM6Ln6oaiBqmrWvu9FSq+JbRzE5KG7opucQgG2gBNMPBsu2rVnDW
rhjtgGw395nxIw9U90Wn0/5zbeFieOjgrkE9csTSqf2fb4a+fd+SCUxhtUCpp4bxNYI7c/eLtFtE
ZGDMGC2xQeotGFGP4RGewh73kPCK+d60lqOUwcTLNbpTPnL2F1HU7MyEcbA51uGpqjECTV5DwFSI
XikhkcNIYib/nA7//QbZf3mDlt40TRkIcovG6/ePEiDY78qO0QyW+zgg86LtyK72yMiiSX4jmI+/
oDkwWzM/MADyEYxJFC/0rUqPvQGSB8AQ/PykGASkVKyUI4xTHUUhetvpVjmN/dizDOE3tXe/gndM
Q/8cM995cdThi4/yR39cuEuH3AJu6fKMLJOA/70rSOGttJ/4KJlG74vSYtilfiLOmZO+sPencaCu
taofg2qwV+gnsCl1/cPgoSOIKSKFWxhnN4weC62DU2UZCPeiZK8rzz0lGHVXKUm4O0rrYCHrbpyg
GK7RQXDSQrL/xVJu2X/5MHT4bV/6NPsd8/P25VVGkg9grAGCuCZUqxJbngwfXWKqoc3kN3ZG/kBR
SoOIZIgzsT/tJishsSeCiW5aRXyTjh/o/JiR1a+2Pe1L6EbblhuytkxgaNR92zZlzA2wqe23plmm
lAnwlSaru/nhOUwbs7B5zqoI3+Pg4v73VH4EYynubI8nNoBWeTW2uJvKUbSHaer3ZCAh+0pt75sw
4oDh7jWTS+8+NFgbyK3tN6zgJWaWyr8o6vkFm8wFWJzqcm7sVzg/GnOGdc84ZKuHoL6XyEk3VDhw
n4sr8uD6i1EzS5Rk+uzHBa4z2Zw/6UUDFbwoIk6lXYT8rSGlFJFwsMKNdGFLbe5q0Acb3yDtt0m3
pWnm+3of3kdJdRMEAIc9wzShulYYtpmeSgLxNNi5feCjqJRIAwDJERo3S6IDGmOKN2kNkx//8qWo
25LAYppmbj37VyCRxrWhyM5yR0pke+7yV4NKPivcBWpUJsc2/mCuEGzgLgzX1OI75gDMemv31ZM5
7aOU2O4ChesmJrhsa7h+jc0PgUmhtNj0UdXul+106oT50qAaQsVdf+vMVpxjRhe5DJMLEoW++YI+
2YiB5ovTj/+XRc9zpQktwpGe4K/fXy+QXt7Q4PRYo5jDzd10AGh0J87SRR/SYWBKAjouK8u/bUm+
iXA4PVTQ604o8CY6OhPUI98kq4AHGM52vDOVibaMbozM+4/BR8uLMKI62o7WdM6Am2Lewug5vcaF
s48s075TGDlVVU5bNYIxUBne39TMg3NMt31dBDS06wyfXzWOPxVSw1urxiIChwtPinHQMgqP7siT
YebO3u0H3NF4HQjIqS9oW59ki3ECz04GLgLVkDd1O1RgxXcP3Ek4WihEwr7CLQX/245kfwHFnnjZ
3jAgp7UnplhPXRnoS5j3kPEkMXNVrB7m2XXu6m75vub25EaN8TLWKCdEPOi9Rl2DNatyUcYUwTaJ
Zfo8RS+QdLc666dXb/GjyyWsIWo1GvMwyM6jmG9DP7cuHMYG///rpydMakffYrs35addjW0rKRob
1YZTTQJ5N90aoscCFhimQV2/PNiNfKkjqF8yQn2YGddTUxFZjLpxm2eiPpAzhP5lKo9ZTxvELqW4
4eCEk9ERhILGBsIN0ubgPSfxTiTndPhhj3D1jc7svtjX/tJadj2f8yygUkoH3/60r+ncGHt0NpT/
TUbiRpss6QJPRVI+ty7az5HwzOUuoHatdUyzj5dtBtK5QrD1ijw9usVV4kO8S7dBmjdnO5DltQ6y
W9+wj81yd/oM1SBMtDdl9XhL2znd2mM17Msu2hjogNaZLl761vmOiJLqAMV2MMPBCTv5bGAWO+Jl
wbBH3zoE1HnnwIpoc+Hv0xDTi8hn8RApvasL9I0FAFCcFeYFPcX8liA0DTgcg88kx23ZZMP238+B
9eeLLni/6epKV3jS+7UQ/E91E0e0X5uEcamgpwFiCNRwI16UMaebtE8fHNc+GYrxSW+Iy1DEt+02
boYHtxtfU0Tp29wKpi+29r9Uf1wSg1uOc5JB0edBQdSDpHd6SFJ4gh/11D9GFYMCPUDgTmMDqBF6
VzXghi+CRTZlRHRDg15tx6ziwgbvi2rU+XN3Fp5nLcN9+mzUgJ8Ol31oCAVylKaJRb+XC0Zr6BbD
o6J1mj7DtwdvFNbmlk/TYSmPNrlP87ZJuOi0gFKL9uidJLbtCENg7xlTCQ1pvhtpeN5qi+icNEBH
x/5X51lCaFLOmVL7lIQYCDhl4ZSJzU1fNNbOGzncEF++hWy5SURx29q4DO2wvkRAev/vB8P5s1XE
p6Zn53m8VcJ0P+0AELjl1PucLwUj8LgeUI0K/xh4cYdvvzA5BIHQnZoI2+pMHiCM1Oy6iOY7TKpM
eEh+A+H60E4iu8oUOqOY1taRZFm82C5isH6mwOjEqxW5m95v3Ufa9gA2IkiYKTiKyEVYq4OJFLbl
4znjc0/59MUmZy014u9HaD6ixwjep+W5HCp/3+QYZxRxSWLgWofyFSEeeb/ecE1SFDXi0iqfZnHp
hgna+ZrtXs/VjwBSw3/vt1EiQ1I12xZmpW4LDvxoJFvRQUX6942w/zwM8X5Kado2k0aH+d7vV9no
2lMB9l94m/03OhB7iAXZMbVnIjyQoSoS6M04psPIm1jYPilu0wjGI3m0lik6R0k87xCc02QYYbOR
alEMybjt5G1SSrnPfBj7Q2A8s6H9pzj6f08k/7xyybqyTIGXlZlR6e9Xbio5B5XHizwtsjeJ3wM2
JEmazQSUCOxOcZ1H4tKfcyhGiC14692t5wCb7cr/0mD//U3+qamhkKFVgujf9yQ3fTke/c9al8fA
C01BgYqRWwI5AIGGIBd7DGaYOR2tC4P0vtVgyIds1ND9B/s1lgykfh3Tfk36g5kxncz+y7374uqW
Ter3p1FyeTaSd9N2mYl/UvxYpLnmBQpUfIgh6ePIX7EPYk5Q/ktIX2TPaSfc9HmtqQWD8giiolbf
JlM8/Ps6fklPPl2HT5MeBRSfm799et68yUzEULKZOl39AlaApIQmGq4mjJ0HIw+Kvd0gxWP7QkHZ
R8nOI1oLswGnsGEeGH6ZlgPvvr0brGXkw+FtX4X+rpsrsLwp2ZqzIXBuBlhtFWOvvWk9SgoeOZMC
zJa6QqsFyrsGyoEQJd929fBEiA7NZTES7Zw5F5WvyrPZSHKXwFbv5hxmJGGM96TA3U5L5W4N6qoA
aUpQG+pYI0T5bxTVA+4QkxOsJLErbFqoBcLb1AYQnbxxjFMfzvbu39/kX/QB0qdL7HhyUZP5nwUZ
yG4weOUMZ7yiKI7+Yyjt8QSzQDe0S2mzktEDMSh2ipM5mLCYh/Im5MSxraEDnUOXuMd/X9CvadCn
W0t7B9I2B2YedefzC1DGnj+Ykp016Zk5phvCojEEBR2Z8Jppg7RTrAwK0bFhLmt2OhHMTUzaJjEd
TpGIkF9pBd1VsfehCP7DdhyoW2yvW2246TnRmbchrAbTiJ+F57HIw3XUj/qQGt4NNuTLtEtPVjvZ
hJo7xUo6bYPm5g7/u387ISlfQxy6cHz2twml+rfYwK3mZOUbDhkMCk3V3OYI0nCZ92pP+iWZT1k0
fXEWD/58C7lXEO9t6diLVOHT0w+71poSjUOM4A15NGY3PLeWFZ9NgWEY7xVrBrXGcgzJ7+fJY5A2
uGzTY3cE/KO3RjSiewJL1sjqThVNsC91nG3rGTGzU0AVtt+Q0bp7Shdv007+Txpt1tHM/O+kWton
pvTmrZmwqUaxY2502r101Zhc9qlMLoPaQn+8cBiDmCQOM5P2JX7WSLvt5SgbDMA6P0Rpn59/RcD3
5uTRox7x2S55u73Hb0zo2F0jT36caS/tpWoyKNnTR+PO+87ubprG8XZKWxvHnSrmuRMEM6slJr5t
X1KSjjPmBK1n4/9lMEy+e/tYCWKuUw+kjY+FE6/oeHJqDxcaxgPbV4+zLdxTTQuI8TjypyXUOvDS
GGyYGPcZRYST3NstEUV0ps40oNDJ+PWhkok+2emzAk+vl041UaYYwwPz4r8/AueL2/6XDoxvovYE
g4Xik2JneSz+Z2sogewGlY2Lvld3ZsRUxy8+nNK4jrESrQX24CEbjPNcRmutW6qwuLiIyyk++Zwb
fCJhRNxNZ6Rj67bGxt6M9zGEbRiA4W1ezntHTdXxV/vQzxF5+zZCbhjAX1QK1rKf/v56LzMQ22LL
pZ5Bh/r7h0AgY8NbIB4KwWe5p/fSHzWWXznaxSWY9pn8k9C/6yby5dtkvGJyXewGfGArcanQgl9w
mQFuKIGkdC5f0CQSq5P47/9ehH41GT9dpUcwLTfeQnkUmJ/2uahhNWw6Hhd80qDkjPGbmlAD1R3s
0SSHOfArdzCcgVBm9HUJjKnuRnIX123BCPDfF7N8I5+vZem8IbMVgUDN+vs3BjAgm4IKuj/KpHUd
NDtB9sO/f4X153CKpcRcttSlv+4Qzvv7L6l9YDjAmqK1/ysIjYNle6DSGC/qGNgdfYt62xUxoUol
btG4Aya5NElMJPd1nGFrscLsZ9ATYpkumTE6pbbO7ezE+Jlwxaio7EPrWPuAIq5dObyqF2rfU+Zc
eNP4UcXMpNqFJaARDC+DKJtO4jC983ySNjVVDDKGGuZgVYNNzYbgbKqO5d+r+r3ZMi+LE2YRHRiU
x4nsO8oq52T39w35VBfT2MY7WUAdGAbndXA5oVgwDswintdJkL15Dv21QHMBsduS/ZzuhoyHzc0a
6+hNyaY1vceRFCFsAdXJnlGm1nW4iQaSBKZ6+O7UpnUoshuHsfqGkF33csxwlDEV37GghVuxxC2P
SOwpk9TZiR4iMGIvGaIpEoHsx0bydEVhLjexaO1jZ5h3IqNTmWt1CTiKXlHUpvtgsvObLJhva+1e
IodQF4WeLieIMJsOBNuuJM8Bh3yI3gtZV5/6l30xwJudwKcTH0AkBQbXoxmX0Z3yTswgqyNgJMjD
8RXJEDgW+vDeGOGnuGNy3aN5OpZhY1xKXHqr2gz11k1d6xzHgLbpI8BVUk0odyJrgwteCu9gzMUl
4z+LRKbZOg+YfDw7q0/QasyzXfvAsR0FzpVG1cmhaDppFmDluyQv2EJxH4f8q9f3z1Vm2RkdB/ew
hdQ08D913sd+LIZOqmjN8fHNmVR87c79s5bSOXLEgrP03hJve4J36uxJGocSKwvjIpuaclOnM7cr
WUTES3gRJu5p0fYtfC45Mr1Psy3pphcMiEk0QfCCiWuG/dL63pqopfemQhTICdFv8WW4iQcsqNJy
j+7nKkqJWtF9cvbm58DocRiXa9r4r1abR0eZyfzgtvZVLGO436O+GsJA3xoBJMS+PBW2IIvAaS+L
ad0lbngyRalOUf6D0Qeubm+sEHKZCXPvSljXYX2U0FVO7pB25whQzI5tGa5GYdjX2Jyc6xG+PyPy
q0TDK46nqLyysBNfzXb1XRXiaqRLiAiKELRU1LfE1L+ZzTjtFRnvSZLxagt4H5klGvgy+JqHGv8z
2axZCEa2UcdEUDgXo0CdiACqJSmG0LQj4Zj2zm6Wtl0NbzRDobRJg7k/xJaC6FNiarZpP2oqPgFI
LFBTTheLFjjiKnM7E/HOoL8SiD5EfzVU8s7yS5TZDkjSnMqHJuGAhTCgqNNeeCSdYhPVljhXHB7P
OQIEZJfnDHLTf2GWcAuLL87qjm/90ZCQzrJC0xlygqVv+WmtlrVqpxRO5LqqO+ir+mh1AqCN9QTB
ut91DUFy8/QeETi88c0KWKin0m0cc1Zxc/mI5ntBdcaUKgBcnQE8kjHUO2eOvtslXaUqtt4lMCTi
SNVbGRLsoCqe8TIiG6PBmwz7k6zAyNiQvQ6msa1vSBm6pwz9KMLxFqTYt6pAUT93N2xke4PmYTMA
8azCxqJzMJP3FT15WGvW4QsNKyKQ4O/TAqOpE/DoMyXECQaSwJi4C2rUBpSYkvgHOM7jYHw0DaMB
D8QbgJelFMnQ9BWMRxOTrM2mOeBNjXZd1IOX9MQt9S0U2OngN/n9AP0cWB8X33ozM0wDGtjwUIbB
D3tq7FVK1MUiD6swyIt3CRl3ar0ELjk4ztRVBGDUnJRn57uzuMAtEnxMvh4kA3WNYoIhpljFDZ6T
qrwf835rZCEoAhlGO5Ssy3dpvlVt61MR4f4yovbsP8TIxHaFQGPWzekdZ54JIeASO1FFVJIhThbt
412hjRc57kuTV5vGqscjMARIGM64wW1FyMtovk4gFXDYAjKrMf3W4l7zcBDvPZ39QvswSAi37g10
gUxuCsbVBDWXhKdkYr+AT2sJhrxQ9krpFFhDol7RNF5YkXFJ8hObVMWXg3YG4gYaF+aYp25gINpP
9BrJ5Fg7GCyGhUc6s+VvrMp4ZgV6mXJwA67OXFBBqC08/ikFOwwmWG4Sz7tGAHCVuGW3DRO0xIQQ
XiUxlPQ0JqihNKJr6BlvDC3PYWFvOqJA1pzlGpyA8PuMMlwHErk+/t8Zhv9qKroj1AlC4nLCR3qV
vahe3s9VenLr+LsR2TcwrxwW1fhHGvx0m/SWh+Ql8Pm0obXT+LEJucRn2ErnWwjufk12ClRKVX+Q
/QfxjuUOYugm6TEXOV6AuDd7Mp3okOQlEDCzh4ZSVva68278Nnkjo+WyHvioXcAXNxv9Dy8B3TVy
kvEU/8bKLp0kKNdM0IiYdWh5xir9OeiSL9gtviXWupEKYMKSmDmBz4abRoBPpK6VlbyRnXwfg2nf
yJ7hSsNtdxoeB775fi3k7Ri7/BZKFlA7C/d8DE/hSL1oEaWGasL5sCux80d97lq7wlVgk04yYP4l
/uIcNbVL0OdrNBcXsFmgfWbhTeqIO2WBNfD8c2rWJdMri6ZtI9KdQXt2NbsHlUgoQjYt0DqfAbZ4
xgztaT7IQXyf0TYgHukY7UlmdQGkv+oaDnixDMVwMwY0DYvwBQMz+UpziVCtaFFsElgLqv91tGgr
T/HDr9eVOwjPUPp4YBOsVJ64CCPepIK8ovUQ9z+DEBu91HzjrY+kWLrUB+GdXbcPvDxXPIRqK5sK
LY/bwZbGRhu73Awj09eqbt8q9KIbPf7ASIMYzKJaw4L0Pg8IlhBPVzdl638Ip8BU7uHIVj4/3Mm7
TZksWd8sRFqkL5A8uS35nYdqk7518AZTXgV8HkGlto6wx6zSWwEMcFUSj+hH5s+0WuD1cfaSR/za
MZ53Udqio00tUIEYeklc3IZFeuuAA2XjQSaDRBX4yozbEJr0eEBOk6M9KI9j6vJhQlCiDd+iaZdP
0svPY67fRkZ0q9h5IgvzrWt8B+qNTcHYf6iKFauxp6uC1SorUS6GKTcaO9ve790fotqPwoAFk+UL
9CS9NyuwmUV0H2TqvvbhcmUNq7wPbiBJAuypRvVhJuNdLpvHYibxx4fYXc/UtOiaL2wzvqgLPq0p
+dYhQpGXHPDrLeOxrhyBepL2fgVU267kYRpYbvNJ5pvLqjR4cE1/5ketPbu2NjEpsyuP5umqQ9/m
InjklpJKnaQLuovuWoZsyGKibzD0WqP5bddhuynhuOK0Y4XfAbFl/FwSyyI7bm8Yk7STqluPKA/y
R9cJaSObbM7uq8a4mQW0EwJ2oUaIa6MT6UabkYvDsPgeJRORqah8NxMpnaU/vlepPqBOx5HRR+l6
7njYrKS+MXz9UxPUE5pwRC23RxOlToWbE4Y98aQmcrgP0/ZBL1zfPqyQYlSMaFva7PSG3uNAnjGc
7UavxxcnjIzQnyfwmzAxMrR9UWfA3WuZSEzOglN/xg/nbELsFuuiHs6VC00UPPwUJARxRzwzhHeD
yoHZXlTOQAIUGip/DLbOguZU9UpAHVhHUsHcQ8uS9twsVZPH0bhPhm7o19npRz6OCOljFlMyqwYT
Rjo/heRABcPy1x/8LrvJ4BLMlCiLItUOEKUTbbpIeR6opN89n0ALj4J5raxpO+KtgOEp3vtKYZUc
sgsQk8BIDBStxLPswLrRKSCCNGitbusaJrzbMvhJG+wEofGBeEWslQhVhMFakJnc1KL1r6y8uxhm
vRlFg/Q9upah+aJNw2WdbNDt9+KFJhydU1h9NAmBr+jqCYbbszVhn8IsEq5Mw694l8ANdW9lESXr
0aMADABZb9i6YHXhaZ9pO6Wmx+yTlEGyw7NrYdc8z5YiMNzfFJqGSdvODOfc5M6FUxfGT1lOkzF8
JK3gVY88jBYEYX6IDSsGHNHU6E3qV28u/SSj1KigMW30QfNchgjowKedMneEyECwRJOzqlYtjpiu
dp7afHoNopAQpEk9D1o9TBObv1tEyOh4sc3QbtjnRm4XLaTBIjJbexFA+ETRmYM/MEuy6zlL0AyD
hlJMOOQ0hJb5p5cCf+jIOrErDo3e2FAhkaVdezgPZ7s+j0AyVq3ArdjE3bWxoEWSccn0YQtrUEbx
vhMHPC3Icif40FX9YgZjuwvDm8bHD5QRe7mD0XGddID8cBm42za7y3tNKFxhfGQmk3dME+CFlpRB
MIqyb8Segu8+7RzMNPptHtgns6x8Ngg5wVBm4nmP/W9ViwmO1w+r0vDmDxFcLiFIaWLOTDwQgEF4
Ld51F6v7pmXYVk6Qggagh8plnMu4d2e31HDEFt63KEDWefejsrz+qg+iD3siw2ZxylvuHrwVlZdH
URvWrG0C24fBI5wy8YeFrsmfI0iEhxSNTgbfKkf+xnNK2MuTAvbWiR6kwcQ95Dj7SMv1ksCutw7Y
NHJ7E0qeQd0TVPrYBrhwajt7GwJkcRafuAdSsEoRdDEPAfkE2QDIVQa9kWvjiF7Bcmi91KbxEEYr
YqZRa9OGnsFrW6MHMDWHOKLj5NjNet7JJLmzmuxFOuyh/mQ8FDmBc3WhNzFV5UooCeIznyB1VTB5
BsTXTnpn9TYUqfndreufThmbO+Izgf1AaPdEIXiVFRninbMmrGoAOAxLchhH1nbIW1MF3H0Sm4H0
i7VVSXUcB0fvCho4OxmzorGgr2ik0Cwu3dcceV3EsOhk+5qgyFjHawhYhGsqWNBTQAfAuk1rMh9H
RiXAF8Wpoae+VUMGpaTs94DgzOOCk43rg0NH3TZB0qQOgEVPVLtm/GmZkF8UCTAa29CGQ2O7zYfX
qoLP6E2cKI2p3+U9giN8MAmqkPcaStt1XYFHy/xhRoiK9HJMi03tuWLdYnupI31g5t2fS9s+DUQX
X07jd0bFCuqjzTiIqHfLIq/UGOUmCGV5FKkiSwzRvD0JGkk19h3P1c/hwk3CpFCuG0LYrNmJ/tPq
hvYtc/GnwOM0F2YJuX1KXVmJ+UhX7eRZOYhENdPIkRDD/Oh5SvKTqWlG2Dx0cRZEeztO33NCZDEx
cDTgm1515vsQymo7kYyxs0tCDcf4A1gErd45uHBhxgh4ENXoUbEXcKNADu+HufrgJESOig1TIgeT
gVuMElG3z/yPkKBS0KRd9hBmILQaDG1ge3kiSoxtU1g/g8wyOL+LW09FCtylkaxcWV22qkE9xq2W
OZRoGdwbHcTV0WKBqL1zFOGm78CByWJCBWZHK92B4U0HpEmBahnJTaxYnKEp4llFZ7P5wFwZclwk
AKqgY8hqFqVMqltG2LzsD7kr9VqV8nUEkb6OieohiIoeMnx/RjplTUqZWKDWbu8d/RxJ3ywUUY60
so16mA7VQjVPmrc+8ARCh/xVk569piNSriPQSXELyk0F+ZrcuJ9JRDczS2Oy1KAWuf10pKlF/hTz
wrKvfzZtFLMXpBtExQeT583KrB2RFnyRef5UDMMGv2e7+0XmKcKJmBeiCmuc5FC/VjKonjNNzGct
MiSNfnGjwDcQchUsoZfua5sHLedJCpfZsr530KDQcxMVYSdtunGx0TE+j55ma/wwRyzyGXkEmoAG
0FyLXZDFCIUghJxJ/WjV1K7H3j/k8+z8H0fntR0psgXRL8q1gMS+qoryVfL2hSW1uiHxnoSvn808
3bljutVSQeaJE7GDH3v62WTpwXWyBq7Z89y0T9qRMPCCaDM44HxRtcgjG1pc0tjD8scWJG5JkiZJ
+8ow6aqJHA5485Iy0YNh6WPc0Ammqv7qlWa2hQx4bSewRgPnb9b160C2HWUNg1jT2RcPPcEOUKbO
v9Zb4HnVabF1JnnOnBlHiekDXan1fh6n9qBwTjtL+5iZfB1jhMAk+JRmEWGfpq0n7plC79NrvqTG
ZjSD8lRYsf1WB8HfgY/Wneu1IwcocC6S9smBn51iCzwhRC02/RYwlGps2bgPiBYYHAeNxrKpZI6R
3L+J2gyuNhiUsi0MlON3Eq38tGVK+4gp+Kn8L1dU1Q1WmaMHDdCOszQxgmKfkKBem8Z6amTDlYi7
ldaUMSqL19hqSFtbwQt0B02JxfxDg99D3MG5GdN83+N9vVsSrOlR0tIUY3k36u4YPXOWdONMPwnw
+OtQWJztfhcRC4HNNxXPQWdsuZZv3PUfLhoaWrsfpfskJm63Kr1nYVhtKtWZ52bub8GLKZmMrAm7
P0L4YbKbbtc0wysUql0US7B9YDfHfGUqtcicCQ8t+GhemkQpDxaVY8mQAcNQBUGe5bnAK76dzfk7
o32nM2LcGwn09rwp1pZmBZfLOsLwZPwe5cm3dcnFRT01Nb/yaPMO0dk+lcO0T6Cw4Xn7N9jJsHWb
lhJW0W+DqaKZxq6vU8MgTsUZKMmIY59Ujzn72G/j+M+SBDPXYYdKuDqez9L7Hr1OnTIRfXVMn8eI
tY0teMvCsUN9bYdHDsyvaJUkMqdSDBvw+Hh/75EtX/rS/6nL76Xjskz7wddUR4/c7IF89fGpxRiw
G9QLe04gc7Rqy2XEPEBBdwyeJ/XRiaPvUjZn28mA0tnUx7QDbSb9sLdLhSLpuZtWyCtD1WtJpRnn
S0XEMeF7xtWHBpD1f3XS3ydeQPOvxUQqrbOnhNrFDrsYLzWvXW+Cy0ze3BiXJh8TycLJO/GCJEEe
owZSLB108tcG+jVig90m9LmubMlbbYijXRf3dWT+FGSb+z7+DSpWH3b/aENehRZBvznjVd9Q19U1
d0xCYzJ9VSBZNvx/GnmJX7HnCn3shICFHqRYHtE8h11Rxd+Eaue9VUK5K8W9LryH2mypmDD9HEd+
dZkq1SLDbAg9rtfs7VLyo1506McQuswo/ZlU7cKWjK+tB8ab9RLn9EOv7XMxjfaVzdx1YbrAR54d
6yDLTrHwSVHE11J7wWZYtk4btXsIzrcyEMu2o+fEl9GjkVTWHfehnK9znw7rW6e7b41yPHBKssb1
fI3lMqUJbFb7PP7g85XLnV5MpnhYbaema15LU6+5RxoLBif/9YPmVzmKT6/JOz9INMaakthsBxfT
970n3mE/TU5nhH4BrwgMPgPUmI4tt/Zy+E3z6eoV3qEumi+UKutm29lPlI0/6NfGIShZzoAgX/Bk
w+8yqMAyNbO/03J9rCMDhCpr0U3At34pPjHuMYKInb8Mfxg8AT1TLmu1S0sOO67PlZbVOee6iRfQ
OmW1s+xGuXJKjH/t+m/T4fu3GaDtdo3kR9piLDFq+rO433KcfNG16l2dYS3/ka1HxAzOW1/oSzGK
r2ml4UgPboDo13Ypq6Pqu0rfHAxlHgXOW1fy7AoubSVW5T25ZPbkrY+77l1ksQqdyFZQzLZaC5DK
dfNtGW2+7enJ2zW0TErebWbQQH0Qkoey5myzmnRj0QvZoINpd3jtLYrNPbg5JFc8g0j6jUkrIYoA
Ojrqg3gL9HEKpaI5IxpyHeZqnID/W4/j4IlzWlFtVmmOMxk58lDEEAN1OhyyFsU4TYJyEyfsVnH7
17zBNWNU0F+tleTP36c70tI7u6FCg6EO/dd4Rgdv1rYurkHqyUprKpi8V1uAt4cDPFGq7OKiYiVq
VVtVe1gIp57SFxZteKcuTt9R2tufloKXAY4SwufpyMCS6/RxplcnNGIqBhSrJhrl6YVv+CIEZ6rf
bHNPfHpAcXBBpz/cso0TJHtdMNMb/XbSPGmmY97gC99yo+z3qYFDoXLhmCxEHtMcnYLB0LtrOvvK
H9o/zbEAgmg1vxqe5a4XBdlJkmIbVq5IKbBnN249uDvXsX4c6Kqb7o5UY7EPLOOJo+KyzCwfca43
vvs42OpRJdAbfCxKJWYJdL4tDp8SpYPdal8vp9YM9qkK5qfAro+eyZtY6rkIGxOlbIYgEEIBZLiL
xM3LkKvT+H4e7HwnDKfZJW2ODklJwpddws+tvfw1W81AfdZ9CMp04EtLYWJ/l1wBnWBH3foVl/7R
0d6fwY12sGYLaLLpD7mMJ93bQ7jKUxwi7UWSbeP2/GRWcGt1fLY4OSiBq/72gGrrJszy8QsyQxEC
9gNK7fvywhsy9J1WbwZyr+LLiqtf4S0d+xOs9qjX9uoqbw9+lp47ShY2w+TaYUKBqtUo3s3wSTHO
jQVSZ5XY7Ep6jHNeARB9Se7zujkt3EbYgBTT1vfbk+zH9ZuMQuZUmiok86+ch89AcVNrctvdCGM+
IL2/KT48N6tV76Ctvzgg3C0LxPtCclS0HY8YHWd8f9B1fYfyVIyPKF8d5faCsFDSUB0wL+6byscr
FhNQGKNdhm1zVV2yjwhomlXGu8BFOBnEQ1PGr7n3J4K/HJAHYB+O080rbJI4DjcIErzoxXR6NFFw
MaZ7P40WXqal2KepcbBjOBVli6mr9ejqo0RvM3b8Dv6c/Knm9jbKhq5pgwVG2ZFbwbqVEvkv2YUN
xT8BCXhniPQ7NlC4SxBIPAYPuVsWeL7tKewn453ujXnnFv5PB4GGuwyT/qL4XTQEqA0XrL9sbF9c
S1hnnDqcTFkXdp5N3mX+bGb4lkvGKdtwjo9B1myrCXhrZyDeVh56bX6O2uDZ6cdL759qm2YSxe9t
iUJzkQfDi29nW5pF6GOkagfvdYljPhPQfZvstXH75yoDHECZIUABk6Q+WHeKXSU2OjZ4rEID+yvG
WhVWFKvznJ5aZxBvWIzhX5BTJgDWUt0mCVbdmSTxQPwZh2nGvWrAnjw6NbiCmgYEvkySVk5JV2DP
lfOusumAjEjDdbRQbhMp8m1tideZS3sclA4ooCoPp9Jk511zrmULxccauYS3N0jmsaCTt2hQcjnV
xsmdQjLee5OXDGQUNqHtbvaBumgj3pouuzBn5R7IPj3NrUsN1Bp700N3DvISZxj1q8M00irGo9Am
U0TJR3VvJ+bVkNaHKgcKUkUMx9XxnkTbPOSdPRJx8+Dk1lRTrlzfrPaK3WTUIuQdfBzNa0pVUm3G
M+wQTkx8u1fqAN6LFlQ89xlHBOlFzc7egGW6A7YKZ3syflpkwYOp/RRxkrDNQEk1r7jvOM4U+Vjn
YlJUqNddRVStLn6tv3x7fBia+TsqVQPgCZocDrA7t7CjG/EJ1KiOZpM+3Y1D8K4NDgApv4ZOQDwP
cuPMlv7gFrFzqMgue+BmoeIFJyr7/vQqf7H8a8HfdxlXFYXNCL1MUlZ9VKOxxw56xA7dULktz32P
sy3r9yY7J9AeaMyoRjuWsUloR8YTGnsYDwExH3rPuHnSN0EJ9ZxcBTT3YGoufeGJ/SSVwyldoiCr
vw6NeQQr3B9Y4h5X1uWWRfGnbtstZGPQeR6PLKFWwJjS/9ckgI4Nm6+O5R26mcVx4uOTPeCBNPZt
4j5GbrLLtZh2CF1sGFxDYhxKGcDne8YDACxI19tuFtmumyYO6m7Ym4CeCMYGyw6yLwk2Z3gLyPk8
ebmg8I+O9dZwbsiih8FEo3Gc5d3y85kbIe2OkvO5m7k949E6KUFBblDnr3WVefssN1/7hQ6sEXVW
VB1z91L92pk8q4pOjmXNEWb6azHkT1DAj/dAi0Bm+kzoRj/YyE70xHdHqq4cdl71dzZDE+CiBcvW
PhYAaFihHayaadKOXfYY5fSS+eIi0jYMtP9SBiyN/V4gbaE9gJnjMx1wDcLQT06kSS48X7xyUpb4
2rfofA/kK+k8skvuFx4JRIgxe9YJo0rOh4VvDPEdLk1m9de3ijfoQ+DZVSWPfTY8cHiyVE7YpjeR
f3MHmpgXWFO0VoDM82FSO7wW/OFYFdmwoeis36wQbNYOFCPqPFTVPx+Pxz5pHQpgqMlx06y5RBX4
D2CDRPYB7w8jM+fyqrOeRsg4pHE9hUZMEFTSmlcG/q63URgITT4NmGw2di/vh7r/Io34gAeGdKux
oLnNmlUYY3Kb+L8GYEzTg1iN4ks4bjdX3S/rMba50BvMVn4EBtBe5Md/ECcuAbEM2qdp8rYtAo6O
5cNHzY+elk5Yr+wwzWLYhci2Ge3aBRGMFsC6lYOYTpmUUTwzgh0HyDWJi3wH4opzL3MfuHCdNdSx
u963yIvyAmFDwR6wn+HTlatu65lMLwSiuGz6Cyx0+hFZnQHGSuz0BWYBOeb+HuskKtD/GBb3sYQv
v03ZVIZxscywjqfXlAuDsqFTLar8qG2s3GY16E1toXy1wcHgEn1HQwMSjUaMIjQZ5mZtH3P4QR5r
/w0K/hb/ys4f5a9KhcWnzdosRfSs2PkRQ6VQolqPukRvfaHom9UzaQEpnlQXHEz/pDj6gZdkgF/Z
OTL5HfzC+YRX8Q8YEtByovM+2hJm78VhFyT9r16yQonWLh2ZX5GzPvmvoRm24h/trbQdJ+Uh0Mum
4mmfTWdPXcDA/pwi8SSC5WgzhzZUakrNtXpusYIMFIXBknzlqdsPhq43LMAIbOlsJ+VHl3QvxoAQ
neIXvbMr1kZF7n3SGEKPRfKvrBr92c72ESbBS9/M0Kxj67vv4lOfsaTJK/3dSKiSXnbUzXVBrlkN
Qyl0LkQhNlVpXH7lqYZOZVIbk3T2Uc5PhejeMaj9UonDwrTYd2ynDm4Km8WWJqsoUnO82VAEZ1ox
+amPB13XnzlGgKNUtGsVXOHWX8NWQbaPY7F3rRGKuyCoaf+Y9rRPkf261umxkFTxNur595M0+21s
kodDRLtH1j23wdnkr/oWQkBFosOY6GPqzp1p7NNFPTgaJLcwUMoTDyr+6MmcUJKEwGzmj62ItwMq
5wbkXrnxFqaWxJdYisbul0PsB+cY+OJ01fDYNjhf2IDuCrD5PdzI0LHEXjlUDE/Tu3ZniGsmk9mw
5Pu2/5ETz7VZd2cl2WaStY5DNPtnVvgY4v2t0Y7dBYJYpVLygoadbFiJH1WwvMyF8Scq1wSG6W+U
NxlPQSHOvKq476n0DfbJR+p3fwhHlvuuusLreh/9gJJQ5CIDS+9dZsnN0tGFm0i+E/b6wBVtTb/9
QKFeg9TFIqLdAzrotob8w/6J3g47WrcijMlNCmDPzQvUFfacUFhSOhmtI1MsI0+7ppgjN9jQ73ak
s6gMk6XlOZpsCHvtMTPoThnYbLpUJQ24F+/csc72htw0FkqIHcTs7hf5kSbLGUf/dFeJjAWm6z96
E/docgxolhPbw0AWDE2IzUOThPw67LglP+La1jS2j83BLpJhv4j5D3aP3snwu9FfvoOBE6T+cLC7
Yq2Bw9+b+QhSsSYYOszMurxfghyiiTdbvK6RHtWqEbLjput11Kz4KtLM7dyc5iJ7yc3RYSVRspeL
3MeYRh9nGBDQfNlxpZH7xXcvRKdxzE6UWU2aH2Cy/HFpv8TtjCSAA2grzd7ZNsHCvyUntkSonJNN
AF11454fhLHr0gA3WJ9/gi/0+XyB8+yhSsnS4ZEBIzmkHcepgae273KwQEC1Ew+fGyM0t2hL88nJ
XidW4ehY5hfzkegV55XLAzgN+SnAWhTqlr2RKo23QkXNjtOfenve1U3LKgZMFZ1CRXZvRPKN9+++
NyG6ZeX8Vcsgw4+1eFscgDUfT97nk4MX1jIQe/PSfxplNe/hsLtMpt2M6OtiLBjo4y4GRDrM8M7T
kHjMuQsfrdq/cTXr2Rfkwa4L9FW7DczAlhvbFLwS4wKPoprt0pPcl29NN+J8UrTGzjkz0Zq7PXf1
5J+a6aMgHbThc8WTjDpCE497FdFihLFnJJRJmOtvhjjefcrcEWFdVqDVnRpPQ7EFxEf9nMRQOJqK
1wE1Wh1FK7ws2Fy7Lf9y/c5yNd63tOklM9vxvHmj+6jacZEjgLeU6IYtdqrWzQ74UfnQW/gpS5ez
pBcIUGuPUdvM5b6pxlugQeEyZJlb2rBDLNkltFvqymJqzDZjwmEfkWIt0AkjF8uP6zAlRfSGATMF
uTeUf6WI3yfp/y0ovkNGYj3VpNVLh1lmi+P302W/oNfeWuWLnZvKDzuv3DCb23ACFMEGnmK2ysc/
VsCfChV7cM4sGZOTr+5yCCi0FPP9i+0KKFJCPXRG3GHnrI2acEIYkzVNsAAQcb5gvxWNOiiLZzDy
ec2Mc8atprrPk4GiNg3Lvca6n1sVeg9PbQJGBX8Ga9V2jG592Xx4MY6NmLaIO6PGwcYYmGL44KN5
ZPM23zUYZHcWW0k6JRs7hLHIV+14KqwneWgnlESLvW/EQnj7/6vSVxPPfZDejTXM7CRx/k5pdxgl
9V9515F1Wt6RWszNUH57dAnS+Veup6zip1xndVhk3m6ko65k1wmN1JUnzeuxkqxuoL+BxFLS2YJF
YV003VuMX3Q3SOQGJn5e3dz8Ha85SvwZDGnDRkUDwuUaAk84ec98zLnoIc7fuRitcPPSdOP01UOh
MkjxznxuxUhwOMbjQAE4mRexzQqO1axlM4bfRRz6cUDcdSrcKNayR3DDekbP3bE0q/U+ixO73+OY
TzZBizeOyWPH8j+94I0uguyMmSE6kPh/dofAgjCCQWaCxFeOFEKNnWrvOeVN6rqh3GFQgViTM0o7
tANlXKp3pRyinRUjQblTtiXpxjAum3eBd5XvP+pFZXW/iWl9QSsY4UXPxjbGW+e07rEceAnoO1ex
HAb7qzZuXF0TnZp3BcUfgCs7HCaYCUJzsO5nGsUjqJUqGQkMGanA0dAC/8HTgVOhO5CcoE9Wx985
JqyCMjH+K2ZY5KoPS860OcDq3+arkOKzk0r9lqV/09LqJyhctBFae9Ni64FVLSR6z8FZQeTEJr31
O92eHGE8tl3WXu0A+GoSMwRa7Pyxpn9YMDYrP6f90af+h8Azz7LztazdHcJAmXZr/dLQGsGgw58s
9fSDPephq7E6gWHtGUPkAT/9k0V3IVFo7kRul42cCWt3Bvo9jm5qX3j1vBc+g+Fs9s/BFG8pLP1Z
aYcDBUcThkNtyGmHg5XM8VJvx4iuK4VSkZQtehBlHYIGKO7IA21BbcDtykRl1SO/HtwKZgpuCy+T
Di45739rEC8Lu0dnoA++A7qRwRzyq/FgBKTGwBrmjB/MJPhwXbbYlBbjQMPp/pp12XsPXmFDyMKg
votKtN6nCA/WXuwEbDTQobnoJnvhRTlL+KMZD7/OXGOzWgVf2uKxHpnVr1ssj3Gk4WhRvjJVhJMX
e6GZguzC/9cbGj9RReKx36Rl88LHcYFbg5RTwSjnuHIxVbQ/Xjd/+tF97zJ3tQXpJdrEyjYOUALZ
61Y5cFwafnqVvJDvMPd5wxogZ7JIEhNBRYkezBbfVsCODJb8v5wcRz73876sQNPkgYHSragJy7yB
O0zEIrqIGoHNrTgLUX/GCcZ9l7EVsZwbIAcpq6mcPwNyTTm9ik4dbG6g4aKxO0S53Z9qN6GklW4Z
MbY4EgJZbtURP6VNoWf8PHcoQWJ59dw83XbYahsSc5zo1s7pawcwLoh9SoD6MNecK24GSA8T0GPn
Yeco6Pu0lkJx0y32+dgU24aI6UG2Fc+OLP5itIabkqk/6HAvPgb9AbPe1RP1faO9D8a8f/CGcfKw
+NtYw0LIUNdGqLIhRAAlHiCa1yIxX/oE4+dgQ8nNC+fRVylr1rS74hZTGzN2G4YdJF9LIz45iLWW
7PYBNvGVJkxZJnjYfeoOT4q10AGi93ceOL+eS3VO6ZybbPopcwriLFbUDAjEc0x0aMzR33zx7Unj
Q79jtMcRYTkwwMx/bT0kl1wVX26E/OjhbMM3ppcHI8jD9oz24d/XuXpIRpQzX4GcNfzsI5pxEo9F
QSeA+JYRrOs+4CxL83Vdm5UPSeo4L25S3ghJ/FMW6oxDJPR79DkCHdCGJebncBLTaRF1sI8dnEh9
q26NKl71YjTHgcvt5IrfpFv7lVdiINAcFAFVf02NlGfUaORXw78H9+GcS1g6ItXuwbaPUGVHPI+s
KkdrHM9xV+6NJQGhiNxbpVR0jyDBiAU/KYcaXx54qgYXTCE+fJMddUz34A4I268Z6BG47r0c+vsJ
A9KWJNJrT6iBjT8OK2OFTOOVCHlrpbu+dV/+/wUsZ7ihzQdb4DjzOWn5MlgO7rxITkeixHW49NDB
E1JnlErXuE4j97ZCCKq8wyjn+2prOWxnCyWwN/WovNQLE2fiS6saTttO27cs66zHILKOY0FhjsUS
cqetOdst7nvm2fA0TaGg+orV5Y+Xw0dli3BpuVB0lS6YY1cNyOv2s1N5IW6NLXXjqCk1ZRcxM1Lp
G92xkLxJi7Z0oZ0jE3nyPZ4tJySShIeOmY0tYhvi9U/JSyzLtlbR/n/KZi2KdOPxS3GN5mzXEJo2
kUFRdKu4N1umSg7ozShi2bNTGHaYQ0vbzKPEztBXFxCwl15q8VJ9C0zBIS6g6FSxPab+6kYPtH+Y
aYVOUFH21uJ5O7eFrKGUYR1xiV5TIzK4hi0wB5o+JZqOkQZyqMd2l1MoaFpu8p3GyFhqbl6A+2OD
JFvmEU5K8YjVyjhaay3BoiTOq56XXFQmeP91QO3m1FC0y86P/AINdWgJDtmeY2Rqg8rqnjMRIg82
SOCltcXlP1lStY+iHK3ENotdU7XQjdLxUhmCyiALMa/uXDYJtTg4k8sbopqW0LbS8iUJxCYwH9p+
4tnugi9Fc/fJTuO3oGwliWDzc5xHY0dD7NsAjf9GShn1x/ceMuR57IrXSc36mbA34im8s5grxhul
U8//w/wbx/8HvqHcUMb+E6PIXwbLItQIFWTUPu+EmB+rGROo6VsEpTT+zZh/b0vFtcAa+Lj0sN3C
aMKaP5sRpznX2Q+A8MfcbOnSBN2MwZQr9Foum5k260Pa6r5UXlxLsd7Il8Y/+zF2kUDSgSVN933q
Ekr77OivnekPkTJJuvLRlthKDGLUd3NrWveBVf4tVlI3qin2f10Mt5Z4glpj2Cj+zoHi6Kde0VFC
2+DO5GZw8lbrI2eYeY+fycG1kQRh3S8XmOvFG1+ZcUPr21sWBMTF92nGhiRfJHfs+9hrYcM5VxWX
wDGTb+Xg0U6YUWWoLX6IXHb6m9eRXbAeqPzoHgpiqRSLRdRnFX4fukUf3aEYVucyjneYVGuUwcli
n2+/uJM9ro1pHTax4SLkREhiErvST1D9Bj8NZfVEQmF84wYJTY9WSvxA5WWyWEw3GMLtGlFoeAVw
Yt8b1Fomimkx1vZHM7A5rSFw3tWFF2wZv4u3pXPoeY6qJ4UFrktqY99YKt836SjeaMncBhRBLCke
gshg50gehi0fAo44kKn3n5eMqX7o1zuQF8BSqD37bGJSmJkE/4g1OuAlBVujzrj1QaHukwq/yVhx
OExTFR8KsGsP+UBdXcRaJowX8WTGYrwK8nv7WKt8G5SXzMMEHnHGXjK4VxhGmYSnyBnDKqadUgiL
wjbZPHmL9b502c0sm3w3alqj/39KA+LPD2aKD276lyNix8FgnmPzrw+B89zh5lsGfI/eJM1t7pDA
49XVHhU8AqTJTxlU8kQHSJiPvf9R4MquTTaaRlk0u6iw/9albh68fiT159GIqyc67O3R0U9Dyk16
PE8BummdG+kDIgxJ8ezObKP0hBqlDw4tKZHhpk8YQS5m0E93DCQG8K7xZZb2OWOS2euWjSlsuI0V
C/ONpNdwyAEc2C6VgZikD8b/HBUagGzWKng6iiWM5vm7wcB+JR9PV/uonDBJWeSPrfGpaJQbVzXR
ccbsMas8685KjOLi9UvOaKH6nZ/F2dGCf8U9KCr3DGBjmKZqvAaMYrUIxJ4VEMOpzeKqM8bz6OMs
7Zl8TEscJp6Fg4VJvu3crV876Z5KCCukapBvMH01hBsw0lExfvmf5tk66bDzXQ3lO84xpJuR5E5V
JxcQUPTf1p/l+DaNs3qIi/E2mBCN8MLgU+X6DDphfOdhyFq4GQWbmUmtKMD1w5WqDuNVFZnPGW1u
YG9Oad/UZ56+g9sO7bGz2Q04USAeaJ93KQmZ4/tg4A1S2vpTZuM9ON4TcxGVBz0sedE7Pg/RFZ9U
d6iQJM8I8F9plvIpUIWNNWGNnmVfbSQk624+T+RW0H+D6sczzFdgdDyuRf7Rzp1zAtWPBOdeXbOZ
rrhGdBh5q/rW4wjn1SIfRFZ+GhYn+Qy4/LJwZh+cWcX7tB9vqH/ZpfTnaqcC6zTbjXeh2bWG5VLf
DYlqz2ICcop9s9rAAsmwHavnLM3nYzNRfBfrsrw3ftyFghw0vPkSazZESFKs2QQJjtoak+e2ZcMs
1fRo2yI7eXCYToXDlkt26I12mQuMAQSn0qhBSBxHbhjDZVywMSR6iq8DVId9MJB45fJ9B8hmoMqg
TKdgl0TI9oHx1WQFG40m0w9p5B9LYvZvZUaMkgTAeuyRqhnr9LWQ/Rz+X1fS5ex7KDuE5Oay6Ivn
sb8iOSSbIqkvCbuAOxfB464kypl1ExeEyi0Pi1zqc1r4fzSXpi0YakItQRpsp4CCGtC/9RarPaUI
LmMclOM//UiqERJM2NFu/j2lbylXLGJXytyANv7pJLzZIYnskOZcsMsq4XYu00cKn4gpMtvxKAEg
ibv+jdT53aA9dLvUfnCCTt+GFfNWJxVOPC7rHnPtsMwpy19f40BBffVnJHpKtMZT8TrklfhbCXVS
bfovCKyBC4nAZEo16aeY+ZhF+SnzYaUM3XvX5JqGJFYesGP+GsQq2JJ4XDtmKnYFuT2eCq7CMxXX
VfXsCeE8KiqVueryHWJHShZp5BH3v6we8LaZJcvO9nGDBy3KnEpfHLrX723+BG4z3vPTe4lbhCKz
H7A9SlCgpnNreavfAZH5wQm3nQlkftkc2F3s/rDlNl/F3P0knLVkw94T4gvvWmcvY1MHJwcDGumC
gT2653+wrN/OBZ4iOPfLx7T+1VxTvappgj3FVNnvPXcxiPrxH2Fp5XUquLQZBDl+BfPNuJDeLSc/
u8Xd+KPyhYvxLIJwQO482xUsbZgmW+Ep6wsTzjEX1Unn0/wB9C1EwF2QgtIMZsNzYgU4852sO1YB
69uqPsRRXVyMtTDS9MCSqRgcbz06V2oJ5SP13PxD0DIuQs2AkBiXbAxXodHlxB3AXrX26jZ3uAcu
+k8uMgfTJrtTUa9yoROcaqGSYzESWVEnALmckh1YvYXL3V1iUg5g9cMHwzhV4SUF1HJu6iNwyY+o
zLMTuZ5q33RdtcPxdmHK509dFObOoszhzvNq9HeWNKJ8U04dU/XFS4b9AEmwpH+nBNK8mNDGFTeb
Kq8KJkmbcZ+S+HChx8pAmhiEf0ybKThLcOaESqjVSeInmhfdlwFbE2atciescgYgECxnntXvQrje
idpvph8l+BZW1yIan/soghIb8cT2w0QtiV1+LWbph+Rj22iGhoHhdm4LcRI0aOE29Ty+C119y+e9
zYXlkRLOY+XZcCxTAPIlssxBlQiscWpc9cLSgR+lt5VZi7fNdH5Ka8CiMqPGUXlyZ5gVcXLlE9r1
shfRoJkze+IPrD8CWpn2CYe1oSDYCgCsu8JnyUVCF79gcioz+YfPBftcZP/Usudt35WhkyXephve
fZt0KeAmVAa+kjuo1DTBDMk/n4uE0UbOzR1/LSATm9TMigOU/+LMMbwjrowFWfrYXnT1MkAj3Bfu
/Mq4JnYOoa3txAZlA/mdnC/A+908rYaXjoJXTpLLECd1OOF3h+eCO9y+ybmbD0tlfcFbJv5iBQ8c
L8gwfjvs456Pmza1hz0+a85e9+mRuLv5FoWgVTGfFHbE9RacbhpHYGlgmoEGuDMMQ+EugZnoJfOn
mNSzP69ui54aToWQWtjYOorYDaVb5Keew85oF+BeEzz2/4/03GMhOhjgUProsBj/j0xcC3EKvPkT
H6LYK1M+ZCxcDBelLDH5uE7II/u56H4mH7wE+ial4tULFevpyRgh2qLHo6Qb8bvrM07BcytefG4o
KHkGm81utqKDKmR3HurOejIq3BtDT8I5we/ASM07qmKLoubOvsxOilRKQEAzLWx1CgcHOMD/P7Z2
MNiciOq5qXhMeHQzJmOQ9W4qeKSxT52rdNpJQPtPs8H3ztBgoBXGKLJvG5kO5ablB7+hx2R5Fmom
T5jskKFGTIM3bcz2Ja3xR2BNTW747lhVGJSyTEsiwsT072mAWm10XvvaOPLOy6LXpG1vvIcCG/N2
pxjyE6aYTe0KDK1O5CIWU5hHxgPbNZH3gLEpkOc6p5QC+2qqcU/JtArn3hFb2tfxyCyde+ny7DjS
0iOaUT62dHpt6vk0u6n3Z8QN5rRfbAfn34J09UqqAMfEVZe7U0/jBq2peZIUFzMT465p31VT9NeI
JhkariIOGpcFfy5xYVVZ6z5VK355tnqwUgTJZkKMT15GIJRGHXWBYRGYH2Pflw/Gf5yd2ZLcRpZt
f6VM76gGHIDDYdZVD5kxTzkP5AuMlEjM84yv74WQ7jVmpCyzrNqqaeIgEQEg3I+fs/faRRBvksGo
ZjnmbUtIxEPvQCScBjRLJV3KYxXulTkt4fyi/Z7rGCF35JIY31XP8EnjL0Trp9018/IR6UZ5KqO+
fnEQR4HsHO3bLuBF0RrwuaIm/dtntAyQ7NoLUv9W89MdueWvWZ9k30NP7KoEGI4++HdGRtOksF1o
w8S4zQeVjylF7+NukLMbjk4kjODMbJwT/X4BYKEtDR0HA+c1kzyaP8z7/cylWAqWAMzyHUfRmCxf
g4UAgUOBfcPLMSVUY79pDLkJiH1bdu7LOOlUkeguC6HWVQtn0g9Hg9mbdXJAQ1/1c9oE+9eiofI+
FIgwlk1ds9OWaf/JJ1LvolochETSVAIOjevqziXsLm5dI8ppS446SdHCudFcnCQMOi2AH9fx4NA8
ZfveamTIJVq2YqkO13y00rUjIFl6eXJJAfGypRgi62hEaEK9kCZD2NLDr2uY29lkPqFhMXeI7aCM
aIO29lNh3/hdNydN5i9wv2tMFPygWYzfzZRVYIys7EBO5E5tG9vM7+rUL3apyXtAgEy6Zw73VSGu
3HEyYQJT+rhnG5fGLRR6f5Q3VYp/2ERytkgdyz8G2gAOVgcHU6b6985KBvSqSEQTEI6bkKvciVHs
z39Uml/rRNXbusSzy3D0rorH4YTUmal17srbCb+JjYj/kPqorwyQ0+SgLBtOI/vUzo2jU09qCe8s
vCb8Q7+xmU+tlJWRSafEthyhCo4tSuKP30vzHXyXpwiLzxIQC805EvctPKug5xPRogyvgZ7dNmal
Nv4cDYmF5KD5uCI8AqUOQmVrEFrNqgn46meGOVMV8Y9bOpQf9oy8Q3ufkBYAG1INrKPxpsX3f/KI
B/FDMhlpnJFGNwWQCfsvfWY94uHqVmFbBYvBah9K1ozKhFcqzQblfw3nr0adZ01pc6OLfg2HUH2S
dmL83eurHBKPdFuH6mZfvL6yHq0Ijun8sPHIU9rk66koW5JeRpMdnGV2CuitOolFAdq7dL7JgF9/
cvfdd4hcxwZeRkayZUhB5tEFJhzbpN5Lv0fxVsUsPr4GdBb1ERBf/WnWM6F8PVRJe3CGSn9puukZ
xwUKtWH4gWv8GWe4+yV1gt8HUcj17LKDfl1isO4BAW5RG5ZXzSSwp9HdRhieXoOLghKlUYBPWvsc
ivybnPDWOhYhWT1EcYscKryd2E8LNG9YyumLz4Vf7e7Z9xBNeOQ8Rj24gaz72XOGX1Lywpqld5NZ
GP9QAlKAtfUJhdBVLclpT/oQbNmwLMex35oehpUWldaEHXNhl+Qy2S5WQKOk5yDo0HEQk9e40Z+S
8Mvoo6W1sHxexxHOnMa1XlRATFLML3v67KFnkNZMNKLsXPs2P8ScLKarlvr8Cn1ZQQsSK/yIpXzC
JhizChC9c+9TPoJMgck76Tc08BgYB8yjMYHjdbU3VQ0nszU4GjEu9nKdk4CyTDq3TzpaqpEPsExD
wnjbNEAY5AFMy6S77DqtXoCDmcN7vyF9jpZ1RXcmcPvX1ibkCQI//frCXeqhfMTtjWQI0ks4B5XW
dXod16O/auZq3veLA8LWA6aw+9QAc177BOGCh3u1FQ6geWWh2m4gVaEabKgGFet9qxByIgmqAODt
nBi/vRzow0cKVIVIvxdCv50P1LFoFfge9EWe5Qy8Ch2mdk3uJpHdRpUaGfv0G3uS3/QKoo/fFTe9
Q5BxlT1bevkl1HDcDT0UYROVv9/24bWw+XsFLh5ku8WNgM4xcRKucTFAr8mu4cw+1IOBdk4g0B2M
U5mmA8rOIF1xEh1ah1srxzVpIMUKbxIyRkiugwURoLNLBsgtfdqedBz8GpB68jSo1gxYUVOT8sAe
06ibPHqyqyJdpy0RUbQel2mDUrktuTbl5tM9R7HpXln4ccckinagmdFGBo8ZXPRNUaDSKjTd25eC
5znQfVqhu8jJ+PYGOI4CqlAYrye/c/f4TLWTEDizrT7fFtJNj743pccuuosK4ex46fV9k5sAIAyT
OlXGvJ7NQE8jC2m+JEHM1MUWYmsbwj+5Aa99bBWvkQHmoc9phbb29byMumxSQEElT5Xjd5IjuSqs
WfsFqHW22lHm9ZjkIvem4Dh5E3TOQ16jAfBGiex6VlPosWTkltQ3roVQIEQUs8xMK9uHvvVoGn1w
I4L0ZzemaqsSCjO/yW4a0hXpQAbX9ihOcRsU60iTwFnsIFsbBqKIECjCFhvt7M5G4u0Ch5UemRQZ
igvmbccx0eE8M5pcMZqUS2V2f2DjR3aT0UwiCkQQnPmjSzvELq0Fbt+qpVopRAZGRtYJyfGyuxLD
2O0zAAYQCLAbtJwgjJCWCpkD97WiVTEE8iDEbLZCiXUtU/G1b23zCHTkSesTtcvCBKmXD1orDaxq
i/ayKYYtKfDzq0BR0XRjs1GKUgjhjE84cvZ1kBXhQCj2YCTQ8EknL7zNKqZvXmgaB9zoym4ls0cL
qHya/qxbM9yGiVZcK6+5jUzOYygyOKDJ6RErfLXPUAFjrhy6L1G+ctAdJV433haeRM4d2RgFkyba
h30zXsVtOdzpyl82CCcegGS0VZQc2R2eICzWt3U53U8wiVgRm62WT5yFMZnMrnPuoPLSY9gVX6gr
wIiGdrJwdP+haqKvU57DcTS/mvN4jH4troagWGSR5IH1EZCEsCKRqDMSmkS0gc9QyCIejkVBzRKT
tDYw8Vw6tQICWOYvTWnUdzDa9mPF65vJIFpEA51bEnKy63bI4m2YM7tFuQhIW7PpRuVsKzpEkvU0
kl/YSRxpKPCDFwzXS8cGSa4PprupC3rnXQHwKZPRSyZTc6mVDm80LIkwQq8B6DNYZoJ+t9ajisxK
lT6Wc5bl3Gr9eP+d9/g3eNJ59zUtjkMuYjeC7d8WP32jRtKwuwgRNxiTmgRQANZJjyekMjbYlu5k
SAl0/jv/5w22vf73//Lz3/NiZM4YNBc//fdjnvK//53/nf//Z97+G/8+hr9XeZ3/bD78U+sf+elb
+qO+/ENv/sv87X9d3eJb8+3NT5ZZEzbjXfujGu/BOyXN+Sr8H/n8J//T3/zHj/N/5XEsfvzrt9/z
Nmvm/5of5tlvf/3W9o9//TafD/7n1//8X783X/+/flvh8PqW/XH5L/z4Vjf/+s00/smtN/CnwZaX
6CjJSuh/zL9juP+knSZMnRqK1Zw/9ds/srxqAv4+/Z9IaXRLWpbDYwZJ8Ns/6rydf8t2/wnI1wFK
6zguCHFD/vb/Luz2z9fjzwfGffjr5//I2vQ2D7NmTnq/iPjQ2b8cE7CxRGFEiNll6CeCfIMTjBUs
0yqytgxSby17IqIwRhVV2+NLYxRqUVkWjdvyKdLQQHtjXqxKH5U1yrdsSa4n5AlNmp9AHS/zyLgy
h3QJMtWQfQtOnxco4HZI4qAatGDp6dHObvrhzgz6m1S7hWnIQuw6NhioaOWZzXNru/lXQ4aLyGvg
cvMhdObNO1Nj7FMOx6Tww02eeD+JxvOOuenAkRtQlvYVmW06CLAFdBh2UJNuokOHLA+64faXF+Jv
7rN5USvPn8aBGG4bPDtB2MfFp5GD1jLSArZBobAzaotJhKeWQFyedLuYXkwH/KCsA6JnDPqEVYlQ
PSVX5wEFLlJmI0Wn3nn7av4hc83fp5RkUa1onBvD8nOiYKp7r/GqZzowkLnoB99aqC10IFZdUNMb
LORTPx4ylN0YFYZy03c9JSNU661UeYHOGxRJGUy4JbKGrbPA4zvEY/IZ7nimGf+yZp3vggsglnQ2
slI4tL1ds8LCt7JOutES7yc48mo89GHrrjHA2fuzIKInxWk9mKW97x16whit7hwVhqcxT4vVx4/E
uGCG/nkx5BoyV3ak+e70qNgC2jiP4mVhjWjy5hfKBo5y66bVMuqh7NPlHo6UN4MXWNsoQF+DHEJ8
soyfufpv74niiy5sjrF837kpb+8JjsSBBivdbI4ViCuiggJ9AltRhwESvq4/cMwat2YZURkX5spI
u43WZ4+AHW6TrorvR+gO95pBxxaTSsZEYT1awFgNraNeSICtJAWAUip1yXJ6RVICwuGu+YpU61vj
DHLBCQ2+g+sgpFe5s8a7/LsCvLyPp+jeibIMUpw+PaH2v6Uf+fDxMxAXB1meAcuiNX9uwhAIWpm/
Nr90lsxCtyjv5w9f0x1tXK/fOTg96EGnDxVXx4nIjp8hEK30dIDX4SCL6HPzYRj0bkdSB0jSABux
17fuSUlMuUIU8HbS+iB8FZ2a0q0+Ofaq+R19+7xYmQ2dMCllO8gYL55XmlM1IDYLlizo5GCObkaJ
UwQrqRdym+fALWOAd44WP1uWPULlwuGW7KUzxQfTAI7HG8m40Y30m35QL2Kc1I0cxD7BQXCg04aq
WmjGY80QFid8unJHxqe6EYtrLgpbFHLejRn1GtWsl4TXpcrGUzol0z6zzLVp8BhNyvK1J/zpdth1
kUqp9+hkoFDdaCjqrmlWXsdph7ilbKO1Zv5I6s7ed5jV9s6AFSCe/PomYclHf6uPq7SGM5b1XrOm
m8XRvivWtZHLRVLgRwXJWeN9r++a+e+ZcPBcCW7G3pgijIV6vMrnr1bnaxq5cOYiSX3rJ+LGPTrs
HMvyq0kPExW/t0bzXALNT5boluJ10lv2QXIo7gM17B3Zh+tsjPjIOUqEW+TnA+gl1Mgfv4zm+wXB
ZYNWOnFONDP4Vr59GUuyiX008MxkyIa9Mo0sW8WNQYw3ovchVhUeAS0/kPKAY7nZnS/LYQ6ij8jp
2NfDdZSj5pksY5YvhPc4RuunKqeZXg9f8bZgJREz3E0pcZcHoBIL3DB6R1GuV0iW/WIqf3KiTxhL
BrCy9xURSJ98wve7PZ5H3ZC8wIa0lXmxC5V63k46Q6Jl4kk2HLwazdnicCu673qMwBM1yMktHRL4
XFRBSVQAP6A7kOfNxjFIuISV22yxgPAiFoyyGPTr3+fl/qr3iFWeIvPBSZrhdmpG2owVMjMMPvXq
vFupUNwhjlukKC4f3Q4HyZT0ahHH2oRqIIabRfMR8p+mr7u0efz4k59h/ZffWgoml2KH/yco6O2z
zeEHhkLixibOmlmHxyoYYjpbU0yUzNnQgRoEYoKGbZf6Livc/G5sKlSYLWQ5bFdmxDRh0iHL15PN
PjHG7q6zrOHaR0J7heTPvErRWpmWrZZVrxUrAr48nD+TWowC74JXpu4N/ZBHlYqHRjXfR/gYG6Ul
BtZAq96oZhfnGDRtS09X0kHBrEsZbAsPTGTkRqSizF8C1AAN0d9E7Wr0ZD6+Q+L93swCbPN6sBZb
1ru3PzDTARVBhceUbPMdSctwM6ZyhCFhYXMjh26fwXxdOmX46lcMnEQwdCsvNqcDPmsEDVVwU2lG
cNNH0S0jECrfp5zgYlLZihUSRkL+tBAuA2jV/+LCHXzdag4jow85H5R+2UN0DPlDahTB0i8ch4FZ
SAPfd2/RfUc3fm5qCzrifwgXZy50DTdoFiWOHxnNasdUs9YT7+NTLdQ9WTZbFU83WhrIdTvv9Dzc
h+QICsa/+fiarb/ZRFxKe2HwRrgg5C9eRwh3ZRSWOiPleifId0WU99qo2sIQMibAevL+kGQyvJra
bnoomDgF9RbAGL3AmqGzNySPsppeIyv07pvA+TGQD7YpgxHO8jSxdLo/OtX7N838g+VtcuA2+8F9
yBRnu6lAWYkZ+aBnBcBLC+cyKX/QMEIsRVnuBWuXAfFIAwHLSQ2tKR8PQcqmIyp5cKRsdgNbnqrK
6LPYyXerE9W+MMn/YKYoHTJg3z5Ieox2as4qGHgyRKqlsUnPEa4XezFyUuXt0+Y5zj17T/OILoxq
X4EBEReF/JI+1RH0+U1P2YghL0MfQjPjuhR6upUFgCMMmOdDCppCnqtRky6W/SB3yP4kK/v9k50Z
9HxNpUORa4rL3Di3zhl0e4xgxGA6h8rMixmfRO5G2N6P5khI96gWbtHzdRqigVo9EEdXMxk3xXf0
eY6Fm5KA4bXONdJ6Z8NGpRHq5iWbUNgRrowYfS9R0NNAq7RtasRfvACo+DK1Ru8QPjAZRneOmyvx
hbmIKqffCg0XktKgEdStwE8h7C/ZSK3IfPPaOk9mnazDFxOM1kbk5XOTyZ+l5dhPTv/JInOOYX+z
DEsCjE3LotblSEyi+NtHHOoiGVXWUgWVJcJ+D59Dgr1Kwni5NyrGUjok6oVZCPhJc9rC+Ydet74N
Lrr0YszHbRV0/hEKEZxo8jFWqUOgdOIgeSZQ6cXzung/jQZDpwRO5mBYN32MWitLaTD6qJeJJZso
gK26WHUK+FtJ4UkzR6s2QVTv42g4Ca321qNOPG+s5+IqGHdmkNfHPs+5JitKnomcOmbEVhxDLb2V
PZd6FhJzJx/Zx91bZZDvHWhh+MlCdxmuoXPrLEkWDamErNPE5r29eaLrhVWbszLHkMOtmGhDOQRt
tWiEAVZkz8BYhuM0Ivgi4p4joz+1sK5K/RVvOFpzUBBfI8L+4ANcG4IBHWIhaIoNDdWPV7f3h10u
VNFYxoNPtJlxedg1MsZpXQ7K9M+5P4KMcjP1FtBrU256NnddaZugbQjI1OYcFXd4mbA2rn36spvG
uskklA/VJAEZs+7GATD0WEWeQe8Q34Gcf90SAZk/0MBxTNSrDJsQs7jaPoSD/EZKuosCRz7RqkwP
/WzeJj3FXlWjPqyqaT5GDCp+8KF1ZSwQjIBh3mJ+kZ8dMN8t8pLDPilG0pozJHlub58XTDDeSw3d
jathjB3d31MGpEund3tixuFD+K3HWW82UPHIs4cokjE+yXqvNHn6Dzoql9mp8/uDWYX9hlVWkIV7
EWnZdxAocYkZCxfVAL6kQEfBGng0a5sKQjiBExhNPBiyczdEH9xiO3lmgiBWNhsvRHbot6b+yXHq
vB6+XREEa6VtseS7jmGLeVP4Zffug2Q0TN5skFJNdUXKUXMTDQloc30mSs5RLFGOePr8zSsi6wBA
w94ABm6vcOoVVzXu561fxyRfQvPBkZgFRzPGJhSioi0z1R8d7N0aXfhP3vH5MHBx3QZFkOLAbjuc
Fi6ue0whJUocTosmSpKFVLi5i9IvD+eFSq+FsagdPSJvuM1vQSaytw5Fl598qPLKYwtALkJ2modw
Na+NXeHhcdJIiJl9LbvJlv0xD/JtiTs48rnz9hg0O1FY0LDmPYsQck6d1A/0rHEaDH1jrAPXufVa
u8ZggzCD4uP+40/MY3n/kdnP5u3NtVxe6Yv3WcOXQyEg9QU6zQZb0b0dBRgsmy4CVgBGHHHx9BWr
1Csr7nTvE15xPgxIdh2Ma0F4Gsg0cpogODJQmscl5AizaI83PcJENrHz6c7AfipdnOt2pptP2AZa
8m2rHd7+BCcR4/16wHNdcATfNpJ9bcbDPJ+7SCzE4Txf8mL1Pcvg13TOzHIsqJfns9UVTa3pyor7
EpSqmT4SG8aXz+TgNQXI8LuSLBaVIFMCwc+zJESYI6jy156bAM8GgAQuy00z7yqRI14+joEH+Blf
p36ANEedsYKl5izxiYSPIM2S5zgza0jTTbMtUuFtVQAoWEUg7iTVaKMNX4oCoeQoLAXKFPc4InV9
DR45X4/99FLGJQpDd+zBXcnbaUYRUUYYOMXWooyPppkkJ3SrJMC0Kt5i6EvAt7Kb9wBdCkiNVYMy
A27thvF0sSYVub8O0kA/6nZ2bGKmGMgFks1ZzoIXE9omv34+zWUJBu3U6WZtg37wYu1GU9ap7CgQ
lN80MJrEHhTMi6iM52r+fplQEf68cVWNF/3PfyxVFy0Da6oOfheiYopM2pEG1v6waLfS6b5UaIVP
GrqBDY6HfptV0/e6s9i4bNtCrj2PASOCkK76AmGOTdr0QSDk2dihid8rdihjfcdeJJwY9fhrNk7V
2oWZtSiQDW3EgIlvkm26a0mTXZtlv8pqL9v7UJzX9E/s5fnkaRoMaVs7DL+31fRMB/rm3K2QmOnR
rE/1TashZwqGaVVRZxJ7GBYvQ+gtMqTCPa/DC71ed4nczcbrPhjjvm/Tx9ZmNB+201NeI+Y1McDv
gyYnQw6a/w5LFbSWanhWTVUdRdnhKzZdVDithVsusbe+his56tMfss+H+wYI8T6cW3CJd2/RJtkR
q7ys4Dv4epCRTEYgvN17ECKwM+1la8VgLMVTj86afIu2p98rXgLwSt9rz3zR/dDBJTpBhpv/qema
n73lpN4nJd5Ze3KxMBKZh8mJWQfTqcsC2B5S1KpjSE6kMTAankMywfMR29bZ5F9IWDU+X2CBE25/
/s0RZaUe9+qLa1ebUTeTL4Z9/2fhUNuljvwb9fFYVItOT5p7X46/6+2YLlK7rxmEs47oMZEm53fX
f7Is1NZVJy0Q/BIliDNaC7A34SbD+bhyvdTbcmzNDmrmQqX2mASLeQSxivTUvC/Jvb9Cl2Z9n9Lx
WRt9+5G2frFR3vDQyoHgmWbUv2QQnEEKi2cfKoJ0VL/3K8zdLMHasymwGWP7WiWpJw5JWyG/cabP
quj3QxtJD50EG5o4uvm+isZtF2GZGWATVSYD4DQ/pdWqhcbM2mSoQxEzFSS3yuRLoL3m8OrWbmHg
BxUG9BvN3SlT01bmmGfXH28Rl6HZVBhUcDbNUUdnqESN8XYzl70vVDok5gJPGNSG+YF1WvCzOX+z
C5lto7gYv4JXWVhdNN4Kjur96ACmaHRydGod9zyS+isFZBDZg9IPQ4fRKD43qz6+1L+rOyxqMteg
QvubtjvcDdOpsEEtYuTSNr0/LO3+94kASoSphQ6Wtsru0wzNhGcjKG4tZs8VMoAAVN5LIvsHPRjt
vT5E6kbUPlynBKlgXKGNblBn14P+qFnNt48v+twWuPhuWUzDeObU1ZRMF60OPD8oCOLEIkEhWZwb
/5OWb0zObGGAQipV8G8Qg+waZYEY0+RPq9CHUw0PuOAN8eDkiBjCKR83PH1yae8GXFLwQlrcTvSU
8zH+7aNvOo/mokGT97zdm+hUwULuFVAXfC52/3o/KlRHhZLmHZhCQDeWa+76iHEPjW/ypFMwOLqK
jVPo1QAeMcqcFOXeJ1f5NyUMaT6MzZ25iDGdixavletO0HgCABFWl21TIiDP52irDkTKPgsxvZ0f
eR4o56HMvL0diuPkYpLlV777zYDtOWCq2FYDcKpWVZ8c8S6jZucvEGNfYTk8XJ3LvCjRfdrgY4uO
aCH0ivpj/moHIRlGMZAi4i6WaVn8uaJrQ+Ni1o20RVGhQUlIhXxI2cJ8rR6vNdHT3U2S4GsO6BlB
y0TulzXcfvHTZjzQTACbB8fi0Y29r8Ioi3vdt1Yf32nx/vBjzpMMOZ9+UAeqi0+SpVFeEmlpL7p5
NqycfgmhoNvyi69BTmxvR6cJKRiUCTU3H3KHTo7ukr2GRS/xMC1rangmaIokvNaINo0NIsQvbdwj
AaaU7MpULVigbLwLCiLhPrn4+eLefs9MtMGKLEF77lVchnNHNDIrGBT2YmIlyHuv3YxtdIgyG1+Z
itpl5kE19CIApWEIrAU4PM5tzdyOZAse2obVK4kAgNUCBVCe+kfNb9ZhZAWogsXB9SDQqGoKvvw3
V80MSTg2P7w7b3aDaPUGy89iImZoOcnE4p7LGnzQrIkrqmmLw4P6I+5PpEXCIaiLA4vJfa/Skpp+
toMhqJpc34SYuquDTi4F8ZUk3hzPJ6mwRjL48TXb77rOkrknN9skBMRhJjG/Rr8c/+JQFUOcKGsB
slbBPpxK0sLUw3kWSqCLZHa4jcahorKT5VPujKK9LhJuNZ2YbwFhdOvzv6haoVZVhaoLxa61clSO
5GsabZRCdbg0lDNDvbpnE2vHYR5GHgAeqoM5KtJtSQ1YhWEjlqNXw6Qq+OLRbXjtndJdlQaNOqjP
t54X3Xt+WW/S0FYHf6rUgu8/3NVCA3aJI0/G0yKk4+ZPHnR40svFLO32Eqy7JqShCfkl6IyOXhfp
4IdkVlt8fCsvs5NZO2isGa7puND6mGdfbL5+0USl3ZaSrCQmwojaSfoFqupPIJj11Kp2DJ7kcpzg
y466427QVr4S+1giAUzT/+ZibMvUZ509y9nlQqs7URtpeIYWZUo0OvlKOKdQuPOM7BaCZ+ecwnng
YsJ9WvajcjZNioa4Q264zQuojB/fm/Ng6+ILzZLPsBbBP1qb87375TWrm3HyOUrKhWWQKDKU5q7r
NaLNEpw3rSEPfTSzyzTdX5m93S3yhDSSunVf0zJ9kGDUT3znngxGJ3tCChZMgEl2IirqeojiZ20i
AjhrHAN3vcNAuKJm1eDHtrxZECFwYUPSOoQgubbnvq8dic+6zu+1DDx7CkEGCVSrcxLq26+RPY4j
HxsE8lnTIvo2JMSOph/MSgc3V76g82KCM4h6ADrZva7DrXFkdPfxbf6boorLYLrIHIligO/028ug
ud75apJErxrQjyLrWbcHgioJ4yHo+CGoJnPtRqVBF8THqMZMbjlk9C+KvO2v9NbcGa6nL0IXGB/r
vXuIesaIUJBdTtTEZqay/9320vCzFtTfrEE2XrFZgSVmmc5FVTUoiuMwjiRbKR0ltAQT0FCrWIxy
KjYiDZ1FF/dzdB3HOpoD+ikAqAg4Pz0OofPDdVu+3lHsHHAwBgiLK+9QQ5tbN6TVEcuppVsj8Hdh
729qDBMvH9/ySw/E/K2XnFQtR9iOpPK+GOmOeZ61Vc9Wde6BnPUz5EL7XHxiHBipMPTpr+tcGx45
nTNkZHziBq576pjmnw9NnkwevMzVD1WnBwsiTPoVb5l4RCG0hH4TvqLR3OmB7BaWZiNbmkVTCn02
CtI5DsA64jKHThcH7qqb23XYCyk1XTTIqU32dqWmbRA148kwEu+T3cP5m32arzO7h6D0tJDyvH3f
MqCChartv157ppIda32ICZX0GhcdFw5mT/OD1Tnz3jcT47tvAq2uDF9fo7t6opWDBD/FCHt1Pic3
Va9WhgqyBbc62KUasQC2AZpY9NEuHyGdqFLrqE/m6bmteMXnltcqTsPZQd58Z8orNiS1PGCC7Y+W
gLdtA6G4sijrQI6PX0gF2OceoZ/gZ/AIQTaNZtyHAbRxMWiERJihLE91ohEfMvnHnLfnqkq818Qo
cS8Wvo0aDhRN2jvVos2VTmoo9il9HIgasW50Vog9BsTOW40BYYfKipV+lYEPHVyw30xQ9YMgCfA5
ICw7MMyDDaZgRxqltzxLw3z8CohXu93H7+jfHAtNZblUUhZXgGrxYpP3VV2MBrlbiyIb1VYL6Cxn
PjhQei+zSXN8pRijyQEVYEfn/wupRfKWQvGKOHvnytXDBEMnuReENqK/T9u2eh165/o/ORa+65EL
Rhc2TRcmsygzUSW9faO60CxDJHX60pM9fjYQY0s8qXi+FcoYjZgB4E9/9GgJ6MHmT0oTr2dNWIlw
4jpUtrX4+NZdWu+QZ/Jlo+dloc50patflNG5ro+i0BtQOiDGrwgE4Z/gqk7ujQDFtxro7pBhXyYk
D1OIsrah4Dfb4IHinJXTiPZ5N3wPkVpuqmgUWzGP3VprtnK7xm4YEaXA6ccXAHMF3th3hqrWwuxA
gvCmemupexAikO5/UmA7l+ew+WMxXrQEe5LuAKZ5e5tTz6d73eDI7sd6N9Bcqa/09bltiu77OvQF
wcdjkaLrrrUFxWO3xb883MauWPngxbxWc7+NEaFQ5wWtpd0EOVfgj08kWAo3Y/cr/XiX5vGTkWcF
qzL0yokYoCffNvtlYRO/jpu5jzdaZdvXoFm0e+Ag1zpJPTRKw2mr6a17k2vt6vxFrJ2WoEJc9AyQ
bPOkc9uvUE7y9Y7ouuDsrA5aSZTZrIdJyto/ZFpXIpsiRd2b5C4ay6Vj5C4mDFfdOIGNzzFOd6Iz
yJYRSE51PwMuMgz4Wmk4+YXd7+vJ+mJkMCKLMMJKGBNsIoc/YD3nfLjsC9imdunDYlrlo8OCB4rr
pKcyXWuYNwDEkmgpjEyS22YXn3yfxbys/lpNIZJCQ2TQOEFvYXNQf/v0Kkx0xJn2sHxHsJ+YAeCk
ZWyYf+7QdMM2ZYFlhdb72hjDQx2VJysImqe04FfaikIoz/y7YtT7G7syAPvAxyCiE2lUr9auWQ0b
zbwbvBLuczOQb2b5HHPn1zRJdGK4I2NNZKaz/Q/UmOJSkGjOHUtEJBYnPyYdzlwr/FIoArcRFhMK
d8Efm6njZXqdT0SfLFM8VsakiVPZpPeF7+Zbk9afSwgzOZSxe3BZepuiBEM6aRXJWkTOrGs3NteI
j2EeoMkvyF4j9Tr6xAx4rut/fRrzJaOiPJ9XObrIi03QJwPDZy/gQJJ5YuWGSbIG3H2bVy2Hb9t9
GsrOvaYxpy1Ns1YbG5yT6end5jycIeEBNKxBqwvS5EobPQJmCUUCpShe4myQe5ENizGebiPCMzdJ
DbA1ErVE3AVy8uO17l136/xB0KHPBY2NHPTi3jcmTXU8LEDmZrFTrFx4XVH4zZz053OnRsdt1Hdm
dYPbTrA3pkghgvKJ9wEVgFyCfYIB5ZBKpVzEeB9f3DsBGRfHVXGrbYf/k5dCean1jRZ0Nnd57mf4
Xrdu8kjuCz+ON+Ns1S2r+iboLXbe2SpsaI/u3PpOrYZYzzR1t23d/gHO/lENLS7xeQRoDN60cOYe
TzFAnnfr4JhNjnUYAqr0ySquO7/CW+eOzrFRs0STPl45n31ro8XG5mtLpyJz3qPNuQKUvrDSUj7U
FPpXY5Nh32c9g6Id3vXSw3zsB9aRlpxLkc1ZzBrCT5Qvc5l/sS7M94j+lYlwn94qy/vbL08eJ3Vc
6fOxeLSIL/KYVLb9GG5L00+DRQ1pDW56mh8ILc/+/CHL5YNe5YqBC7lIMdklvFj2+vwzElIg6M8/
9H703ZwgUU0A8/CRdQ+dXs+50FO3Q76kUz7Bi8lPFjPZ/czcvm3r4sVpwnF3/qWzwFvr5NfO1OAJ
NY7OejqAuUWFdHsuaAPM0WtrxF16NQhm4FexNpKueZ6PtPSp5odbaTbJxtZYrc8/NaTnXeudJ9eN
ztrtS/2eUV0Mxbzp9g1gql1UgmGpMZW6ab3kpUqu4ZPqh94i8JVFNTqFLnnB1YTOy6K+2KjCHPZ5
/5WBWOFxPGpPClfY44w2NkplwMqcx/Zm5XjIRotxrxnjuFeocf+6UOWpvW+lXzVQN+t+YATtTlN2
rYW2ALXrrAUFO663+Vn0Is9R0oz9DrrSpqk6YIqRbu/+j6gz222bydboExHgPNxKJDVbki1PuSHi
2C7Oc3F6+rOk7oMGuo3EfxLbEsmq2vvbazWZtlGSzHxS9BnKaFcQgMnKdmUB1L0MU90HVID7G7jk
0Mvz7EaadN7aY5+80jwZt/XU9s+xBnM5WurrIpTqZOXzhyC4doO+PIVjHmsw7yswF5Uj2IM737Fp
zH/wyLr//dYyE2gxppwFY8DY7TKTgQTTIcunimbTZZr6TFn3SyGqHxSIxe6AjZ7jGad3reWY2yNa
GLLk3bL6l0YprBevsd6IVQcmTak3XdaRr9fFjAI9Fr5gGuN1YB8Pr+95nkztlHXYXCbwlX49dJKw
xktiqvGLsix3kbvvmP0BvEax79umOjWpSI7Eg51Q6U3j3WGGorA70G49baVstEKRxGnogakAaBz5
OcCKEzRspN8FRDZ2NfBnIEgEqhaVoeNMSAdol1znygjjaWYOhJMcrnDJU6AFsA2iI/MIUdsDKVvV
b22tgPUlSpgCtZ/no8cgfGeyB0rK9x6AM+rc1eN40dv5uHk8cu7Ju4DYlHZ4fGhGZfO4OQAx6xsN
QjT6hgmYuYBW5rz2vakenYEQaBtjr36EKxgjvVocQ3egsKJANHSLJ8PGZYkOxzHGN7esP0cvP6iA
ba55WT49KhJZPq85UpFhaLT2EDc4LDWq7Whu5Csd/wlCXqodO8nD24wpGJnaOB1VRnt4HgcMVrtv
NUqU9UjfK3xs+R7/qvu4IQR8h6A3hmSXMdAL3APxqWNSUx5sGKxpj+tC02h+KBMuuh5LATOzWzI/
AmzAWO+NaXEuMVwl36DSABS+MmlDOpzpIwhTIi7Sb5IKW3taPob7dIqn4SDrqmtsV/Z2VpqUhdRE
p7GAKi+0ZDowVeesRdHFoRnTnysh7TE/voRCw0OoVMYSJvdfjTZl/tEBX5THOrPkZuWcTEXWMKK4
4eM5JizS0fN1M+U4ljCy4BJVAS3BfxMk61OxnB5RZOoR9ulx8K7p+j02oLilaahEnhMkIvktbC3x
5eQyAKqr9GFFWS5PBdf5UyXaeV9Q4YQDGruBCpmt1KBKejVoYrsdOLdDyHg8DmicfgDkQjFAcCzA
D2uh4BQDwwTdcMtHYDH1QqR0Ts4LA89neNt/nLGr993Cs7o0iLgnJXSzwqs/5/E0V2n+FNMwPTXD
Uc+aCg9sReXWfer7nGTM3F4htJW7x5m8vacKyhS7HxT8Fh8a2QopRkAzhRVdJwgJvLcly8vkTqum
Hy1UR5vaG5bvyCW/NyWT+azE6WZO6iTorAIknqhNxiXIkk2R22xrGtahHQ83MkMUDpbo8PiQw59Z
mX3WbjDaDkx9ZjMz2ii5cm8uNhoBTJCPGMn8JbanW6U35ZrzJNnO7E8el+oPafMf04mYD/a8gRiG
S16kp3RiAHl+PD0g2lUn4PvZf/E4Ko+7zSI3o7EYF5LXjGHf77/aGXA91dSh/9NGXVjvD41LpGzp
7JdRJVZSFcn28XDpChsgj8OkUms3NGCncuTBQPukguoCe1IR21JntIoxhXtBLBwTEMKEjwXGraAo
83w34St/l9kuntF1dW3yxcxu4rddeWEaLbpYBgEZVXjzodNtsKAV8IMSfdIe6fNGEsK07zEXSONK
WC3CZlwFWq5WRT9K/fqI91SJCsa4SYgtPg5t2O7QV5HobPsWquEkNZr2aSBtXDyGqOhsaXztR94B
EIu7XRIdaypkSpIujGrdX5Zo0GBwc/whd9mGumLcHi9Rbpi/WdIiETDS/LQsTjgbtnJ4XD+JHQ00
mMb2XNuIPdzbtLD5tcvm2RCz9dKbyroGpHS/z4zxPgviSbHjvLJNqzg6jk2W+Y9/p3OjMDEUAqD6
FwZajmFAPNf3nnUnSsqZDrxrB2bl1vTibMVQMVco4+xrvY2JWEfLMc/v7kSn2rci2QNg4qR6h4Db
acSWoN7rPQToSMw8kfMwaSX033LVY0nhbMWpc1/au9EQa8XcMfrUN6e6vXFQhZPkIZii+WGfY1sL
mvh7YQbZHW7x9C/+uvc8+Re5GSCxNr7P6BQFjXuGh6baj301AIkuTEOqK5fIVY00UJaTyv4Ab0ui
AtAypz+DW6CZbMQ3i2N8VmeFKYXcvtn6gHrTSmpwa9pR5DMLUZowPm6Jr65JPzN3+ZtxFBpLEdaN
u9EithpCnzllaPs48idcjouuhU1mwLsjr3WZpw4qrjoGQ9QznG2SXbXKqN6NCOI3Rc0abt8hXa6n
KnuXsRXpPC2MDLHO76aedFrppR9ml0PgjrJNO7fQj4d5Y3WCcbckxQLsEos2B7bRbUaZaYgWIk5M
EeTWcmZPfcnvlT1HzO+4mIzNRLdaiXKaPOwPgFZiMXmbtPhoMazu1YSx+H7SuwK+KMF3WeusVhmU
yIwuILMxbvoJGf2kF69Kp731+RA6Ju4dC/cV6iyCpMoG4e1EkJ9lkHedUX8WqKepTgDnLfYhZaZz
TuIL+7MOzx9zNWQSJrjmwDaw9pA7aC37EhdqUHeDdmNC4OR2zq9lD8dRrXd87ldtmI5rYejBTaz1
9sqI72vRQQibkwRE/3T19BkHj0XrtcbtUXnzdwPZGtLJOIR6e2cLxs1e8Yong270Us9HYymDZGjU
W9aj4GHstl6Jqi/OxmiMK5F7YDt6PEmAKLFMs/QpHC455IREql7SKrrhDHp9XCjMiZD861LKP70a
oaau3b1HEB4gZbQWbpNvY0GJKL0oLlqbsgrbKjos1q9njTdvcq6t+LJkdKBSGrKWnqNEP+s4G8mC
gXAjeGDqlPaVVWPqxZoelEphjAoZrYZF76Yzb7uZampYQD1cjwzPrcaSl8XQv6nvkwyMB80vMC5k
yfJF5O9UzfJ5VPVXnA5M3bYkhVApy0juiKppwKrV6tBN8zbNq5XojADAGOfKD6uHJQdVVQTWXd6q
9FLZ4GFN10OKA1JjqH4z6BoQp7ZN3pVMDWyrxrrsGUGKEonZFM8+m9VviXzaLb/szNonUqFTG/+Z
Gpjt1C5OHnJLRwJkL11GBgZIAD9zna3U+Up3yFLMY+vNFyg4hAR+ezJrHj3iHH1QeVh0ppHANT7b
Bgu924+bqTNJWrPkSVlDVO6xLOt4da0Ei9/SnGSUKttZd9+Z9LKClrx37AFwxWnBMPb9JJVPB4bG
FrTR1bfHnJVLucsY3sRrFzGj8iRo8hdEdYlBIg5b96B6tSEOColUL+UBwb6c2xOP30efFd6b0ObQ
U4rptWCa4yAaT6OtWYyfUCSJX4mZvgxLOrS4/mLE3Q2EXf+ZDQ7NHMWBk5F3xR7WeLZm6vVIUCfz
ZWO1+xpIfshh9jp1zFAXXk/Hx3mznJLvwwSabQKPWg6RFa2HuyhLIKZk4LT9aNTStziQG/AxgeGu
hskORo8nJO2BMWzWhfIyS35cwGaa5o/pOwW1ztd63QOaSaklFeNZMlTWuSxMelze2Hj2uwjIvB+h
JWEoFqUxLyIrRLmZgFTiVTN3UWdhOBIONmlSMmoV4TTtoBw6oMAAkkztcu3bngVmJv2o8OJB+HlL
ogpwi2sEA17tebTO5LIY5yHy1I9TaDnbCCewmMstxYywJNVmNoJX/a5LZEPUf1MLCq2FQU36Fs4w
Mjwv7xu/0DVuWv2pjsWfOH0lep4/w9lDa9AeB9QEnHjPbmJ+Dzb930Zuv9JS8a2k/BtFfSiiIt0U
S2teE23edLmtvnrqiCZLswPN+wt4N/HdGTIw4DDygRxEES10GEJor+6HWj3go11Q2qQ/Df4TuWzr
yrqVWROdYN/m/NTUJTt9WMVDs0rbFy4YEM9cyA4l3dkOJ+qau7KvBq7jKd0LtywDMykBPVMQB6DZ
XnsoMapcuNgEh8XYRkjfu68aNU+t5nFTAS3C5JXpxFl7VBJHq+LqsNjTkmK+04Oxd21sqEZOXqAK
nfWMGG1xzdPiq68zPawqkWBAr5SrUbVH5jLjgwys9Og0w/0QyDzlY1jnOR1c9gXlLZU25pgT9b0F
nHje84zGE2iQkIizCrur6fdcg4DkVrUgHroIX01pykWIALS9C+EAdptfehgY015hDz3ChNPyZs18
XLGe3aUNKkOmJGdLyGYxVKKFZb1Q7nxvnWFGnE4DV21AATud2nW8dM9Dlbx6Tn6FEkCoVrZzmGsG
Fh4Gf8ge6tmBoMy6I3z9R6PeCm+Th4uMMFLePw8ilsH+WJwSwpQZZ5sOFOAbAoN2p0Tip7N1cr04
0XzRCxnSkD0Ji8c1C9AzwlVdyd7V32H81dzrnaospq8cWaM6p2tpaURi2aPD5b0TirqTyrzHbcaZ
oMXuuineCvmvAhZGMyXi9rTifM8JemV0DbMHGXtA4qOlkx56K1npwoMV1g1NCEQY6H9v4+GL2pRs
qcT6mmdvTmXpxFl5JpxyYKSrfCBrPmFfWmbn74hqoLCpCaQNcycgbdXTEp1Sz4ZAywBU1Z3HlpKQ
UW4HGxtNmRpXxIMMktYiHMjjaMrm/m25k/Eez5S93o2apjpV8QmqkmVd2QpsEMQ1B3Vm1z8ycRoC
FiXuw1GmNFRlPUzTt91mX6o7cLDop+2ks4V0u4w5iW6lOw23Y8OP/pQyiENN12xBbJId9oS14gzL
frVZxR7jvtcZ4VMP/7kdXnuCcUCny++0+DBiExCWgyusmEZ5SZX4rVl6Cxy4kNDFx+F9GNNTWQPg
66PpqbFT/SWrmeXnnld7dl+s+dmeSdGTm9qS42bNxtlV9fcm7i+mcuz0HLASgihX/Gk76pq9F7/C
7RIc71eZPToAfYoDFBwJ0clMOfnQG0Xcse06Foj77ArQ892c+3rROyF1/RXWd+w5tfAN4nPQmScF
RjU0/wB7T81bOfk2XneKesYBwpnP90Fwq0E3xqi9uDb3qQU293HnMHkRAzDWBXJ4ZoFLRgLwOdSB
4artK3MhFUc26Xwr9r+au/LXrYwbp0JOxvr7UOPaLA6myaFzzcI50sWa97S4qpT2FQoCk+9g+HFw
6xZBVBKU2U/GxS52nrJztJfe8JhNf1HzX6Gw9Wdwh60L1Yj7EMahVEKeriOQ7LHeaNNT2n6gYxgM
yiqsXPqC32GjRHvIErN8NaqbKABtvdHpz5VwnoJk9B3cR6wbQt3mcYG+l0TUYKxF988YiDxWLNXt
D9BTvkOwJOfZ/ZgpKpbWX7IuNMsma+NmgdHvRucgxYc4LAxZEJInO2tvWAa7twgWgutzBzrtO4UJ
cOdJdagr+lkvI49cdFm83J6mnBfozA5UcM/j4a8aChsnkyF0GcpCZLesEguSllEJxCwJvpbuR21N
pzKp8X45hR1UOTJ12GumLDaZ0/N+AZiNSlwzAtITBeO01bTNjNxnyDwTgHqhv5n98l2qGadni8TZ
IgpYph1ZBqX6yfv765cXCWekbNfHubdjr0OvdDbH88RJZdNgNAA5T68Tijn8jsn1Lh2lKNs+TtxQ
w8orlXVBdXLRv0j+I9epe+girYks20qOBcPN+2mwrI0xxeZ5mToG+TIqk1K+tJFJd5nk0cmjK7kZ
FL6FmAfOWo6YMCITDA6oWtxSQMTpKIPbmusTeNsdXt8QxMLBZrCiZyqxlFEwS8ZMgGUtwM2c/GOy
c0JyFKWp+xgBzDR4l+R3Km0VIZRy2lvNbHuUv9OtXfEdB9SF1zhlvbbwHQMg+AnI5kqZy1BWMtAH
bDHMQ3Bvb6HEbas0Cps4P7BZyXm8dOkVFABw7oaMVM9IPRMRl2ra5im52umYMvD0rDJss/BM6DaO
FCsucda9FrBPw9kbPw73Sw/QdDFfea678AAHxvuINdH6bo6tSo0Pgk9gGUkXqjLnwF5zfJ9yV9sT
nsawXktOA2gz8G1EqL157/GLZqfW63alsUDAYBC/ofQwuUFjwKFUXNYvsZX6QDKs2DAK6tdduR8H
65Q403bUX6oo2sTS3MwRWr77MTaNfcmqfX+d6UcEVab7Frp6lfIU9FjUNLwnHs6phUufPVhaCEaB
o8Ahjl+QEoVNCMWsK1+LcWXpz5reEqDmDkBbNQDSLXnM91HBgb/c6O3oR+g+QCaua8n1mfYQGojO
p/p6wr4k3GNfcZQcpV+iLe/IpU7llZptoCf1cVrhGuYU2Ptz22ya2tyzUgGBS9eAPyhYn/gf+qxk
fql00q6ImTUcTyNCoEi8FAAUio5tJS1QWk2S9vswrgn8QPAw1+6IxMxgalBKuhQaM+RFqMfJkU0D
xUMmojVqDduo+wNlc9VxOIJtwl2KDRmSrTW+sXdnJTI3dZodC3meZC72WVK2V/iVHFpL572PDsRo
9TBjriduKdTKUuI3VXq/hk2naX8pdXggars8URjlGMHjp8sJJb3GKW1eM/Wcrccx2qtWduhy9Fkl
bNCaKJpTMCzMoZ2fCOkXOV5vZbc1NW6VwoPgInR2Xjduy6H3bXDVOh7RwvvuynChE7QMuN2gEA6j
t0Z/xi7Z9Rc2YnHkrA3HwD8MGlt8Gsktg+fTxuaarAbiJQb8yoLUYccuFLGTpKkOpCqb1cCzjaDB
5oCtK44/u/LZAjfLyX1dOpNf2Lc72CdVK2rIZPx1MHW2teqKLx5KiX3hOnB2EP/jcJzmwEoUJMKK
dSyNFoRJvGTBXLT4Fh33rvhYFWyfQ6np/5SRzyjcOAxQZ2bAgKMSNKiHkAYW/VNTScKtdc6zk9/l
ctHoMgxu90TK39o0VNJW2D5MvhyQSttGEc/pSx0+M4PmaarVpd9ZUt+JFqdq3rSnIiNgNy6AdgkL
WpvJMU42+NQfulOX2ZnZwObzAbsCIctmKkgCVU2/nUveWwlDEuPrE3f9pm42RgK3qUXngXFwMNRj
2cZ7l9qZ7JIjjof9xIwxHR8qzkN2i9p7CGvy8J81Oicpp8e5ybDPuWu6V3ukC6N37WFqzPlJzvKD
8IZ2G7wbdAwUfepL+27J8qxk/aFdwFeL/hAp3yg7sGoXG+ZcN3RzD4qMVniFMLSFKaiXpXIDg2H3
UvXWBnHlcoSZ2ttPZByOVPt53ry0qR1gRkMrhhGxY5FNznPzLRASaPqzguumIdmnjleyJmzdeaTi
i+IUE0xcAdFwpRbD2WBXKEEx+iQsa2rhzHv/VTOw4OC6V8hRPDltJE7DlRRbxtaScxdFb42EYmJw
mMF0CE6yAQEHjyvfN5A+XSftduZQgHwpSD3rHaRYdgjXRFZfhVRUQruiOtuDVp4Lp6nOqVngFzC1
zH98rq5MxhZIAa6tqdxBazL3XdQnTzU9MkH79DD1ssXR43QXb15qNvdme+kqurMt7CqWtvydfIhg
7Nurn7tGyi3j8WwFvt3GxaFTd1rgxfw9pevsbZO2f2IaBueB5sKbXl3yybFf+aIFMuD8UqE9AH7V
JWfPQSCZoNpuqsg8cQ0TSl6eSsTXuBmr8iIrgl/53PjC1PNXd4Z2rmSvglLDYZFldz84i2Ao+iTs
dEcGxqKFFqPCH1PlvgrouLG9E7H+OVCyP0VmV1HWYX49GvNmU+kH14pbHyKo8pwXFWovwUyD68GA
iT3GG2nj2ofSzX9HN5sPte5Mh8eviJlrG6kqF/uiYWGFAFo9m42O431o7mZTmwMS6CnpBPDYLSqn
lkn58izVtD6ZlL/x3UyH0qkRww26ydHIolrWbJgoVUt0xesmq/6WackW/A5obe4fmNrdRJocVmZq
sFfL8vIYq7I8UoLlQG4b4VyNmNV6RErZZGf4J7r+it7l0pO1fGcASu6kgoVELZ6l0gL3z+wkMJcl
42LEZJ5JL4GClf6NSczT2Lzbo0pq5KIAAgGOr9uY9jGuIRAqPRQs+iyceyfce44nyS92bLxKKlUL
70TtMjTaYfQa+6061Zc0tKipxjGJfuQRH458yhVsPFF7GzmnnhAQ7wwhl3PdlNVxyTxiYtp0YtpT
whp9r7XiasuE+b6YwZvO4DjauDFd+06119zP+WqWBIBqjd2jtOGoNRRNkpRaVWpke5aaCoocDSEz
cbP3JW8uBEHn4RP14U9cL9lTnArPb2oxn3CqY8mmGnUkx0q9yzbfbJZjnzLNSWjOwR7nvwnlIXaN
VR/CPsj2tt58kzOK9kLJy5WbwDV15ozWVxq2UjeofhhRvycPAfMwDrsktwM4mr9jGtnBMOeHCjsz
u1NMRBUKpr2SRMX+8av/fTASp+XRgfDKZieTRE4DInk7WK1PUSW0tLR8YpwhMSAlOd6V+wA7oi0i
XzrTl64CT1cylFsmTgDuVMnxYTHzjWK3yrvQObljOLCw1G4R0a5tKnTnWOPc02GkrSZGouGVbUcc
0m+YETkgdjctUt+oFelBO2DyNiNPexqkvslV6JBYWtKLs+j9U+3w+tMluMztl4hdHnzSGbZijp6r
HLyUY7k0VHK13j9+ZWspg0ag3FePwEhjo1Yupjr3FXNERU0CMB/vxNdZc19HderWO0CJIUmOjQXj
iZkes2YYULdXDOqt5fynyndjCnfyrcbaVjSer+TYERq/o2Rks9inE0NnfRMu3Blhl6fyWk2JwZrt
xDuWRvFR0wsw3an9w/NwDk9aI8adk8e7xevrq5N90MBYg/C+OVrphUbb2CdqkwuIUOa89f5oY71g
CsWugsH0cs5vsg+z3GiOpIwEWkZvYXzRrTe2Vx6Iogx7xp9+nFFAUE5jpkcbhacJr6dbKR4NeiP2
3Sx709rOPMyl80SWr7gWzMLzM3O4tmnCv1NBZoqmfvMoKRzuiX5GylfuaBOweC5yr7gVraxW1Fa9
DSJF6qCd/WWmLv2kvOC0US27xAmXwUoOU+EaIfOkFU69M0Ok9xLf66hpf8RW0xOHYipO+4a3lPKj
vRvmenmDvx6OhbeOEu1aqLF8AmWrQ2mhzxaXXvuWaPUzOd6rbk4P3Piyvct31o1BDGeqOYTk3Ujd
m7g1hRlnRqms6U/3fWeCZ4P3EOdXkn/yaN3ICD3S7MHDiquYU8W8ddlJoFqGL0QtTs3rp6pxqqec
qkeAgKhdM5tOovzxSb66tfMG49x3FgL4/N88xE85zT69NagX3f/y40OnkpDAqcBWyCQ20h+Hf2Vb
vJU9Ny3VoXVzp0eLD7Pq/tSO0gVFeit49EdGsTIl0YLAZKM1OIwyLW4eSKN0gloq0Yq8P2GHoXmf
hfs65eATrRHhIKt4T+Tdq3ydWNMamkauRysjjmncBRQo1RX06tYHH/kU4+JmUEb8zHnkd4J1vI5e
dHaDlZ5vWtkIaMnnka4af5Vjfa/H+ykVP0rTbg2wLDrwOLwE1XrJH4N99UbS+9dnBv2ZQFju8i+7
hIOSRwvCp8zQ6F5SvIs1laEa0xh9s/ZwhEnKR5ZDi8871XIZw86rXcbG/5EKOxetpr4abDjqDoJI
VLXXhP14axEWaNUNAivU7HWMaWrKmAKb/pn2/TylUoVuyNO7OSEj0I1miky9KpWAcz+KVERoIl1b
fcvsPsfwKquuYKmsNacnjAvUeXOPNELtpEdUdfeh/RBmalQrb2rV0eEqho6tIraqzKMRb9YUSVKG
KXzNpMJRFdqbkRb1Ol3i/Ww44TjQMsoLbOzOpS4T/caSQ1NWRnQlk/ZoW4RbhrTiYdOVH/TJNHrj
tPtId4X1EmMmZTCZ19nZZmT/z/UgP6Frr4zc+C3Kwrx66hJMgyF9/KKYL4NmLpSwVYT51jYtzWi6
Jgpv40LvnSNOpavI5JFJYO+aVZakfyb9Adv4AGq/JXkZdIa50ueaWZGLk2F2rf04P6nGu0pxQwAY
cmiEp51D1ZyGOFZD0Afx3qJ50UbJT1/xvqi5gsDBLg69moqn7Bo1lB+T8Z5E6P/I4uuhgOY5vLGj
+JCe7QT+ArYA+8KD4IwNK38VOOjSEb2cXiJAzuj8YJN1qo3XKMd5wY3GBM9CxXGBh9LpnCJg7ewK
Qu0rosPiHWKfx6NqsXZNy+G5sshjtXVd7kYlVYBFZxdK1s7wU3bLJyWeNRVH/mIczrQ3TYo6uOzX
qcF9oV6K5rm04RHUXzPYCaUwQpHy3uv8Bzjyw5sd9b6a/HN4MeLMYmLkebY84DCPk+BSYnbGvSIo
4qO9WEUwAJkDYRZCQgOTPMG531gFcBGR93uOUZ74rcLGGB3bvd3IkwpYc1mu0waNmdUFenaBkepL
rkOJd4IagsONZOfvGofK3g6a9slDV1dVfzu084OL4HAhrU5CJzd3Ro6uPhlU59Kmk3cqNrjMMpB5
Ivvbck25YkLOjdWV0BcBkMrr/cw24r8CO+Jgu94r7Eq5WzKNbVDv+EUVK380Fy+gSV4itjIS0KQY
YhPBDDVU8J7FoK4ReQUio9F5ibJ3dzMOzwqecLGPPMsvLS50+0znYJjf2ty5mSnSzbYAfthY6m/G
Qzc1kDc2o99a4pOA364Rv+DFCDPIdYM3pNe+uGCV+XuhU10lqxFFLNeZPySgN1k0izYKq6jGsetN
2prWWb8jFkA6UfQgMooJnbvddM9KdMvLrrzqFH1PSo+wrknTMDkwHouwyYnCQqovvZq8DkaZUyKD
iDMsQ/dlLqavtAbdBsSf9QU7RrRiQi7dSVtjSh/UNiWjZMJ97P7EhI8vdd9EZz2jhfX4fBID/xjp
XYdN/qKMzWm4N0IhJQNkVMfPnszMJm0kQYL7b7n596RG5U0bbAP03Nz854/BiXdWsuOBr9Xecc7E
fMF2B5TSpSUReeAdlcy4Ihi53nGXQ+KRawfeerVG6DhSSYc/tDi6dSoRzHUtJsWMJkdNS/+Nc/Kq
ZX2jNG+SF+3pvFSMRsYOAXE7DzMwdKR97G5lGcz7Maag3pXw/bx2xW3GgEKJ2Jvf3PnVSaP14vIA
5v8t7H2dywdKhOA2s8lRmKbq85ZgRj9azkmjUVwP5VpDqqWn74QP1qpbBI03stfncFCPgVWxM0RS
RAQe4ElLR06hXaxxBBl6ShMOas0R1rbnT+0UGjHxvQZhJaT/7/tktynpm/VUGuuZuWkKMDTJBEUh
JUYYBXZd/BrGBLDqz70CL90xEARRNdrRIyk9CklQalH0LuvkZ0a8ohXKurqXZSTNiTwPm0T1F+sc
lwK7C3eHgjYAKI/zRVDLb2axL6PBd/hDh5YtRou2rf/gKZlqT/T2V53yZlH3ctludcCIBC9oS7dB
ti8ggfjOoxVThpStfyvukrT56Ku/0lNoUvVroJJal5LDxB1onwkohbNZIBSGZyJ5JWk71AbBWN1d
Jeje7ksg2uWVxu3UYaSZFgKo/cbg3E7alSsu9SUP+Xu/kWXCt2jMcSL1O4NxmvFGgqWkf591yH4l
gXTtqoBB7ftPKru0rCuKbTtuhHXGmJcxIUejEGs2iT9Zz7D9VtJ8x56ysneKw3WKltAT5ErEi2Pf
BAKWUaUi0rzwSq4a/i2tbmGToZ0HuCRcrnqemmrE5Iz5h7w5byEeKijn8xJUrn9vnM7ZfuDa1uRe
Y0bTJoAwNtCy1WfTCO88toEf8u7MnflmK7ZydvYb9TZgvREwLpUUZnod7zvmR1cmSi73+4lG3fjX
Nv8Y4h9moQnQ4PQqe9qsypOb7wwSnt1jm/DrcLbm3+lssOsGkdT2QmIeQcTfptxbbh5qJI7YjK4U
FYYkG+rW/UrVZj0xSpTV3y3yHCIZq4r4gaL94G4lM+P6U/w6KB60HXsFvosJJoVXE1xzwxeB5NzF
E7ETOM7eV2R/uG6NH4YmVGuANgoWowvtnCs+GUmS/bTabzbRwsCKMeQVO3E9UKn7sMnZpBEuG5jQ
nL6HlCanoawdvgLfJFRFpOY0zCwuHgOv3xT7nvs82yPVTBp4d8d6wwxladJQKUhfhVmZxtu7Izy0
Su+pVPvuVdfIk0iIOqGTRO5nVL/RpTUIwz8z9Usyuxk4DOk/+uLtFtouN6YMxtvdEDw1444c/PSq
LzqOI6oMGw1y4Hs0aX8iLsNLIs325hpWIK30C8yquChNNOzbieaitOWpNc3tsKTKjofxUx972bOa
ZSbt2u6gNlP2nDaFesX4Rqi5Ya4XbCKdfoKbMWcz6gWOsxnBpz4TJkyeCSzudCHI9eVlEzTmEj/X
i64+KWq80eCIPD8+DOzA7J4ehsg69WR3SX3QbQUEijZ5N61dWKpYlH/YALPHtKOvfITZxb3HLlSd
5Faj8LO1Jt29xK5e89b141cn+BMDKptk3LaI3vdWafwuPd4GR7YJzTKLaYHRrE8qc0y+Tu+khV31
2iQTqK05+u7t9DxKLlS69PlGjKqNRvr/P9RqRMw4DmGjN//59OMz//sD5p3qA9hjWv/vP7C2k3ah
ME5F2DBP4/3DMuVbMdYLSmh+l3Yy4cq5/xJFJXVdPft4/DHJOBI1/X/R2FY0MoV6MhxrnHkSuR/T
3JTbZNSX0+M/NEujnvBffDUxpmcmzwuib/CmSPJ+VNmkbmxcsqFmxcpHLZNbVxv/kklkB82i1uW5
EUUnbSTa1Nrpp2KPmNSdzFlb9G/Aaw7157JKC24zHfnqGV1Ks5/j4Zdv4dNqFOe9PA/T/7F1Xs1t
M9GW/UWoQg6vJJijgiXLLyjJlpFjN9AAfv0s0HPruzU1LyxJVqBJoLvPOXuv/V020Xc8JA2sktTe
Fzdtmue7UYm/tifkB9FnO8QO0LMrM/0w2f1V1z3bvf1VT020GSfVbkdf4+Wd6LOb7VNpRc/KRlpL
P00cM40mBRS15pa7tD1dzSDGl/ZlHhn2p3DFEV+4thoSOs5zFoBQBaq5QxKofpqBCp2qPooadUU2
NAxeGnFDVe7tWm1mjtMTQUri6mem2wQFJpwQR2Fdcg2Hkpkb9yomMQ3zuUMrVe6hoH6Poh+egc9b
a4H3bx+LbD6jiJjPSUxHfSXGId4DzDLVs1ZiU9V9dACVSYx969ZHlZt0zqwgbY4DbpEd7Oi9oVnr
rm9y5sPtrqg66iu+M5u9DRaeZD8qeGELoOU4O5p1dT1ClUGV22HhWBe7H7S90UT2TjbCvzwesEzR
0TBxSysku4920ONBi1K6M/58pleKlSpyBGtulzv7SJKEYS5tIzxdkvTjvCpXOexO9P90lh4/7BR0
QWConuegYK1+/K6i4A8NntEw+OH76mRG9lll2q6rNJcmgu1tkYb5rBrpCKKYaUN+8VpR3lEVc7HV
PUnmuUbmc2c8eaRq67jlj54c7jU+iVCU0tgw26lDrUGzYPh/RmKWVuYQGWs7yQ6THP5WLoPxTnrQ
FNOnPPMKMqzQZKcjkGdfWzb7ufobL589vhTL50Du6BlazyaO6lc3a75rRslnoUokj2U77jHGpCHe
sWpfpIn12hU1MGiZ4VxZPiUZTDt2HiPex6cp1+VtCoxT0zgYhxpyKxI6qi9+t006nz1edZCEAdOZ
Ds1/P53Lj8logRbVQXI0fHlyhOhuGSEmGNvVVatQKU7Um9IrUR6mEJ7LyXuPy1nDmLIqBprXUy/Q
mY3eFn2mRr2qexdrMCWjRRsSb5UR3moq+zkxBn8NBJMNOKgRS/hq+Ckym8ZQ38+fLklXMPUUG1L8
nfluiOeRhlNdWBfPhkbJUQo3VOfK4eAP5lUsnz3+FUsewoih58oLVIXOGYhL+L9+7vHh44e5sO92
q6rD40v/PTx+l+ZZ2hEh8/b/+6ODEZSbWDTN+r8//PjGzpxuTVwku1rGO9+zf9U5ylwAOYm3UST4
iZhhFDhbwnh48Rjcq/a2SLxus7CvHWvX8fFZ7fWLvsXU9swgjFPmNE9xQsAnuaOpNztPdWQUe6eh
LQCU0np2e5/RfDtl+146zxXg8V9DAEG2ZSVbdVbCSbaey6fBUAtZ8nsuIEskbUD0V8TtT7bBHypJ
cSTPFl7CLAVu89zaNsEvYWvTse8v7pgkqzm2XEb6KDRY6NHgtsXvzuZQ7+jmzjPn65LHeTQkjbfG
ENo2yPuOfBO6FqZph8bS1KDJqSC52wifYomKNCdQVY9+u1m+qAJkexYteYXB3AybDqvesdfovjhT
G4cEY9Zbvx9dghWtn2gptW2SeGc0ur8x7EY7LCI+7jn5w4ww1mKNj9cBJ0Mr6kNEWObBN6Q8pUnX
7M2uvUR515GPHIubPnfzqu6ICJg6Wvzj6NxGu24uNZGWEbKwXdygCktjgVjdRLXT1D8lS/TWC/BC
e81uZnL64VvoGK08Sw7ggqOmG844DewzSZf5GlkVqhJ7ZLNJxTXuyoCzRHbPau7mfkCe39QxBEAn
7jjsOOUlIqyprqMU0eKiSFAyCxMhOcF5aFvZwDSkP8nIepOvvdSnrhNEltWd/9sa0Yc4Ls1vxtpH
hFRBwbjDEB4a+DQ4FTOi0WokHrutvyZXI3YV4P4mUqImhdM7DANFRlW0iFLjlxZlxIpd6q9ZWa8I
fUnWHTnPIxNbVfg/khJEmAclJoO+uG+d1jgKQswiMxrOSa8XVwdXQit5swBocjy20l1qzOIg4IUN
hTTC3iK6ssZGwjajT4TUsjNmWgRSfvnUHSPaAMtH0pMc+P/7HKuuHqoXsyT1M9FnZ6Pbww8VIEfi
pCW2Ykarow3ZZyuJMGWV7lY2Jv0wMytigJEKjkWjXZoJu2SnlH0ze3sTeIL2Ie68kYTDp5ES+2oI
BkfN0xAk482iPQXnTDvpIJhWHNrMIcVtBrw+K14r0SfIgrBaZUmuLkY+f41SH3b1wLhwdIlpRDgN
NnqiH5+LcVtoTn7Xte6zYZh/sI2/SKLbc94E8mLiIOx9KOZtlPfnksbFAWUaVtnq1bQdXpiRkZco
sB2oPqeorfvbHFg7W5Q6/B39Z7vsl56VXDGZE4vY/Yoa9q9RQ3egBrs+VdTEREHQoUhvhZ286ENQ
7FUaM5utsv3otisDWtaN1BrN4//TMRjg6VJY2w6eFVcRIbgx3bh+biITuGmPdQ2V4r6I2vzWjYzg
LBarba5H99jGhp9o8Nqlj+mlFWJGwu1N58xlx18xEtmng9CuwZzuB2EhNo7kW8ppdDUFqA5ctrhV
TDUNWnDZCbqTP1JDdIWzL52BjpJqyw3yZY1yVclOnD5amLrrVuM+zpoq3+QRHIzOoDnrjpieRuwo
HV10T3p/3agk27pY1Uzfjbz/ZoZeMima41TbVDH8lWHWSOxM7D+lyooj05NtkhNGQSDOqe4RcvmF
kUK8FGloxnW7llRDftTjgosgOiK1QkRCLzXtz9XkPket5a9yDohLnUqRTm/FGfDljBWgWbiAxnZG
edy3hrkbB1B5KK0Cgo9z9EZUJTHNGd0gcyRYkAtt61A3z+kWzwahalV8QOBzKTxQ6QVcHDTKJA+l
AqB9G/Tvg1IbSDREhXkvJTiRMWJZx/l4kJ/jMOkXMVnPnHir9wINzaouRXt9fFoZP73aHxYSJcAt
aW0KiPrlGMinJJ2cS+4i0pqt16FWzpvqXDovaa3tgso8MmWjG4czM0zJozJxSq5FEH8gIMJb7U8/
rSyg92oYXmgOvON6oram98NvZmeVdMWFRE5uaHOEi9jZGEvoZUhEco3iYtazQFIx6+cyBkQiIVos
M1xa9Ck5vn6Ss4+U5Z14a7EORv+tUhTYDFrtjaJVUCbJWtJOAxHjHxxqwdCUI21EOMcYenBeJu5r
HnslTQf1NcXVD6dvALNVn0PWMU6nObtCQ7gu0k4g2yZSSM9jrp0k+mOVwK/tZRpd+C9kPInQmw+9
009hgqwb/XtERwVIk1ddx9TvT+MQPMWB2PbaZ8sSeK4ax1zPUCdWFaC/qXINjLDjzRWWe68sb+Nn
GKwymy7IoGi8jNIwQxaG0RBAzPSrgQupplvqgWpdE5R0wC5+Iwe52KkueTHc+StNDMSwgd+F6Jay
zJz23M97mYrxgI7t2ej+wOovQMrQpgCiivfZpkZXC+JlTEzIEfgf69ZYian3SSZjdAFEg2BoezQ2
go7Fzej8d0zy/pEdZTwKbf6hEdyatpiOeyz1sxMMeFkhSrUlHky9QjvdEXKg5pyoi192OVlhT69D
rz/cKvBOSTa9EvQbHCabflHakoVSN/1f26zmu0XIXAE10Mg7dcxL2WztjhkBHI9oP/Q5Bwtv5t4J
rIs5pd6TlrGgatGpLtsFPx559zxr/XvTjn/BTkWHdPns8fUZM3CJXKIb2rMXZAXSbBbmQtKMlNn/
fWiWj1zcbQOeEjrFWa1YVHUQkg+OZJbEaCKXh8fXHh+5cGwOplEwiB7Lo8h0bz0pY1qXgXjVUqPf
jGbxGTSF/2RRngCILm5SQ1FhiekAkacP/aEZTrlB+ACFH211ZexBjSP2dIEkc2frmXvNE704mSXi
UQYrfEgeNbc5w0+k8osrJAUsAQGZBPqCVkSimOg6oLYudW/jgTJ5kSuW36Mbx8/VCImjHPr61Hl0
yoQi8iQRmrjU0hCXx0d+u+ytkkvRt+RPjAfZO+v+HrQgXuuMfg6ygTpUrZO9Gdw1NveTxfD3u+T5
cwiIvgZ8N3I8zb43ncqMJLQJpHZFeMhYDAK57fJ1DMfzv+/QA9UddSKmHzsMKvv85hqr2UCIRUe2
uP335Tpo74Xji+P/83XwJw5tPQgXj5+eRq8A8Okgj+nNd3sRbWbdO67HZcxJd+zxZWLSIcmDn9wW
keGuDY0MLio+/fh4CLQEl0ak63RgeU9pFDweH1/ORYUloCUGeJyj5PrfQznnGb079qQyCCp9NcAC
0VcIl/JDN6uXxzdGTslbJypyLTvjPPcdq+7ywvtFH5/KVgsfX3o8ZE4LqyZHIYa5xV75ri/2DRtt
Quc8G1EAj9DXG63Z1RVxEA5SEJSn9g8CsLVz77IfV+A9f7oqj0gan+PTRJ/qp/zCpYuHNmBYGU+v
UaSJN06fYmto0ZeZD+qEEKYm+9iY3n3bGxkDBS7EHD6dXcYFOGO9awRw5E1hF5qqCRmyIrXZR5D6
77swy6GtYsbT9HffJJYKgu6MmB7Ik9FgxLLUhAuoBb1KAhv6mlquBw1AYTVFxS6bY+MHDlQO5hyq
bSqEmHPVLc843wVouj8EOpL16Jb4jQYAkIkbbx9fn+nz7IIA2lKOf+zDICQ4Z2Dz6tXvOm6rs592
//tBSkgJaeKg58jIYHz8qzHp//MtpKsVYWmZDOMpliiV+eHHr+nq6mZLLA4SdWQvbY+WR+7frcjB
ku3VKsw5X57LatzhSEYqHlXJbvLK6UktDxH9P5T0+XZwnRkVu3SeAoVvxHPFk+swzyfj5qD06jnw
F3fRPPSrWo71pmgDeuW020InnwTvpj38jsV72vbRZ1aOt0EVtx6C9NNMeNGTWRBsXb4Lt6tPUx3p
UPYNZKS+3jzRCKFf7KDYyEaMBmC5vOvjgSKm2/kajiW/n3iDl4f//rVG1azPmcJG/j8/8O+jPhnC
JGIR++8fALgN14AcaUBZzywDyfMsi2dH89SZHO7kmW5Hd5cFYezLZ4/vynR2bYksipbL8G7nyJaK
oX9xorGmY4O5wjWgdQU9QFBNNHmY4WAMUSa2hyTotw8B0eOB1pfAFzqOa63x9ANz7bXytuB+5Q1E
5w+/rbOLk3J68rKhR2EBI2EOnDP/63IzGqbcuQXnV79bZP50IbRhgKc1mMXetZFwtx2w4AztEETH
Nhw8Jj9z4HN5q8xhqF6prermciUVyqYizRhhB8PbrJuLhhEAmhcmKpdns+DWRUzqEfd+H7VvCkt9
h0qjWAe5+iqk9auj37DVYBdDSzRhPwWVewqQnDgZ14CcqEeJdAuqHAiPwArZIl7yR4khGDrCJQZ8
XsQkmNs5d1mjV0TK0z5oMw7sDFSPaNefpAZSonZH7pBuXIZhPRZsm40uN1vokEvqoC25HEpFN8On
fl5BFkiPuHo/rARsCwX9zieOEjMbfdVGfjPlz/d2esvzAdsGJfqm9b06THhz174uSEeiKXeOg/dY
ufo+4TzhLiUJ/ZNPkhpjCBZWHJKFYXLROBvTioznIWFc0bf5n1TEw6vPyChzkw4zP4Y5fZLm2cYb
dqqwRJmJP+3r6av1skOkB90xG15ay6pProkFTBoex+ciX/eZ2Pp6iVhK+LtBEDZVNz6ttSDTj0ZW
vnjUxBvecLWnflOG87YAxqiMh1Kt/br+OyaCUf5sMERp5btOqZv6waLE1p21HEaS2RrAfJlV2Ucw
X2tS+PwTxD+aGxXYCDXaxcmIURj0JK6yAS3TB0QsR499X43t0ROOv5t6Vs1YJXJXdXTJhvKZxaHd
xTW7u2b0zo/aFoc+br+A0NSrooHLFXH6ZZ6kcVgz89/ScmcKe2zwrkLYlmcvOXzVo6lSFGCskAjr
MKFNE44GMcfbKGOhgF5brAYv2EKc4LtGxKglC3rNbGKnbAJF64KpoZ/upwIZlrSi0+S6w540vo5j
1PgT7UbOLNzSt42h8B/m056+V7OCXoYwup3qkOMgtXc4ooPysh2ZA86l1m3AFVhAMjoaE3rHLXE6
iHV04d3IFYWO4hnZRof7ufE4wK3RBzlXkeCP6aHkbHDOdXfbIpypws6+dQBj4ZLlaeJ0sa+TYhqF
Nm8lQfptI1UdZ07mOvS6TbPsaJlHN66qSHGWfb9BkdiueS7t3lLFmRKPOPlB17bEPm3HFKqX4GxC
lyi3YGIlgh3JMasKXWr0RBCuA7Kh/TH3E04qc7Z5WVHMTpLWp3cp3Uq/iyn/6gpVr3uBPqRCrsq9
tsvHgsTPAs8ZldA+IbXr4rpuvKE5Bjk1YNHwcmozx2O0QWw9eHWHUMc8ULuq51xjoR/UMrghNLLQ
D8rCX2udnK6CiXjmzRoLAskslF/7WUUIZROB2pEu+B26drXuTFnv+sSnfp+Ml8Zlskx5EdF+zJb8
YkT4OdTs0bbAAunaxXHz8RwMlAKpwn2M8vKukUWIwtcoV73ByoPUB3YQE2e0G09jLX7bbfBRyxmq
44/SQBzv4ABZuTAi7OA1aXD/5XngX7JKvtcVdBgvSctL7MWfKjV/2iKvdybGicvM4mpQIz17avEq
CRRrVQfPVxZFcKJbUh4yvTi3jgDzpcc7dsaV4Az8QXrYL9xGPyhh04u9PNSctaGT+2vDoZdmmSBd
ZpoWXTM5mKIwNMHL2ZplIg/kGJYbJz/ChmGwX8XYMxS/kVifPUk+BCLpcXmzIQ/okkjOIPYAJysr
tCfvj9Pq3xnsSWZ76doJ8nfNaeu7r2B7JAkhdvP76KM4kiYcJDr4z0G8x4LZHDlJUtn7YPU9xNd7
0dIGE7VWo26d70xjfxswgmgK6ed0Avcw6XhPmjm+JxNJab0reOa9oB8RCe2QlF+jd5aJ0V5jV+Av
hikUqI/BaJGYkqEUA6cMuiojshQ5dldn2B/ePXOSyKrjRVGGmKqOBU7HCLlsYJnbZC6NPSlpv5x5
co/NtK+MeqRaXMb5tHRthySwbCEJ1e1r7ufI5FGECmRhSj/NA6KZftGXkJCxbuG48H7iVdA1eg4A
wK86TJm9ntdh6zLzi5l7rTpbEBuqmgvB6iOli7TWMsAWXCWdwrJM63lhXqQFR/aoY1BJVMQRR39w
bCwOwrq2G2mmXiOG3zZ3/LXBQ2VU57GNzMPkIAip4iQLNWWbJ3f4nZRWc2l1YayRnuahzWYWYl8y
V37iXRLiso6SMMg9AcoJ8vh2Q3qfHfp69R65HdLnafrolaAjk+B7HQDx4JBq0O2DefP6HCVCkf5B
zzRsbY7ebBB5wyR+Kjc61SlNqmxc8AQJSWJy18AuR/iY/JWmKdH/djWOE1zBiQZPL/fFKp3Sv2Wc
+dsmHn9RGYjD0vNWxpLs4vaMpwrtqcYatesljqdhCIZ1DNQpFEb6JB39l43BD/FY81pgDz8rVe3Q
qfxO9fETXsZOqxH6gkk0ww4/OwrrQzF5apcMQ0PRTbeCiFP4GvVBFPREDdTnmyoxnJ2YiWDUzIqM
ggpdXzPyfwrQrDJ21D41LbH2Wuo6743uvTROhpel1gBnALo+2Lo774Zlti1RNm3L2I9uhuVhbxZk
ZcnJmPZCzm+g/+8G0uAhtuVmVDnrvJQLg5LU7AZVBx1oxv00dUPZkDo5ZGGagDDHwPTUSvHiKqUO
eypsgA2KdI3CABXm8X6zI+yARuUbpA26PvxuC+T/MV1siqfX9SBi++QVAmafsYF7510dzf/jl7O9
aiQwxbZV2jrX/beoRQOQNhpZYGiaFU2W56EiZqJOPvJJDdcRNzTtuXmNq8Q4cbrzt+jRQpdoNpo8
3auOGQi2yoRrcbobZdZtPVXi3cYm6Y/vQZW1YZkbjJ9Ah3iMf1adOX+qOJ5WkXifM2Rxbp5Duah5
3Qbn14RDaUsAa7e2lYnXPzcB+ihrMyf988yYjgGb268nsQxklWWtnKD9m2EyWhlu893ULAO6RF7c
fVoWk3Pk7mJrkuVBW4/LMLPlWauzYWW5DSK5NPEOVrcVhkVSo5tcmS5+IUmcN5KToJX3yTnK/IM5
ktjVlT5WLo2D4OPBjr3iHsT6d2MC4u06GrZN8wYP/RvWhra262zc+sLcmcQhsn7QEe9NDVVpne4j
h2XZKlOGGdmAncF5S5XgP8MBDHVxvZ3j79SV/WW0NA6hOs/QyXlPkbTuCrS6Zjlop4KJCtQjIsVn
Fu/ij62iXd0YHKOS6tMezE9OIekmw6DOaKxSp6FmNtOnH46ah1tHhUHCQry1NVucgj49E6VoII7j
RDXEijz3+qomUP555wyvtDiZFMfT1nMmgN4QMd70wkF3LPq/ZtbnYWlfqq4dLpqG2p56geBTDU/f
nF4wrc8hKqoMiwK51UhFQqMofdQozu+M7YH+GAwfn9fOamn7GKO7n80GGk1WwRCThzgAxYgUdAr1
mChhrUX+qdX4DquOVySmJMdlG0YCE0/QGs9dkJgbBvJ71cYRkXkwF6xMu0Qe2zsQNOZYS3RV+kUU
7sxAnkOi59AABqqJTUpQJrDErzy/fWEvgKMIoJuBef1iRDZB7Rkh3XnNXJ9bvqaWQqNKKaozUfWB
zFVgbURtYPYUkcHscNhTMDI8KOnHkg2ADIFDrVCTudbd4L0xB7mttbmA8GUdkh5jBcIfgLjJV5SS
8evKdkn3VJjV5CSflRkQkD0Nu6AkaQNlan9pgxLNONAwj4SI4+OBseYv1yycncq4Uhf6BMu3/pLX
SMOTmcUqBxNXa36LORUsPFPyHNcB/f18LM1158Dew+yBb3Z2HCgbAbm4XuPvHAuvXu89x0OsvzzA
aP8C9XKHya0dV1uCh52dqwz0dxNdbzvJ/7gE4e28QB3qmIlvsaiaa2UbR7JPnqfCglm/0P5NkO7h
0Cpra6Mqzy13PZCkBmrUTS9lhfVnGgzIESi9+0BloZuN2s0r2CHzxire4vb3SBLcSwwFHrcO8Drg
inCZLM7u2AbcVVVabpjqgf8UFzRChuVPGtS5O+kh6zOVuJnwsosh2dkL5ditGNKMTlLeugKYK9CR
GztYSVuxSu6kAv2C1ncjqdE5KmrzRXT2IFx6Uq9DC/PKzY3qb9kFA5uveGnjouJeEOLl8V1OMo9b
9EXRqcL02wUa5WSeAz4eG85dWnZ7YN8mX7s+KIWuZR4N5hHINrXu8njRH9GCgSkQ8MHpugZtrUFY
CsZ7ldCsXsLD/J4U1SCF4xI10RNrrGLWE2+qwkLB5GmnLs9TyAUMfNqGma7btFcpYvdC83nJ2cRJ
tgTWPrIKadWsbQ1GROtE9bo1m3YNWg31SY8gfDmBurhTHf53a1ZOymPI1pcOSL0SrX3SmvQWK2c+
CirPviHFVLOy7EK1SuYZVonMJheBMFiv2LSjpu9V45kH14jwmqTCORVsaGfLds52pzGOgju9qtPo
zaib+TyjVtoRAP3ekfxwTB2X9l9uk9XTyPEfo1IF5DljL6QTx657fnwUJbg/Orcpn0bpbWLTG175
9sdFFIFqxzXHKe7x0LNQVHW2ahecuin857wCZx/QfVjNA8UsSeIZF3AimEp6TRhpCGSlJlYGZ5Yn
A7MRgxpXf8EMgt3MSMqwKSk+Szrxp1kaR09HdTrjOj3MXQD0CduUz2qKZee5DSz9zZ6nw4grUi55
F6nGU4uZEExYEVYPIjukwmmrS1QgpYnuWSLcRYCdTBB/l4BSLeshOuYLYMubjO1oY61vg7jEyMqu
ko5lfot1pNRx9vsfz9O0/kVtPvI20zwwkMJO8qCjISJFHRuJbWdhHPsa2zvHbn9IP3Bk3zRLQ7bG
PXhZPhv7LEYQzWx3yiYAo8gZ27FzXsTkvwZwp6+CcyIuTufUYB5iyNyEfU+rBHPsSIE4oX7SMHfY
JZQYHaj+HRV/yJWAfKPUfHqp/LhjZelXk5Jg3zhbI0IpU2qZ9+8dT9IkoBDyN53OPhFkeXWNm0j/
GuOCJQSh3npWCTgJO/jb1PiCOZJHJ40IgHQymJAWApFna8B7nJJ42M7EONCRqcsQkJq/9zGLvHHi
oU06Eoe3qhqrQt+aTTtNr+Zd2qjXXujHKa943hbKzVGR9ZMxu71QDHT7VG8PUvTvDRPXb1Bq6yhY
5TO58lESE2Kpcv+CiGramPrIORic/9O/QOJB0nv1q4nYMh50ayJVktRZ8jZgGxV6euXMyuF6ip/Z
SaC3RrPFhhkUh3/PX4uLN91+bhmNcLZEoBXE6d6B/xomEpMsGgHeRSE5lyVZsR/J0SW30Lijty62
sBW6TaUmlpFOQ1HXyb1bzdGTAtZU4kF25sD4ZN1gKDBb0272ne9eWtoPmvpAgJbXCypzQdOYa9g0
X4K09p7ywdknRXwwSfddYSZrkXfjZw8Se2OlBUIjZvZX5vr3ZQc/yBg0Fql0N0szMZ9HmsPxtflu
Axt3OZfx/fFye/Ug9o/bHa8wQ8elleOwkzfMhzaRydgZaYRHv7/ES4d6tPH9H3PwEk19EhrKFySo
AUWyMlSHKzpe5GsKzdv929siBCz1Glf2neo6IYUH2bkwbW+TE26/zR2cNA2DLWprt91r/PMe2THg
ElhW675B1ZzPzi4o8EWuDC37g+WZfJGAdgSl+IyctvMLegm9mHclquLXEsjxYVqCzEHkguvS9XDA
3IQmv7zrC5e2MjrCmQvlh/8i+B6LNDYs66j8ZkvqhXklP4IEng4f2+iZztpqHYId2mhvdVILtVQM
4Ywt+hYI45u/Dm2V10GnyQNwIRpjN5yn2ngF7EA3ubOGp7yuj7Ey3l0apk9ajyikNtTnqBLSa+gs
SO/9HyTZXs5Wc1oFFyXJrcSQG+ABRp5g0tnZAjf27p1ExJ5pJZpKjcFk4Go/IKw3oXLtPZvMV464
+n2e6GNj3SDJGSEVGNZl9e5MBJzkIvyomZTIhZU+42ZlpM7RGfdzt0osp+Yk16b1Oc/m6bevaat+
MjPkyV8xGLRb1aPx68fYO0diRF3dL5ywSJxzj3BD24pRZMKDgnML7QqNY+vzh7IfZu0z+OrHSd+m
uEf2dcKwmRy00OrF+PRYO/EFMWXIMtCCloaRZ2YcC3DhXi1bsplmMqxSZ5MPwfRrTAFCJZWz/Xet
mT2u69K2fxGJ5GE6tKDdlBIfimQGOjsTBjEtUPuxMn/1qco2MC8IXSj7I546DhkxTi59tuxjYqH/
aIjnWlkanaUsTf/wQlvvum1QnrXOyYCo09DzOWim0+91vcJMn9tg7UnCTjAnVmZkPlVVjGfA7Oqn
YV/phBxrjCU2pIKgNOjtlTVLegyWU2FE1LV9NFAp10pD2rLs0o0D1EoI7ovR1odQWeBBvKFbI2IY
r67fnsSwK0ZT3sg4yNZtmvqgqzkplfhlHq/WYymkIUq4iW1mYbCsDJFRYkFwnf5IpsW37WXlplm4
FPRVBvSts/k7toC1qvDBLuZt56ozgwQ175hcpW9CHhvwzz5ethxX2caz9vY0Njdfp/ruY2tTZcLY
e4+VqiPpumVivW1NvDn+wpQdGg8OshOTH+AHe72ryJnqvyZJkg1Bcx+Pv2qYTrCzjYImPB25N0S/
/cVszU0Rcdc2htEdyDQn33nyf8fSfrV6v392B26DNEqY8SJ25jQ+ihve1AWa0V3NYTqYTeXu7NHJ
vyaByDGtcvypqjE2cV8096lCcJTqvXPth+hDg6n5NcIlRsugq53BxbBS3VhuAd4Dl1lunpGSCWMA
XtKsjddJrYrnvFni8lBpVY7onsTABNAo3WffmIBqLp1hkq7Cxq/ic4++9wqN/EvTg/7QACijyU0G
Td9ANiEXhijIeTznduDQQePobQ1s2orDYmh6izUn8cf746VhRIkCi8ipbpnEEzvU73OMrKc45yiU
xba2L82sxs7AgSugFDhpTn1JWuipoxC3Cvw1EDCeLHEii63hgpkh7OE6rp3Mag+lAfK0y+DYFwuo
ecbdi+8CWmbh8SvyEoWLTWblITYhZQxVgTt2We5bw/sEFOm9SIdFwaySZV4Jgt0VBgsLtJhjWycu
BonWRoXXBIyzYfdOQWUDWUE6RjSCy1nXnVe+36ZnWeLWM43yzZnE+PlYARheNacRx++mb7kzJrsZ
Qn1AAC1Nln+RjX5YYMTB4+cW16ZMBo7UrF2F6pCPW+SqAlJiTTZR7BFcPQ5oK1xEChjUC9zHVVWe
U5nOMDYmlKyxujeLia/CnRYafsOvCDSoTaqtNn6OHympu/GS/ZUspm7+4XVTfw3SyltXuVPuwe1j
kGZbXQVYh59tp70ECAKssTauNvqvdYWvZ8tTNPb0rVdTqzaJR1n7eMW7xK6x9uN9fwTbo8Vwt3Ol
cyqdlXuht4lhT0dz6NOf2TRd1xzqbvpD1yZe18bQ7ebxD3RgtIwDaQMOiJ/O14JN5KG7YjrfYpSq
sPLHgt0iIs4bdedPstT03TimA55Osk51GF0IDbig1PNMZuezjulsWw/meP/3alXDmCBq5Y6w2h6r
DJAAhEKDzXWQA449eSy+sMT3tP5HzgTQThq72sNQiE+5b3MUWvZenYU2FBzdN4/9GP8UvwRnpb7v
kbNy61FbOsiy5Wei06RNluO47khMrkJDONq4WCzHfjVOXJqycF7S1kF3NTk8d+P/kHZeTW6j6RX+
K665XqyRg8uzFwSYm2x2DjcodULOGb/eD6i1p0V1Ndd2TZVKGrUIIn3hfc95DjrqacwD+F2K+6B2
211ZoCm3YAEcIwlGla31mOeArYCKzMD80Hlhs6DK2SUVMsspLUylAj8xV6TOBy89UbpE98LLDf8y
q7uVWgtXYF5Dul8tfJIA8QuuIcqqAG5zIVFvQiJ0MR2VBOP4SWMfN5ytH16aflNdeFWBTA9B1vq4
Sc0qBfGqF9x0w+XxWU9NXLtdl8P9CftLqqTG9rhFBUqNFEwnmJb4ukveNMmhSFySYAGYvzMEJsTJ
KXYMa6cbqs6FGnOChZfmMut8p+6NW4XX6FptA22HGeC6FKVm3SrSBbXa3G4Q3G1GCHDoF4Vq22je
feGl81wbpJWaNuqFKWtPmdHzRExLKIWwIozZ0hZaQ7mtSJ+tcJx5KtVIECPsfEQf3mnbb9LKPGjA
VGw1HkQbOx93qxUuQC8GO9h+FBIQ/6OX0zC7yHhIg1JS94jhW1SikbAmvEUdGu3Cj4vC+VkhoAlm
gEHbh7V0HwwJUMQ2rvYp/d1d6er1pn/iYcyY0izh0h9VzBTKeC+3aNdRcIDY1RvEZoVXYyM9eCWG
fRNXghfLTmvCWEDh5W47FKqoyePpzoYCm2XOmFyHQ5115hzbjIoQq5sPYDu0MhYOsaxyW0zdsoNe
qx6OQ/tY1/c9ga1ETkqXPUI/O5FwleYjedaaplznDZwp3WXZM1LC2Yie8Gpm4sMYiP6LZtLyTRtA
PahrbtEGFDXyGx0W9qVYFHdsrPoLNWmLpUu4A1Q/ykRDCMRFEttuLVfqbKhwYQ8JxM6fC1whC54E
3tGHtDDHWRBV+o4aKOjQIX8qxLjbj2VDUl/lI59X7gziQXf1kPgHjIrGXI6pjTWj4R2KbXJxnD46
E1LOz8E/0kd3qUytObOu4t3xd1WDy7TFkbly/VY9CGX20Ihy8FihITX67jJSkW9aOBfLDGA+X1rg
uKYzZL1G5Q9+fcduf8FPLDQWjJPWNtjiL1xRG8pWDZydbe8L/pbdDwEPqFxaad2PZXDNXiC8J+CX
8FLx3kj0VQD2TTH1epzJVFc9kqDsIZL6i04bkDf0Xo9+rb6tTAlSS1fcYEihj4DXFJqF191TgsHi
XHbr0AU4c3xOZA8be907ehGlhCnEgMBbV51Fkfd63EqpQfkSpE/HI6Fdkm5SlSGxa278cJQthrg+
3KGzXlJckhzS8OgYCDQcUg8ymJom/Y6yWb87FhDo7ALh4GGbJTnLYaktPgqJVpwn1+F+CPLjtoeN
hylB4DN6WI+Mfzct0qV5HAntQurH9vrnwOzrtqzgLD4+XAJ80hjFflfg4Effq3hrqWb1gKgpucU6
rbLA7diNDtYo2yxJvF3a3NFbm3mdy942lp79GvS51udv+vQaRoiYliQTKMy0JBrCwJj1OeGqrLCA
cLVM2X6x7jVceUmhPcSeK9wPJgsLn7uJ9iCyLg2WovDjZO91DO9lYnjexpohRKyj9NocIralox+t
joOj2Jnuw6Ck93rWx1e5rwtXAMeuqqyrHsOCNjsWMG8hYbV4DMweIZkgBuCkOvaNiMimORxd8i4E
hDUcN2jTLxmAkwHNxvq4DRRl8oviVOl2gj+AcrKKexMvyHGaGUN416ralAKBhsQQ/Iz7MFXxoQAY
l4RuPbfiAP3YEGcLraIpxAZyfgy9iOtS22R9dSN7R/+DKOHxwnDX5sX2r1/yhMQCkUbXFiXoJaoU
mTqFH12QXCYtIz1lcB4AzgIRdUyXxuVxYiwH4u5YjZerhMBMO6GX9058F8CyoQQ3Xo0A/n3YiSZt
9QsxUwMay365DC1uGT6YbiOL0/6qQlWbWQEdfWpcbJ/UzDbGEFUElWnCiacFnVLXm9YPBEiUZLyl
rCHmo5jStsoxJwRiHi1TlRpElrH4d6eyathpGeWp5hCT6btsLT5NR0U3k/W8PlDeyi7FsuHr9V7w
nI6QyYQWHSJFZsYbpb4Oy3JHaO54CawbMG+MbzxAJbWhm6neMu+4jqUgOW4sjboKS4bj1kcf65Wn
juBYxKFa6dBMKIhgFck8vV9VHZaPPG7rbTOavjPZOTHV9pCnU/IS0MW9lIRJ2q1OmZRnLbpr4o11
jC/Cygm0JzSgCOUqZhvIs14rjOs86/KfM7yQIoWt9QqnqCy9Hx+mSocAF7a8f5rYlldpG77GbFEd
hSIcA4LyELmEfE2XlpnVCRXRfxyATfnK8Mh4tvK1MrS9SNRuFG+8jcEQbCjflTdoSN3N8eFLdLBW
RR7fR7ImQ1dHqycJlrYsQ2RWKIUbWXzTo3gFEwJDY7+bSoU/OxJ4ZuE8Zp6/rkpVctyWlXAQjfWe
GPQrU8miteS1BnO86e1UE/wNoFtLA5vWkvNLVnTYA95QqlkSVslOdZH0QL7ZBV3mrY+3oRQQfGu9
dEEHjb60qbA6KImDZatsE93qLsUuce1jRFsesECjhHALH8pY4oDwbb3WcHuxczSIE16J+EIIpkyu
q5E+VZCJV56e6m+iXu4bBVRKTQHOYd1ps1OTDyxDjXWWscglw5rMnEi4zWnSz9IecQXs1F2Um4dC
aSkxBpTAjrVUGId+elCr3p8PafsGxGrCaNbEMPk4opBRdcitiWZL4vaqy9i1A/+LkJmJ8p0bu+GC
kySNZPoMU7Q7xZ1XbqvcsQd5ixKqyEjgR3AbbMzFQKCyazXexXE/97OyUDxnJLpdlypZQZONXUjk
7bHoqrAAnoqfRqdNXp/0g8JmgwpdsXZDR37A8SE7roqOo6OgEtfbyWi3jv8vMgoqLrF+NRbGQz9V
8tXYK9ZmhF0SBPCCzcA9zWiTi6gYe8pw4DFKKOHHP8qBSfRMIooTE/Epgkf40LApxU05bJDubTHg
pged6JiDxGR/PN5oguQNQrVw3FTsDrqoBUiTCDQAbC7OsoYUHj0cgusgzQ+67GMqTCzuVjWpcsXK
EfWgnntDmy1RXxA0niSPSOVxMw3M88c3Wiu0XaGQHSaM5FQ3+pvrJleYrxsmfYrAub7NjVZ5IAn0
GgswrNvOaOmRgAMLoxode5gWa20IX6I6I+0bnsy+dtE4MXus8Z2CthWpfhAv6Hha/SFSkbs2cRsS
Dq9IJNRQiTrewuOxtJbIApfdxYVviO3F8XeqjqvuZ8VTR8+NXaa6JLoafZZM+bdIpVvYKu6OFFvo
mC4th+NPaEjwohhuhumx8w/If0N0hVM0qMel0KJHB1oe7D1e3CUJACimpgFNj6MfIzqsY5zUSPxC
UUVk9yERfjTQLU2ZHuwh5bRaHb9yQgNo1ekbUQ3Gxc/X05s4+CX81TxpI/s4vKNoyi+UwSu2P5Oz
kWCqF0H2Xhq++STiIV7kCOVlImVAC0WLLpTDTZv0N0nV36ssKY/bmDQexn0roCwvF15TsAcVe+XC
b7ORbQy/T2T6pdFDDJZ5hyjopVPQnP5cpuRWDm/TCrpDKvK+6HX6GMlI2fWAfaMQwiY8Ll8x9Vos
CYx2Ucc3ikA4RTFhvI5vXMp2GF88ZfqhvGppCGwHdXgNMG0fsDEZhyQeg3WlSnCPo/5HLsY7UCv0
FSTiNHhUJSqc/KLhJN9nTc++15rJrS7fjaZ4+Dnbq6Z8ocCSadns7qtULa90nhRbNonSOBbN1Rjt
eMdEGSTmtmGRQ+UGtgfhrfrl92Gnx8T7XyJlJUnEdiqblKBl2dCMkyBPOdaVYfDKudx5junhJU99
HANThNmxfE15ykCm+6aWBJQQecgKrc0g2sMpybDObCpVe2KUhR2v1MIcSMn9mS9o8gVOvyA8QJpt
qqVoqnySeStgPybi2OfuDdZgi0Xnrn3ADuyCBORVDbXSXtFucX8VG9Dh0WVAudyDjyjcFjV8GHfI
n6FFPQ9VQ3Ss6u2QyJo/42z//bX/D+8dyE88eFla/eM/+fNrlgM3ATB48sd/3GKuz5L/nP7N//zM
r//iH7vglVif7KP+9qeW79n+R/Jenf7QL5/M0f/57Zwf9Y9f/jBPaxifV817OVy/V01cH78F5zH9
5L/6l//2fvyU2yF///OP16xhx8SneUGW/vHPv1q//fmHxr34988f/8+/m77/n39Qtiyb6vTn339U
9Z9/KOrfdVFXVUuSDYn4X53U8O79+Dfy32Wdm21ZlgFeU7NIlk2zsvb5R9rfDUk0WRtIhsnvpr+q
sub4V+rfNV1WRQg3fBi/1f747+/1y+3763b+W9okB1AhdfXnH9IUtf7pmZPpUquiqoiiqWs8DspJ
6vUgpVIsMA3Y1dxdoluF1e5QD7TD7bCCFv7pqvzz6J+PdhKl+/NgOppjU5MlWTdOcugzg+G97lvZ
9jSwmwHUBKK/pDOJy+cOMqW0v/5gmvSm8//b0AmSR3ELgyc29dGlfUGgmAoC5/9yLgq3gjqzxCX8
9TCThbORSw5DIX7Wo26kUGwXtXzmbL68QZIl8oRosgHo/GRQwHvU4hEE6ITkea/O3TUCoDUhbA4h
HWduj/TVpaN5oBrUDsn0kKeH5dOlo5rppgwxhBHajNE2OCqMpgaINSewR3twerjmEP7mhvP9tZwi
lE8fws/HPcnI9goMX5lbycg9fUdvcqhi58bW6SO+O8TJ7RpcRS57IGKcGu5j1vpLwUZ5os0Gp7Rh
OJ+7lNNk8t3xplP+dCljQ7NMsz9eyt7px4VuQ7uaiSkdnjV4aqdxRipimHyvyYQ6d/BzJ3vynjEJ
QnvqODj5DgvWN5AKCc6x4ebgFLDT9//v/Tt55fAnp5o5HU9Q7rUaxweSiu+fkOOj9931PJm8AYtJ
spjwiHR2N2dHs5eXyb6aYTFbslSyKeI9QjRwklv5Iud+FmdywCX1q4FSMXTEbpKksoA4eQ/FMjAI
9iGDQqccRHUSNt1AWDpRs6FF6Lane5tslGh4aeY7whk20eLg1Aq+UV0wdDuLrVerUsKlOyU5eS5z
52CpWz9CY6jpXv9WGZ4+z+QwfBpaRE74Q42FWKXiShio1ld1ghgaVjjFgAiWFpGOS+Q9FiMp9ncT
CsFGFIxHt+nm7AKATJkDbSmxJTqrKXjIyXS09cjEndAHPokSRrIEqOzbvVrETho1BiE3hPEhK1i3
0FzXfUcaaZ3p5RPq+wAmK7tPUgBiewwJJQgGxd/moyJQOiiR8Br6i1IlS+oSOJFcmuKpwtJ3VKJ1
E3KX4li7isue3BmFPI/KLbINTpgpXEapZ00RAPHzVYazTAb5mbYBzWxpbaUkzOHrxblezHUsRoFb
MUNFQEfNIMBgMpGYELpbg1mvTCxce0NUfvgN5brSQqYjrFJ9iksJDiM8ULg+i9KSlqiOsci5yU2V
YPrCSGqPrbLi0oMSptICNQg4vtj9GHGkb1mMzStK261Z0NY03fsRlRmCga0/tAjQXGX+NyQEjZw3
YBiLonoLh/pDKxIYhkg5q7ZY/61jAdz5Bk2RMk7ZLPcrwWuvG5EoDVaBFwHSIrSQ5HSa/l0FiscO
NO8ih041M8KhdWAEvAmqdvm3MjeoMpbTOrBKsRpAZHdcU/1R6ASVpLhXaSoRWv39S/flfKArosaU
bVAG0E/mg7++/ChjKuK7mNOXkrTemoV8z34q7THYfMD9nPvTqcicUz2dHJX262EcVgVnfeZLTYPJ
yUhgsoRgzYK7SdbFkxcxaqUEZAvQYvdZOnR2rM0DyKWzYE4iE7nAG/dVsQmAcs4NcvI0RXxzYEn8
dUgvqjSsYxY1Nt40nPOzemEuVZtK71WyAefrMAJdwFtxxk0/95igm1W5M8+d/RdT5eezPy4XPs0r
haZ4bl5w9s2mgFB4Pc0rtKtm7WZ4Zbtuy6tq9f0F/2JR8MsRTyZnWsY40yVSN0b1Y6CWE8aRU2NA
+v8dZbr4n85LzV2f9NsIanf1KMmAnYFZa7vvj3HmyZFO5uRQci0xK7mBeHqWuXEd+pdhFywISP7+
ONLJRm5a5/5yyU4e0aajU6eqJrMtS429/CE5yipa4f+0laX5CgDuQ9t49rTuOPt8fDFNfT60fPKQ
Iugy2sTl0NVce6S4vIy3ve3Omsvzywzly2PJkqmjwdFEyziZk+lyhLQIORYWDBgJK+2mvIgPJD+u
ontigZZoauz6I1jmH6/enN7Nmp7ktpz3c9np57h5FrA4Dt9f+unK/vaOfvpK05359Bh5UV/nY4Aw
pK76ZUIztur1JRp+cqLXaPBmRdOsMik584p8+VJ+OurJ/VZKMDwRbGfbMO7qeieCV//+tH4/gMVD
pcoyKxBDUY2Tt4MFiT/tCFn9yFdS99aZz99/vvT72GaxmeQ2WuK03zyufj5dt0wfczPWepoTDvl8
3qpaumwD/cJWNoPDaLo4N5p+sa/hiGxiTdnUJB6gk1NSQ+J4pJ4XHoflwlgU5LWwigv3soNxZzyz
fDy+2r8+F6iR8SBMbWWVXfPJTCYb5LPWYqtOy3+Az9P5QXe+aef+imjmBSb1+blV+Ff3zJA0XFi6
xH/6ySJcSxqr9yQOWcWvIYHU5Zkl6ZefTznLMDVdYRN/ckrlgMpfQyZH0erKMuj31Ocu2jRWnFw0
AM+ihg1YNBTLPDmDQAvxR4ASZes5zDmPZbntFvoi3pybYqRpDvntSJRCRN0yLJWlxq+vLS5e9kq+
pjCr5RdobljRexfDQrHDOSr1My/T2aOdDBJZ7Iq1m3M09QqghjPAhJ+y0WYkQm09J3k58279vhUE
Hvjp5H4bHTpp9ARJsQciLVuHdrgdX0Y7/W28lgbess5R5qyUcpIcz5zpF4+Igv19KiAZuiad7uc1
UhRalncyLLNdh4shfP/+1I6zyel9M4g4Y9RQNd06fa3YUMREG9H51mYdWlG7dMylPB9Xlh1+pFtt
ryyNpbuSH1kOLRBQBPn8zBf46toaqsy+zCBKkqfn1wdHbsoQvAUDI94bhyjkck3h1NYW7F5csgFn
ykPPl0nW9d5cRYtpzqXslKOWChb4p+xzj9YXa0RL+fx9Th6txAWJAHzt5za1uO7m0Q/Vhhc/Ybdm
bHac+IG8bLucyatpiVjeEV35kp154n6fBBGjM1VYhB5wd0/fJuQgbA8Lib3CWltUy2ipLdUFqZHL
7y++dLqeYpWjKQw9Jn1j9ginFx+GaIMtd7JQsxhGWsWU77IUTe9lgXPt7WqtFTPZyZfnJo/TEzw9
8MlVDoOq9EF3StQ3yjWikhXtvoW8OruYOp0VT49z8uY2WuXnsskJdna6JpYnYT0FhxJ1mMPG2ma3
+r98YacDqhpvLHMxQ/vpNAzqPZdcrDB2mxqgKGBc9R4hIt/ft6+u3ueDTIPxp7leskAse5YxPR7e
Ch7FKlpPV686Mz/9NsweTwalAjVSpl7rdPTRgeMVQBQle9hMtcTImkPatgdmEIMqxeLctfttDTMd
T1NNitg8+eTlnUxX+kiGSBN2EnerdfLb7BrL9zza0SpdoLevl+eef3m6UJ9Hv9MDnpS9EjJyXFYx
sk0IEXvBHGLojDrMLphDll9NqwuNAcdagx39USzyHQmTZ4rQX72BGidLa5HWlqifvAh/VR+gtqzr
qeqgU35o1eIjpxzx/WNzOtROZ6uLDCgW+27q3SfH+qsCoUlDQoIDZNNyqj4QNfmjCIfIAep1dgny
xSXmVUC1KSvStDaY3tBPz2qTtnGuCDSnq/kw122ICzA2Z9OMmS+FW6i/35/jbxUPTvKX400z6qfj
tUAN/SYcJdt87h0Rsf4MoCzVb0mb4aBdA4RxMC575w4rTs/mr4+SJU0VYaQDMi2d0/MUW8MnGCkY
wfBKD0VoHcbavG4wupSBuBgbZYHKQYdQUJGIIIqXLSavK00TxG0fBstyHKnQyS3ZdaJw6WFCt6OQ
5JTBfWomi3BXRItApzgxtNugrB9Qd9m1Z93m/TBM7k2Mgx4qCHeEeGBQ7lvqMhBNVDeOnEj9k2uQ
jWb5xbUU1XNByN4MhJo1eqGZqlb7mqU1rWsfCqqRbZU89Teym7WrOJHkSy+IIISStTUrImN8GMqR
KFD6jk7hVYQT5u/lWJGP0pDuIDbRvq2IK2k1o7TzQAC1qen5o4VAug0RjLbWXasnjSP22IxwXWWU
LJOVKFd7U9YhDDVEVSVJ/hDwwizHtEWAk5ivJepwilur2MqVmYH4ZIZ2CIClDimtxF5wGUResehE
o39IM9HaF1QZZ/HoowSAe+Wmt6PBBhY5LX4B6y2WxnBOwOh6VMDlIQcbZkFKzEIV+FcZ2MFZjEN4
R4D6rasMS+DOkiM0KqlTuVafmSq+emIM3sep/wQg0TpZ/odRJaX8Mtp69SJ75NtXL033ceZ1+H18
sSj7/XWQ6fX89Dr4sUZCcsZB1IGyO+knzYxmuB1RzkaaNBMXmq0BdLAhBZx9FX+ffH899smrLzd1
mGY1x6bWlK7luRo5UwVF9ByURUhO/4U+1O9D3K+HPHn7jcHSTcxhow13Yx34yaOM6DJwP9q6fvUK
ef391T13tJP5qpRaNF3TxW3JM86vFR571bw3UcUN5rml2u/j6K9ndjJVqZZVcD2nG7lUFj7Zxoxq
9Wa0Fbu/C+DNON+f2u9LjF8PN536p+dmFFUk1dPhxI22iDbBsmajfX4Feu4wJ1OS2I+NmU3vgCcF
l0LcLisaMFVB14EwbP9qKE3SHx+/P7XfChc675qhU4gREdPRCTo5t7LUgLfgB2ezw3hNluMKmM1N
P5fuxdW56/jFGurXg52cIeaoSAZYx3jtaBZtSxyyzH8mPYx/rW359XPy18lNV/zTjVMTX4DYxPHC
dbAyYYEvdEefsVTELEmd5OyajcXgFzPfp8upnxQsBV0KBBfNGnEv/jOekKewNlWnAshDoEQqFfNM
J50mxa6UK9iyESFem6nwUrdkb0IiJURuqPR5PERoolF2i+5SLaNN50ZXUZ+iJROlGZq5eJ5UcbZu
gjK6TNOuBxqJNwHe30gfy6CGr5iGo/rlKjdJfQr1h1BIt0JfqJfQ/4dZkVX9tRVF224s8UogRpxD
YV0mWcGH+M0KKFY9y8fwOdfH60rTF7pKrq6PWxRmL/17hmezJQlCbsDT6hayYPUKEsFaMWh+WWp0
nWjKKsaoNhTtgpAumGbWcyY24UppxIVRa6sqDC7yLp63IQx8r6VMnsDAjqEzKyjzHctM8FWWXnHI
R+abog78VSsOxlpr/GgvhTQOQXDD/FdAv7WJfiFjHptHnZwSnUkgBuJkCdhEh6WoSAlo74XhQFpF
uaN19TKo0b5uImVeYhxaCEKDl7UVr5sQ2SKapXY+Dl23cTVUUSk04nk9+lios8ogVZCwqxE2ut4e
tIz4RV81yZmromBNEpW5TLViONSRIS6kCHKGCTUGDbxBGEkS2Bm9vnBq+hl0/2S6gGXaOT21NkcQ
5XU0NQqTqWUIgdxzXGAz9iDr9Sxo8Mab/UjgytRujKbGozholF7oRdLBXSdTczLg1s+6qWGJJnvZ
dNZLJzD6ZlNTs/FSYRMobrWUp5Yn3m6XLLYsAFKf1HdqIC26qT3aTI1SjY5p3VJLKgXRWEhaGzue
kMNHmFqs5BnPu2G80IXIhvOyj6A3brHSN3Y2dWWjqT8bhhFaTI9oiqlva9HANWv3UU717ZjfhoXy
aolaaHc1PrnAG8GqhIe2ardaooxL8H0WhhcZYYHuiwCkaDl3CsE6EWGt9IAhvcWF8hEb5QfUwoPH
u/aUI/eZ58ExKRJrx+Re9qYmdDW1owUr+8BzDZFmalVDBnwFqvEGfOi2mTrZWcaqys3rBePEezp1
u8ns+WgEJZ5rrkYsRoMMPsVsp6b5ZiB+yBi7jakBPUqqH6ZIdGUvjBsc444wqAura557mJkWEYZw
RbcVj0GD7FZyYyLHyxlwPDtFjSrobyWFhAqOfA9KwuraOaSkxRj3hB4PdgqdqbZAtObQJYPHMu9X
quTiuKD7UQZTX3ZR4exFEbGOgDhQXt8RS77s42RekhKXgrSPh2GeNNIqE30iZ62blBe2gf6CB+s2
xle3LHsc+p63U0Duqqr2BvZkG5DbXeFZLqAGDykJXeb1KCPgNLyHsp5y3y7F2ni21GYJVzabWT11
kj518slrnnZoDWHFEhI1rIMejI0/bMGe2rme3OdEMcOSXQD+cTLaYWId3KfCsHc9yVHhuMGXPFQt
EwDP4OCR7DEOMzEar4JAXyuZvhC92zTnf6vIBy15pYavhYsKoSN3W/FJZYD6H9bixkdnI1bE2Ffm
duwSaWGEI14JayWF8RrjlNM2N6ZvgRKSF5bGKgW0UhA3PGXPogZ/kL6PytthyVjR5eQqSlrMoYEV
zvpE2chaRukinJfVU6C9FOBHKngtffchCg9RRwRtcM3qdVk2HhItNCrQQwPDoflht41JT94jIMSd
qZB6oQU6gt8sRcRiSWvNQ1TDevfDKscFXhpcJdWdX0PjyzqyMS3AmeNj2VHiF0NHNR9H3IOo3Fms
Ptd4BFsVL72LrUlkYWeysyjxNDaRfqFD9B7IBAIBxqhqLE1yjPWOc+jxYBTJom4VGHymVLuzPMAy
luMwc2VYbwDjweuvQuhVunyQ1YOpI8Ht0hfuFGx7bKPDxNzPn+RME2ey6a0iv7vQRCw9UuI7onXj
AxkXIFqlJh9hvvPpEEOV8SkMWGoLhgfwDs8U2J8npP6XRq10dP4J5ArzmCTzDpSLhptwLqeZua1z
NViNWu2t6EgEdph49WKoE1LdG8u6gJhhXEa0CG0N9/1ki5XXMVzaOy+HiWPqEuZiGVZt4xa1w6Ij
cSJf+lB6HUBbhckx7x2ziQ7kRvBNR9+bD1FJgoQHqFeTfOEah1l4SxJRdxtmpCC1clvskyzAHq/5
kI3ErslL7iv2SU03ErCibJ/YV8LSSsiWLDtt2chRgdHQqG1dQN4em/UNmMKXqhnuVAl2kYW9Cao8
GQGld+iK4rKt+eciTjUntJRLoprWwgSI9kgvDUBW+Wa4G+vyomn0VS5g6c0F9zI2jB+D5z4mbnPT
EIAzi3sltGUtWWetttXIYY8Fkzib+MP14nlUAfkyDq1JZvWoJfcRuGyR0OOZqvX4xOKV3CC8sIDh
Negwcf773DE120PrWZeNQiZsbbz1BPc57ghDRe8BvzbFBxzreo3Ms5sNYHXkmH8lduK6krxbbilR
oJ53GKphHjB9kNOxNfJum4cNXg/NRxwS+DLPbLkPS2ZZPx3bZS5BmVTJ/jXL+qPsBHTgyobqFGxR
WVnEEk7gojdndUEWSY2yODDTld7KKzAnK38gx2AMQYxF0TLru3WUgDGrwujCV5C/uKigSXnlqNBE
ZOz6MMN4R80bsZGegjq89zrCadX8XhzBJcpJed9Dy4Xz+R4V5uMQ6PuOLGu5VzZZDEapDd+0Bown
IYeMKNH43rn6q6YNpEKObQ7V0VuFBX/fRDjIiTzNZQAgbRoc8EoQ54AVFbLUQNG52HiKIM3xJcOp
L3N4GhJCeCQj98RRXbjQFmctUeHAJdn3tNkt8XDOcR2R9VeS4knrfDCTWWf021ZP51pR39We++IW
xdICvhCRMS210NWy0QDWV6drDGZXbm28VgwIKU8YVolrGjs7zBW25bk7fvqlEqxrP4v3HeA/wbR2
9NUeZCvcyFW2Bimx11KEqbJ1GwF0tV1Tug0k86UZWjI4m/qxSIEbWTwxs9CP1ZVluC2Qq/YeRP0K
2llC7IwUrmWzIo5dq/ZKzLOJ55joUylYuxCIpLHF5cBEOUZ3cRQ9wXxbDrhWZslAsgUuZK9J3j3B
vC59XjmSp16ZvG9hiIJHiAQCAnN8XkKT7ySZWtFQguvJh/ShIhF9jSj9ua+G27zDkwNtvtaHKToa
pZMQztM+ZDUQErUsD1qCWiq7D4PS4UGws653rOlB7DvhHZL3DR4frDFJuVegpjQymSA99RVVGQhg
AkOaiMmbKPYbSw/mxJNFxIWTi9Iq3qb2OxD8yoYXYtPjtXJc0r0glTNQMuWTAAbfu47Vl0JP31uG
pZmJn1zJFCamYtwi7LtQu0YgI4aUccjV5cDLIwlEbavlABomIyClX+l6cheH0pS/3RDIVe2MLFlq
QowZ9yMhCnBWayBAqxHHNZgeAgZasPoy23dzYZTNi1QY96bovQKDDZjORQYtRbjXfBfeQjxsWuwd
VgdlwivssDOeoXdso0J5D1pCnUC7vrvi8INQ3efOZbcTStSUjEy4UzqfMNsUDu+0SrCE9AZPCVnk
5kEgbSf3A8hmtQalvO6qecITXTY6tEIWPjOvlNeu4YnzEnYTlShiZKWuuSf2dCY0JMp31tVo9Vdl
6x9gSz3j475TzRKDTWSt+oEEzziaJ6JCXJ6+9eqE+V0mTTiOzScjU/GdFO7S03B9pdIDk0kKBISD
mglkMQN/nVajBoF7D850wK4b3hqgcGZ+ri97NVlkQXkvss6fkSp6GLPpPR+Ta4b6izQVsDO3DlM+
Jdc43Q6FsDQhfmEfWUsTrCHUyhJbYJjb2dB6eHJKChsobFjejq27CpX2ka3Ay4CtCtgW0awVO7Fs
5QGx9M36oTasB/rRYIqamUyURxGQKlLIz2qntUTExCHzl//oh1hya1Lp8NEJOK2ofDUKwp3BXRRC
D21PZ93Qp9tCCH5IjQ/JQ7lU9Oa1DEFL8p6lth8ptZOIQByDXgWxE3/4A/EOveA9QtdalGq9CBkr
gAYwrLvU02VTZXpt+bp93oH/4ZLbseCheB2EJ1SitlRX+wL/5yzLSbwUnoDuPYVpxGMlvQcR0At8
2VcqGpGY+uMibEjfhRvoqvFGTDvgAWrhLsxBSCcfZoEYstCdVKoyeBsyMkVALGodLfNWuW8z7XmQ
utuiT1p2WcHexJKMQFOAHZaouA5V2r5ucgtcKtmKrvQucxtnNKwWQRBfSBUywRyaecrQElYsPN0y
valKjTYtOQLpwZqQ/WLQ7vUaMUbbwLoC4nklRfBJgpydrZqTx+VWwUsEe2KRiyyQiBvmxYTs5JSh
X14kYfo0eI28xt5PfFgz9raEb23fca0dNBn5pRbQaWXnMIwq7xmSPS/4iLXigVHzIcmt3ZiRIsw7
uxPNcCE1iB3CMLiWA+/Z09gYIFlwjKJctEkIt1tudvj+mKIS8w7Ad2X7PinVvgnZQ28CrPeAvRoD
D0VhYh1OD4b0X9Sdx3bcyJZFvwhvwZtpwqRh0oqSKE6wREqC9x5f3zvAGohZarHfsAdVA5VJABFx
45pjkng/p3ikh3hOxnPopgkJZqk7tySfeCXgRFo10r3c9VfgdNH1laPku1GwFZHmrR+6LM1hhMki
j5rXZ9l2uGT05sGol2Omzbexs+qHycavO0ZaldBHkir3DNrHyX5U4+ZJw99Znw+9sSSY5qHkJw+s
8ZBK4GxhsNLTFGSoYJ6puYG07dVpPEd6dSTreBqjFXcya/BReHrUIM3qXCFof2BSa5/TvHmQUvOh
d9iXRXkXz1ihJe1TMjqYYarS4pWz/h0LXAK9ZeCzXeLxK9V+FK4BAroP1ohfld4dZDt87UebqxJR
FjVjTpeO+VEZlPs0huZayugc9M0pxwljF8vILxbcI2sdn4cq+5QbqD7HVs0dlcH1tqxnW2nuQkwB
kNVIblt5Tn1FmQTmfsKlPQndZjDQsqvKE2HyXHZVYC3DpzLUn6Za0NqxZXR1LSx2iL/LOycbv+vo
0ExO/F2PkI80hj0R1Y1XPIRF0SfjcFtGmru22f1Yai6rsbC48a2NOhCcwuPYt5BI5/O4Zndl7fiK
3ga9jMF75+jHOEcIM9TAI5A8PqJn+VXJqvtcGjGyIRtUh+kUK+VLmffnpYd3bPQPeY29PDyjkmwf
eZBJ4lTlq4q8GGWUZe/p8N43zrhPtcrvI+0YRRDk6964a1FzTOw1WGL7nGfN2R7lo8kNultmNli6
Fs8Y+6HYJ3lgKfId3rwVOqcxiCxdwtLBCQZTe7Uj42syD5I3D86DFCmIA5TRvsr1bjeLfoJOseIC
JibmTXyVSq6Phk0HZHQUHAdrlBam1vqV2/bBlPS7trUQ8qsWtwtbQO6KMH9coXPnJNm7DnWAh3XQ
WXSrQKBpYUY1WxW+XRXYurnVfzKwOeaVc65ldfzainciy8rPobBkXCsp9qUBOb6w0V+Gohuu83Xs
UPPuTtVQNU9KCmF9EHMmiyOPJjktspx6tpyRYzAQb6+j7nOLJYFXw0sM+jlUbwZaehjHFdNOihlq
ZWK8pYhBl6PTZoGPx0kbytnvxDysCpubTkzINLk8rmr7Q2Z0NmfdA8ro0pVd6+ELml8YnYppG6hX
bhwxgYvFLA5W9rLvGM8Z3NQx4zo77K9ixncjY7xezPM+aGj/uecLOQ2Wmq6a+kUHFiFKbZgHer6T
a7zqfrNXbsydvUsP6AcEHyJkLkGjW/scMhzAP1OBs3Ext9KqDouY2pGRrtnNr9KtfZJ2BFJBUPlK
9e/z16Hx2sYFssJkyfr2Uc/5D4MzVZVlRXUU3TKdy1FrS0fLVkMIll35I4WM4/xQy49mBH9oakPg
hHBASFYsVb9oo/coSkOGzRd3AYow3ORe9TPcgx5xEfl9ME4ljmbBx+iRP40mdMvSgIgahgLM8eLb
LjB1S4ssk5WU3ehKQH8QeXanI/oVH02U/jCee/dbF6PBKEalc7bkhYlSccOcvHOhNR2ngLPufGnB
xhRf/75P/zDsofdmyYpiG7KAybwfTaSW1iu4cyHNEIznMij2sDmO+ck6/v1n/vQRDfBMhg0OEdTK
JSNyjFRtxUxUBXIwe/W3bm8fySpc7Xv6Me7xD4fB0Dl4GhBqgJyXXAYFI4h6DQEYlWexP1DcCAQy
XECLPsIC/mmUBH9QZZgrqJfWJfq9jewsbCtAU5Orbchw+bi6K0wF7Mm9jw7ZHxbr3Y9dLBZ+nODy
EN1mAKgFWBj40VHa/x8wRn/YhfwO+EPwL0Qv42I+5iDwUQwF3CjBdFuP4dEpjoN8hby2wJlXwXRY
8/KD4eaGn7sAa6ABh9KzptqOoTsXATOnr1WgMYhp+fX8pJ5WrzmVn8YX8yjfyq/xA3Yb+/g+/fwR
tv2PKwhWAZQT4D6B/H1/AqCYAbYcADgJrm7n1rcinuDbvR/38lfn/ME5+MO1gFyIZdngCxRZvcSi
jYVux/HKcFUw7ojRu+azoExWx8qrP3806BST9XefFEMeXRe7k7gsA+R8/2opmg8hbhyr25iAwE0M
BulIffBC4vNc/oZpqfAUdFkF7X7x+ZxmNIe+gAiH1UbQ3Rhn44AUidf609ncDU/2TgORCdfN+OiC
vcRRm+AwDV0HQW3C7v8XVXgyU6s1NMKyvu+P2UkEZUSmQWR+iKP+9yu+/6ULAEMzIXJYIDPCLxnB
NecOgqRgYRCW/RQ0mouuy/6js/7vtXv/oxdn3aSxLq0tP4oZkVzcTjiXf7By/zrlFx/wAr1gIlW1
ajK/0HtKwEzLQ6KqviKj4pX0q9DX6g9+8Y/fkahimipgdHuDGv42Bqc3i7pQww9mNFbs+DpeHzRE
I1qEGrXvf3+5fzFbxe7glMlQIXTVZu+/3/rF2qH8UvQ0NN3oO6Ij11oAf/Eqo5VxVexfZ3cuvHBX
nvClnc6an93qD39/gn8lRDwAZG8Z41SMKDnr7x8gQvG3D8VNHqfPLXYNbXWXVP91RrT9iA2ARnAJ
EFB5/yOJrs/xMq2LS8HcTN7oWQxYdACa0kPiWvfqU39jvpoIJB+Gw/Z6/5Vkxf9Nj+K2/ll+6tuf
P/vr7/X/A1EKAbf/30UpvJ9l8b3NflelEP/BmyqFov4HmhjSEwR4VVUEcPRNlML+jwCSOnhl21CO
3rb+P6IUhvUfC96zBZMGJCiXLcf0H1EKA1EKZBYVxxG7yHKI3/+FKIX9PnsgJ4cShAwBNB2eg167
iAe/HT9Nz0Iuewam0rri8V71OKXm2qGzjNB1SrRg6eR/R1EXA9AQA7wpp3egPCIAYR2E4DgszfCE
lMxt1/c2VsJozU7FcLbzEB8pK7saSjyy87ZYg3losLOsY99sUmzuC5TSI61C+aKhNlabfTm+xEi1
uA1WkaNTTrQC5cIPo68aqvQBbdoGK+zEH1FS2Y9L8orUHoAEcylx/bGb3ldxCsNXpLrKCpr3XWcC
XNNwCcvHNTxlbYG4V2sTrVUmDMB89zIuWydDKdujOoNKKbXu1M7hEjTWMP6kOZXuavrteto/ZfZg
I76ElC6SpEqKQbwCDADBHiw116EXOJHXZSinu2xFFhx/2uQx10L8qwxN2mlJ3e+XNauwwAt/qpN2
TNAR99RcbQE0dIgQMj+3+vBOlhnumhm3f6/e/bYZ797u3d+1QHSVRfztOpZlsjVNh15MnLVsbGje
L7LUtUu7rOS+A97lUZtgZlt0u1639lFuxq6tpOkNndfKH8BMxHp7NJkIL04WHQy57l0MfXtXmxuU
xpvUn0Y6I1Foayjpas9pGT412Kv7a18auzFXFx/K58NQY2mb0hxVVjGQL4SUUpaifFf+QqFTR/9e
eu7BO+700LgzVwzTFxOhptS23bpzEGgFk4J1b2LlXx0zbz9IE6yLNIHjSCppkVCSnWsG98H7D9JX
iwLSOUfJp4zSXZzlYL6kpUWXWXqx7ZXF0safdjiNrhOjMboscuEuTDmZoOOnZfdMfRAf9LS+xuJu
ldA2THM0nitnj67gzhxn1e8xl1l7BOWdEgOswhjwaqXfoymDTPfUgLPsIEOnF41vP27Cbdvf9AKH
tgnHzV2BPelOxtdgqhzfmOhgLJEaeaq+FGeD8fAkzqTJ3Og4mY3s6isj10yX4Z5aCDKuKKCPa7fX
YhY1Le6Yh+IpHwnYQQ5RBIuBAOH0c+XI2b6btRCJ0+YHuKP2U9x2OAEnC43ndj43EtrGk9yCWprv
u8hqj9Gch9/MsWU82rTN/u879ZLUsy3MVqQJgDaV4cUNjbshzxebaAVY6KpPFgYDffMIWmo91IWU
eCSVyknHj/IKiBqIKx0HSdAOFpPafRTLvoUamhcBd6FZFl0zIjghTRre6RV+NLAjMUpf2doaWgrs
6rb3//74yvtoSsHMvoIOZBvAJ2gKyBf3u2rWobJOoAm2iKkiR77D9jb15hL/Mu6Izm+Qgj9uW8mU
1plpbZBWmnPo45r4FhZ3TZOOXocH9wJmo8eYxe2ivj+a8nj8+7NuOfjvQQG2IYwluESKZdg4MImg
8VvkTztaUfYwgihGZpdgC3hvUHJmeEisyrn1ZTIUXPm6LvdVFMqZuR0stfkW1tZ8Bxn5MYyb0zrK
a+AkNWa8q6ThPkGkxpLEs9Wl8DQjppApbRALBs1TI85Qk1dwz8Aet8ow6GtyLMnrb3lYj/sE0UIh
GXmsCsDjIN9H/J338lKxCWTC84QpSdZn1F/jCwLAz1FjmkHs1A+KCKSKRlE4AxFNsyHCN2u6lo0Y
KJRtfTFNwIslYLWDVJU/pCi+lkZ52Ct2VnoNQ48PstlLPjo7wCDFROCJcYWtYyzz/qvaq7EOUQjU
cJl5MIzvRxc9TX8xsEdczaE9dfEpjO0dUIiiGTG0XJA31tbnvJLc7VltoB2BbeE272CuURre35f9
sqLeHtAWFTyhT3X0y3w70c050hcLhxrxbE0YV8QsHd1oidJTAQ+oY5A91voYhCZ5KoSBHarQ+K45
DiEuLFAdbJ1Hyy5/5oWAuGkfHqKLjp54QktTDREAbMVWL/PXceowk0ryye3NmLDbZb8mAKvUB7jI
D/eZlmu+2UOJwbC23NkrZqhGmNVunYfRXpOY6saLb8Fx9dRp+WB5L3lI27ORuitA1ygyncsGrmkj
jVJM4eCivH3NU/aEd7vzGRv5OeeMbGnyN5HISpOfUAfEQF1LF18LcQbNJaU51FPEELRIb2SVDb7k
FnLzsemgP/k5YghO9YV6p7F++WDVL7pf4rmRQdcoOnh2gad+vy17Z+lp/uuDa5mYFsadM7lonl1P
gNXJwHLMLGoVJlcI+EFzhl9YDPfOB8Fx65lcBBwaHLqi0FPE2+CSpd3ka1WPQ8udWj3OOOXsLeCj
QT0ojyFzuJ05qKd+uJFGRtJNpe1r2wgmnttNZ1AFqjqPSLcgd53mMVKS/XxnWRNKgWzGCp+/U2N1
V4ou9Pqmq1zcfz06OW6sa4yFP3iTjfDx/k1Il2laaiSkjgoJ7v3XXBVr6sucHWqnCh4AToZFYYeI
6WDdTEP1SrZ5NDEr3De9RYZT9rj9rjy9ofYIq/PnYxaCuIuMu2mIn/rIoAkZE9uqwfghERJ3rciq
1XpKMS8lc7LzvvNSGIq53ha7tsHFTxkdfJb1vTTXrz31ww6FVxPxWwuxQJQ0u4qgmNv6WZbwITf7
W8hFGKmIBAWh1Vd9iGJGN2lgzanDOB+Z36VZH8Oli+7jUMn8fu50QI/1z0HHXw9Emoe9a++ppfy4
hQATkwZhQnu00JcFd9fwfAuBOxFjUWnOJiQ+6zXAk/1LiOV1i0u7q+kRUzFxred1FKwhiDRQHfcV
jqWBZfSBFBcYh0uYZ66h8Vyi//+QKGv4rYtwvNQb5MmFAVhusKppOOL/Mxgoi/XX22K3Mzau9crL
Olp7Xy8IRGh6+5FC3NaIu1h4VUR4FSK2Ta/iolri02OP0Jqzq4lBklxI1VlpHLxMTOUM2GeMHhqr
0W+K0n4xJh161hwCrpJ2s6aNQdUhKGvgR4xp4XoEZv+oZY6AVjK56PluiRreG4rzlIrNUsgsY8Yb
kBJN2APKP5RRoFlTBHb1lpvFyHDaGdZuN6orhhMmlp3hFO6wd1qDscaaFgNYZLOhqo1gn8DC6tMH
wfAP2Y6pw3iHlotenq5dSmU4fR9VDtYFoIaW+QbrFMyoteYmBDq9bfh5ivHGmaLvqp0PDPSwajFn
0JvWUryAWkFwYDaeUDQdN6TdPilwt0BeCE+Aj3qexh+yHbqQTMGEAKRCEX7RFMl5AR1TQjC1PbNG
sFWNu20cx546D4brd5Dtt6sUHhS7za7SqfYnx8LgtF45G+mA2Ub5/e02x7Jul0vFjw48okg+NKDv
x2m9NsesRTQLlCueYtgzW8vrLOngWld9Ro18wOsWAyXMgSxPyT5XRs/ySDLuM3P0aTuCa1HDDpBX
nFIowfCUJGVMdlpb6rcgNOtDZhq1Z66+2fUHXqDD8nr+btp9vV8WgAipHJ/0Eo9ICoZ9mkYW+3MJ
wlyq/AKv+QIn2BIzX7Qr1C4Bl2pIsdfZ0z2mc95kcFNhNzOBB8A5etuBclQruzZepGusF1+soR7w
TlZvpwnp7KUKNHCBs5UnZ7L1di9B8ZDB6PeKrZzNwjm0SzHd1OXOQajTa9ryJVXz4ZRkJmYWYedi
vzIKMWa6z0RvF6s+45R31adMwlJ+NXEV7RDyAtyxBED33UppgQ+p2Uucks6hicsez4GrDYX0jIMo
aHoNhTVpJDXoMmPxMyGyHJW/QHnNXgb50lu07gFjedLJNP0u5dmrSnYrt6O5b/JkAeEOmjoZp94P
4/4rSfjnKeuQEVQVmgRJ2/owDj+PWI/7WgXwTrdLTM4t9NyNLjzF0oRPpKJ7Ut9GV2a/pNTH8qOs
U/XjBO11Icd0i5uMpEdkk/dtNKKTLurLeY27wKLXYiTgqcb5S5JE/ogdchbXFRlGutMKoqs0Simq
bfrTJievOlwIW7ZYZTYkEJxphtnCk7FUCm9ZaDuQHwXtzOHP+lpoV3fQHVoLcggX4xZapBIbotop
71YRvK0QrWJEmgM4oqC0Y5VxR5I2wZCGV8pEhtjgQtJJZeehJNzjJcDvL6J+EvoLvdLqe4GV3bc4
QOwUmwOeMWEjbIB0fqlinkATT0xl6fdm8iNaeXGwR7Jry/WhEY/Z6eYDfmVAFefGL0UNkLXVyyAA
D22Jh2NhEsvQuXY68tHSGHl9MEo7Ehl+sIX5E8kIdWctCK+mhMCKaUIzZnwDTNi87SjZq/aZ3DFz
NXOqb+u5ewW296zUiEUkWKkcl3b0YSVpu4Fo5UlIdi/lgMeY0Wuf1Vk9YwsjeS0Wn27Ccj6U1OW3
TaEhc2ffAlQuHgysme7S+RXd3zM1IEUncsZeZqydnzpA5hdjNWDH30fLqmHLXqOUqmVPhV46e3tt
brIRVsSs2x15wrSh7UA5x1EQJ6ALt0g6K90aaAqCS2o/Xklxc1uC9KOvVLO7cRmFUe1ry+3W2LLm
HMtwLJKRh5uUM9Lcpmd3ysuSICsmmezzwgbFu9lBbesqjX18llIbMKLYllbYRJ6egnBTs452CPMW
Fyda7bqP4kcrUaV9WteBMlM4zH1kYivZCYvyWmQT0eIN8IU9jUYK/ZPO2W37pYjFUamTI0TXGQc1
Q/KimsWWjddIlvS3dxxqTOHX8GvS4YQ8JAgrhyrEJ0M5O0PdeSEiJEjZTgCryvXeWtcfuACi+iH+
BTpSkq/ND3UTOW/+M2ons4AxBz0dIPy02jrsHb2HkeQNlLFBJ07hpAzsak0+GGb8Q8cfY4/EMFt4
7F5IAtmZkJgDXbqysjColTY8SXZ7GtbaOjl1o1GYkr6gNY7JmcootLAkfG+L6N4Cfw9+DeRBZklB
5MSBAcH2gPNDusMGFcuK0ZeHGpxUZxfA1FmWsVIMb6y68zI4ur/J4sPmI97ncntWZu2TNign/kVX
adpPW+cHNZqRlIkLuFh6ADQOOF+bFqWMcLvo9eDM7uIzouzqSuVrq8vzZrXa4/S175PwwZmrq9gY
rUNUr99kRpCnvmXWasoRMOIm7gMwuT8R43/Aq9o3lcnZo72PNbDZK9iHFl8TM3nuct3fwlnV2dcg
mnh/kb8kq4IbmxIsugnFRhzoLQS8dT7023KNoVBYUe2OMUqx24kuiQMSBulBF3O+S2Q/waEVr1sn
qEQDG1gSkQwwcbp3FC6GzRuva9N+P6/0brkut2C3Bcd6NB+z2rZcNH1vt/RELUCnwhl/yuPyusJE
HNl/7oaMpVCAQaFUdDMbEJ+3Bs0WMXTCCNFnao+J0r+VvbDVoHnJ0JyUNHKNyn5NRYoqZ/FjAfKM
sOs8yj0bboskTUK0tcJ52sFO0xHtgS7RFPTTmnrAEt4Cl2sPHiaJkDTY3PhYdh6i519mc6zeou3b
AovjusXMEaqSXCuWu33QXgYPLc96ECOnud0GW3COTfZ6pDyErQO41epxu6SAOmb4o8rFPq7a8ZQ6
MSiSeS29BUet2UYKuJSz5+0jb8m8LMqOOY2Ee9v83KOlIy6OrSKZF+22k6dsX0x5wU9D+QMDdLAl
KnI5TUe8Jxq6uTWnKq25QiWTCqHuiHKC9ynD2OjS8iQRnGGCpkNg5ZZJ+jq0LndHCHP0OneaYMnt
4gyy/Uxstu7UXjlooMoSQz9gjjp426ekw7IQ1JbCNyfrMGGBAQwY+bSWfMwm4cL/ukvemstwV/TA
Hsrqo26KqJsvCgIxuQG+whBFYY7zvhLMckgKtjP2rhTm6mNtKk802ujDst/hXSCthfqCO0WO7EcF
Eqc5mrNSGqduYmfxbjKcybci6aNi/9/dbVQKgCY5Ci0H8XjvHyrutHBwRqWH4JUWrkKvClKS0QRR
AnmkoycNR0D5golMy5wn8THDnIO/9xv+0CcxTVl1VFo5m4DJBchAqyPDSAu9d8ORIj3Nwyusqn/p
OTJgEADzFTT0NjvZ4gFxYj6s45e+Zp8CKC92ai/9GmzruIbSMdKHL71DeVeus31qluLUMuZ/sNbh
o8GpWKyLxaQzQlMM1g+fTYzwfu+IDlnVo/RGOI0qrIkKjNRUe2np0cUooCgTesKmfS7l6gdVXUTq
Qx04MObIokL6YEDxhzaiaaPCwkScHiLtxItCE0/tCb7iNLjyCDqDSw62cAYlr7QxrDULI3a7Wm4g
sZV3IQzew2bw0Mr1uRiS68Qasms76W1fQDCiHAJYkY6ALuT54e/rvDWJLz4ZwoKKkFFBpga3h/ef
rEp6PRlwkEX4Y072K0bVflsJWd68eyvM1bC7YqN8kqKUTg5Ocd4kJKslKUQxuK2H/WTBklporTOM
IITPMU0SayZbBKQtzCuGoAN8HJgr7BZxjcAIghhrTA99Q8DQsTxqcFdpybmTyO79Lfo2EGF3U6a8
dU5qyC0atC9/Drl8S4hd+oDjrwM2WcoqdaeV9mNdqJm3jnbJ5DAc9lpinHAitXACt9foaZV6cxcu
sXaaVu1Kp0Ryu5V734Gx0KWSb2btl+1mT+oMKmJMjW/blSe1EekFdryjAQNZRNBaGTylDrOdMuf7
UVRS2x+X+q6k1v9gmLLBzC4XB1FE8D5YHiiaIxqtv3X4UahOsDxlcbaZXlVwLW8hXJtS8mdyUww3
byfrOBcvvQEBZyBMTQ01TpZ1z2qa3P19syhiM1w8DyEJ0LSO7SA0jIvNwqytyGiqMkWbV8NzKjDQ
FHHHlUIlSEcYLK1aMmseeqz08DY12p/d0pJyAoyPK5qVuoK4TWzXHwTxPwydNtiQxjBE6OtdnvvG
MhvkLYqJ8WiHOyXEkCiq9F01yHNAp6uEqaF5Wy0q60hyR0723a5gikddXuzDSBeQYu1z1dq9+D+M
gf2ViS5VUkvPLVkktK6dzMJMbb0qahKJD74qeLh/fVdgHuC5dFABIA7ti+auWafkJbbaQOGWvygU
8Q7XtRdNOYh02x7O1CuzO9oOAxWnf0nkLvMwG+pvvsgjVjFW8iyHGfJdo1ExIuwPqqKktz1GuFtW
hnb27DKycUwS11lGlkhMeVI5fZbXETb8Eh2HCUttOH3HBL88f5v2w2s3eoxKt4ONWZqyFuSV1dXW
t6hxGDRXpGbUkEw8PeAbTNwXncFSWiXPgV3+1lIcaDwSXPHFKez91GenFNdCV+tkd56i8oj27y/g
3zY0A52ZgDH+3FJybSxGLxpggEpjdFdGFOZb+lJPeAOl0fQwOuvt1lMtdfVqtSNcF4b5zOiR/FMU
GAmUZA8m5EOvft5GUK2FYWtSpxTFPNH2WRBX0Klum/Q8q9lxShETGJA1R4NA2rW1eqMm1aGn6HIS
uFdpr3xzKvVbYZVIhllR8080SCkrOiwzhqGDjEElb1sloorUv972AbbLc2UqOJNJ7daJniO65INb
Ou3XDoTUlPTXZtpDQLeia4vc+TxZsN8lB0qH4Y+6susxPDzJ6+rXdRF6W62fm4x0V5GtaXCcc0s5
ywyvixqqEr1fsI4Z6WQl8u3JSU4JnAcy8YKmLeTZbAmSGe5goS3TAdRB93V7Tt2or2aN67CK1zrA
VVPznEhDMB6GNT5nU+JvnTK1kVp/mGq4WU6FYoFR1x5qHs8GLtxInedgf/W58cwZwnkEJ8Czy5wG
mGI9jzrFN3D22KuixEc3bQn4jBP0aTWY6gYsIXYaV1kSEcQBDNTdTXIfGWl7hDf6WcaP7yrnoq6K
8RRl5EUwedtjCdMs0uboXqVwcKMCxIYqCBH2mEZviAVbminvF81vlFmGDzAyhoVhXsbKDVZVKrze
sfy0xhgeawd10uUHVYu6T1OGy3hPrb8q9OlEC1SJ4druBmfNg1aj/5boY7FPJKQc89a+MvTFOUfO
elhVQbALszONldaP+8FVraLzDHMZPPLn3ZbLG6OQMijhi9RyixAL01GI0BQW0lDM3gCpohiJOLPT
KUezJc1KVvrxu3buiUtVjrW0uGqHfgbfojJNyVAfWDVuJCxmPy2QFse1dceCA0ldybS/jo9FjaKW
PE3ZYdsDW2ovxi6lU6O1UWuW2zcNcmqdE+22Il9ahqBfMJ5MigbxBSRb6cHlqb99jGgmEYiQIPkH
UGFPict+z9vk27Y9ZRtzLSvNPU00Y6zOCMZ1jYWU2CHTITduWYJatkE+yg73+t2UyyhGqLLqJ622
z7Qq4qGAfEbovxTSumNS0u42K0PIJUtAe/egtA4CsT1PPunSsYL/c2M5ntHV3f1YnfhsOD1HFqa5
2IRhrRje0/4A1Wkre3AtiTvg0gktkoeqgeBLojxTzSI8NSN8HDwWfAuvNNaCNCGV0BJKkQzcxWnP
bbdiHFzKwZb2hnfc+bW3/fdVVRKxjWbXylh7aw56qVZytfUAkDld0JJ76RarPxul7eoiOzJKwrLT
Mh6j76HvAfqeNIcBEd53W3t0a7mkqOa48dwXh5XpET6qszdin7NN/ehbMJcw0zwgh3KgbKGyUvwa
ZlN3B0um24dLLORwix0y4cNF88hFeg1ihcjShkwGplKoj44hdWcpqVcfaVjAoqX91awzdiOSacEY
D6HgiNO1WNEhEZfHFogbMaKaVrqJZdl9rrRRpYdXWXs5KWE4iyIgXm6MRS9P0WwhzBK9GquJf3Mv
2n5qX1G171KN8QaXogWgpUPVgMFYPc/kwfZjJltiQWhkOA3Elx3uWc6pzuSXvMAtPeti67QOVGlh
VBTeJOw563B4yHLHDCa6ol6cwvEyCmZqWoZU34jdACmkB5H2ZGLXTvfeFqieTHHV/hYpgH6XVuHq
l0gakVi2R33q808VAKvtjqmhCLilFt5qCzW1DtjPN5P4JrT9JCNJyGz1W0fz9O3Gi+cmOWKV2tWo
wOEPWXGLA4s1jJXGf1jdQZEPrbsl+9EnLRJ8iznfDbDJonD6nA1Y3BdgbL10hhe2DQ6zOTyNhVLf
NPW3yJTHw7bvxpA+YTX+KPMZ7T111K5Mp2vfsGw1kVydhtLrRQ8GXYyK5j20SDdPbgYV5Y5Zt3BE
39JIZwMDKNOXSVOrtybrFrp7phWuM6JPg6FvJHruSDVNfi1nR0RBOlj0ncIyozrYqC0/Eiffw1Ks
FKzBbTkkyXQ7WdOOVpLdtctTmkcOCxpV2E6vZy3VTlaN7AvYP9RqKBcmaXmMmvpzWrDDttvZiNPJ
7Uxo6WVTNeh5dch0WBm+l/xRNYT0TZglXwO7v8a0D4/wUT7pU9FAvM/rIw00C6AzztHMYYmOS3fl
YFi7HVTYwr8WoMwMVCR7rwzkTEUMMgJ76gX0gQdjnzZEHrb3g/NrLGX2RESGsszOUwO1rVuIrKmT
FjtNhV454eAStHaOW7IuxkiMaO713HnKoiU5qdXnrTe+3eHba9WzRU1koGRhrFrpFxX9vULq0A6T
8sjbMqhxnutj2VNRNGYnBUoHSFLqo7uQUfpew33lEC42fNQxR/Yn1vF5tuBn4ZvDaEnNn1nj8Wq1
9opWoY40j1OQUEatKQjItIREpxbVzZgrXyVHC085mWKQkkHstmWLk6k49BHFX8MdJ7pQoaH5lY3E
gtXCM1BKsA5Zv29FW2yqUKZMII9v8cRyWLkt2k1aZnnomMTInvJ5mE1sqUMDYu+8xbQpNxI/1KIa
7oJi7tvDdsqc2xZ4175KswImf/4NdwBp7szXeZqDfEFCI4pJAmnHblXjVgptjfG67BsovMIr1NSw
+JN/Gkjpw7uPVEBwEuQuARO1lpfFami8VzTuFp1FmFsNJggPu0O4rkeTRUeUuQiPack9tDrlrjXp
6G4DQ7mmbW9oYNqGyrmSDaVbSPbCx7gEJ1ZWlU3GMT6Nw5j5lkW/Ri+YLGwvDYd/Z6foes3IiwKe
QDFJxJCtbV3BYZw1ldFxK32Jt41f1QfDUr/HHCzRh7RtHWOPpTrkNhPW7RwCIPxexdJrUjb1EeIn
9Cfh0z4UmCuPU3zANMhCtL8P1Pm2MUEAb+dcajnC9BqL3Zy1D4084AQjitlqQUFmfdLN6qUqGgdZ
AsLN9k9ivbttEsvEiFiRPWqXvfolYkB0FkiONJEHSIgI+zH4KOJ75nf1Lq+wCq3G/I7ycHaLCniE
+L9t05Gkcu7Qzwl322koOmmPiZ6CZzjuwFFY/uzpQOONgTggXXBfnsxHZLlPaCmgxa1Xj6ZUnRJa
kd4q/Gdj0XiTM2QgCSVxUk2BXSSHsUGtdACMFWxbw2lRXk3GeP/PKtLnl6fPcHcTNxOTBKCpLINU
P2bVry6bml0tQAyzsvwa4kXFU5yL3JKnH6WBl6nDzbKvGbVB2qg/KQiTZEIyLpZsHmTlJW3kUSKz
koMOL/GmZ1+JkVyWD7dzucyHWQwotrbGWxVjScXOmJqbtIn9TmQ0k2K8VL26sxQwWwLUtWVOmRi3
i0gKYbtHRoemtLMOV73dRDSQ2EaRNaLeoXzfxj9WBzgDrzr0X0fUzfQZv8sia0FDx8Vhiz1p5vww
iu5bqsrgg61M8Vp1+LkdSdjmL5aJvFg9rejCQ2B267Hbd2D6KO2i67CYT5TYIBGIGvteeJQqWVD0
dfdVw5Ycr3X180LmT71m/w9hZ7Yct5F22ydCBObhXNaEGsniJEq6QUiUDCAxJ2Y8/b+Q7DjRLXe0
L+yw3S2JZAGZ37D32h9qVIxMEL6yWR5sdoyaQxXWRBy36oSwev/aMJE5cyYPwAbESX19WWLBmdIG
sSurCB9zRFCTKjTmjhj7dsEo5kWvqsRM19pBFaM127kLChSGfd9Fv5t9LYMCwc3XpshIsSaf540D
W3bbeBYg2/ldr6sKclf2Zew9/zTI8ZdqCV2vfoxSqjwYI9E5SAbUM7AZrDgudw7T9YjZwB48E5TO
YV1R88j4q3pJjuI5L2hpBAFarBTlCSDUV6HDbTKhG7EXyOEYsZxVYlWsK9vaMpkidf5OLU+g/ENU
4lkcW+qONjmkS88zinT3U0gp159avkh4PV13iUcfpULZTVvRVSfpmYfe99OQ2IkOIOGANsKUNYKs
ficGs31M8+qj9RnRWSNG9DRtT33X72ONNHRXGtYhasYXL4pb2n40EpN7mwsEBq0c+Mj06MU06uEE
QPgthY63cWxYXZQBl6r8S7P5Bdo4hS4i6ktqhsJEe14z2Wy4ro42X3OfII9wjBRsgDei4iJgXv3G
RkFHFKdgKwwEdDtrYGigaoA+HeetCVmFQMP4zZ9RWUV+z0QBXBhYr5HhzgAgRljiq3pHliw10Twa
b6pQqrX+IwVjcvKHI5BLxM/d2pOUQhybrHhRZRMUIECkWgfPknMkWqt+Z8aPOw6PY09/aCYp94Bv
PNudgNnl/8gJPg01vzCucRhUyCo3GOitTWVkW73R7JXG5+bIfzV55Om+VjGqZcvRMOV5HZCMmlds
dqtI7iGZJPvK4gIyBvLEB3ci3n7JWSb1lA9wgWgk/fqpHRyffbOsd1NuiovT8UHL7DWNXMqpBjmW
llTdJprYGXcKftJx9vRge5qVkyfkwmuwbqMB8mjX2BmOWS+nU8bhB6xvvqsf82B2VLPS/ZgJrOMZ
Y3fXyoUKlW9vv1jDq6obq7p4YQUPKWEB/GBFLj7iITvno/1q22n9XvkBoBaogM0yD4d5mIaztnLZ
gPc5EFT4pmpz5uPk2N7JDLKLV+bR2pMb/EGoAbA6IJ1lbh4Osa/tXEKzfcLttl41scv1szSEGdHl
peTKoFsZV83CEiViBweuJiG9NC4yENa+t4nhYWYRbHxmPl8cmZ5RxifP8G6uea33N3eGxUpRvsmH
tAkFWM/HuXV+OINgRlho9s3x+N8Lkdy9xWg3Xsptmo1me80pH2LfJ+19+dXCzCv9yN46PBEHPWuM
Hc+uudc84V6SejpLNG/E3A/npTCvFRO1YzcvBi1v+tttvGwrdHLAmqWaw2Qpr0KnL+9O80ycORCg
NNSy5t5YFf/FA5cZmcPG8iO2ctoU7ONhfvRLpz2MVgzhMPs5rrJiQ3T2KWAvN8/za2aAoHPQq56L
CXnoeLMMSYY2IZPHMgroBAqeZ7stmamV1fiotcMew8cCyGmsLnzAw67Dg4Odydlbi5ZfCqYIE2RM
Di892XZL9ULHjw3N4L4yEh5iza8F7WX3NNqSaZ+UI58G5FcjK0lTTl2uvHY8QYiWX2qZoop0k70Z
Lf7Roe+avdx5Z4FQkNQdZN3XpYF5py5GM9IPzeyVh8BMNnan6egX+insLORXhsZcnpEn1BvIDl5d
fleeIdQG+35OCkbfRMzrE2MoGx15qIvq2lXJ14jt7lOxDj79Qr55xpOT2/HeXEY2+lG3vOjmskPZ
fc0o629J1BVvMN+gSDnaJc90Eh/6xX5dyku8CBp6KdNT3uXOC7cvoPs1CN0dvB+T1iVPg89RwJYe
UFnSpfcR/GSLuBjoWHy0Ew7jLONgFwx52K8M0aUMrI/SXMhZGUpxGYCRRiSZy+04PcRBj6XRW40D
68tMGmPiTknoy0R7zY0OTY7FH790+X2uyugEzPAaD60M8xI+32IV8O2Y3IKUBKvkmXNzFCxkgUUJ
f+tnBdSWpEPilTxXJlvPIRtvotcROep59zwiF/LEydITeLFGIHa6y3KcU/9KI0UmY6UdzbJLHvNo
gfmCb2BHaJN2GNt03NiZmI46CKbTlJGY6Y0tsn4wfRP4I+zhsHCmyiWvsQadN5vzy+xMLhr63kPN
1R2ZVrSHzqj9s1N137w2918LIKdhDUb36BdE2sfeMl8G173mmms9zgyNHpc6unYD5XLh9saNtmT4
Mg7JNU5z/w5oJEkZzM015JNhBONDirLOws01wiqjjluH5Ai5s/bQJ0GHTC/zzupvbtUcTCnA8mem
d27IE9s5GTuulPyAi6YvZNqLNt/xM4guCyGPVNVjHppVxmHSxleeIOuoPqwFNNYxX7m5WdMWJ2hb
xKjXyXO74AoYeR4OZZUXL1mO80ebvOFYLJSb8WwuJ1dj8+0LXmgFdKNhfYoWO7qoZ4fMiu/SnNCs
xY5xkJ3+qw00tLs6O3L2i+6h8Axjo8XO+OB3YnrI+2TYKb2JG/fDYeIZ6G1Tu/stULZFD5YHIRJE
7VH0Ughf/1qzrwkyVCciKoyHRSb3sXHj04D3jN3dqp3gS09siIQ+yTJHPyWpgEfj1KaivTM8eu1m
PpM4FiZOYORs5o8FpcCjkrP1siZQWNYjMiUv+pIhage9+SKQ0L+0IB63+WiIcHE7zsaFUqnMi+KK
HDS55HQoTOlID9V9820SlbOPm+kYD8GMDhV8XhXVhypucuDWffLI1Hm7uqPOzMX3Y0pRDr/y4KdF
vYk7LbrB4zh1QZTvpCO1+6Cnh76WH8yILdTssBhmL725lfaSV+7vRIjqNg+l+2TYHSPE/uaRGnQr
wCoz6WnGvdOjIFh83ofG1i9emZlnxgFEK9Hv3WOiTsY2yq8l24Or+qeqpPGUeZKFJfDOg6fEDqOO
5NNvWuPmVKlxM4vXHlHIRThucR2khYawnPg/WM1ib5IkXnYd4UW7tR+40lIf2O6yNHVrPQwYYVy0
RtIMoO44DpJaXACFivNxugsmdJ0NobDuor27fDhszh76TOtOZWy+Vb20rwaagEOCqzOI+x+1vojH
fPBM1MmgzRLH8B6MwCl3tmy8rddH0c4iFo1X0Juu/ckYfeBI2FCflzrbedpeX/L+ZZrQs2gxJC67
dtnEIYZtq8K7YSEB3Of72dGua1Kx0hEMhRavWq4p3UsnGkIaDDDklBC2Z68DBac8FsyBH1iKRw/W
AEQtyarp1CwdkMUmvxtTh/m7crOLDQp3C5dtPFhegux1qd7rLP1ZOD6jTxTmbCt7ursIk+TqUB0n
3H3pyMOpG7dmwuJTQup66ExmLRlNvhyqYoswks4wRr+tqqkxrknL6S94VQJaAlEX3a4ymH8WMJoY
oZS7fAIn3s9UxHh0UFW5xOJKwfQXpBZqcnegHFbVqbE2eCwCX5tRODd77h6WgKkZ4iMNmbj+EzSa
9T7i2dSyfdro5nPiEtdRpn6/1xjJ75n5XSunnx6CJrt7dDJtb4hf3MzMJPa6RKjSrNpHNbGr6/mH
7Q/wrZrF/1zt9BzwWxk82pGO27Zk8rDqqOCrawTUyvqbbZf2RRQpGzoa1GqOTh0ssx+sKROX6bNs
C/+MhXhbdAFCACiWWCcFJXtbHgNNP3EdNPRvTA9Ubzvrq22B2Qm2leYrayosFaI4DSkSLG1BCAqF
rwKjd+wn5GplPMUnRr8QBJlaLJr72k6oSIFjtMesnu8VI55t6d8tiKOG9tibvx3/xareROX3j6Kb
KKr0AHx0FL0Ovrc3h/HUO1ZxTnK2eTR17IZrRlvdbPvo01wkg4P2jpyy2RlRzCADADMLleQxhoCq
3F21xveWOxUJGzOPLW5Og9YAcDMJIESXucALI47gU5G9IiUIfcx41mSWN8+f9vQdU2jq423yy9Cg
1npqdOBXMs+jfTXo/iao4viq2XKPZv/RCtr6ZLXZYwOAM9T14Xe2GAs1Bmh6nT0MW78tEX3GZUKV
tZFzEm2TehBbRoRfCz/rDmmfMRhJ0ik0oPSXcZ9e1d8cwgRCMiUJIM9Ys6H2O/TahDnFsIuHLML2
KHM44a6lX3BSUYfWzm/WWt25Z/yiSbyDE+6fvdehQo5apz53vfHFN/L4bgJeoalFhd5PfRoW5bzs
Uxjmm1gbtbtG6Zy/ZV2R7c2gKT/5BR/T/4t/V/dPKcK/G6WxcvxtlY5FiehK3whsi5cJs/6/Syaa
tqonH0Yght6IpVFN1bhK49n8+A0jaq2yviqrD/4BSPGW/YOqBH9LLp7VCLR1bc6wsvvOZLDbphoM
8jqfb9HMPrwY0hjKIZs/B0XgtJ4nmYVUmz/gWx5b+s5tadS6xSf7RTDVySr3XaaVeMD1s1OvNxc6
UywHwjx+k+2nzj+Wz0U+v+difaJXxxAUNY7ImUMiKBeQw+1zoZkrxpUpb4tkvmhuiAXQfzbM3qvm
rSoKmKtqrrjqu02NjsK23w3HelND15LKZGPr1Wsivd+LEUOAF2MP7g2xqqN1SErWfs1Om2E7F8vV
t3K48auHMcraq21M1aGCocuJ1lCdlstb/lvpz6dIaKFlxFxI6b2pTI/VCLBDjzUfEFkKS6aDOOat
QwzQO62Zjqwbae7PCmEBWvgMfuVZ+PVXOWfPfjsVjz7a4l3iWD8aHGycPNkvNTNqEg+2wOIfumz6
ZpVF+U9SLffv8guuRqhIq/xiDev6Q+smTMazOppYiNdMAQ2gsXNc9HvytDSeHv0URdWD5P91bzML
wm1VbzlKnknXSFlWLN4pjoS/sfMRLdGQ8JkMA6I9+hPqwfLVkLhprNKWz1aSIojLM3hV6+whkoN9
WKb6Rd0+pLb/yP3hWzlR4aQE2B4No0XLnTTapkLYsClko+/8LP9LEkm3RVPXnSGRJpshjpghZxUx
FwYSsXRIj1Het49a/5USF+3oQlfg+gTN+4OlhVlVglRIjG8y1oYzg6Zrzn4O1C1D/pooZpIEjPyk
BrXKGkHjZw6u+YYufWiN74adxDv1GONAXVGVzr1qnRM2C5wKXm09fcuTGzaX6FxbPglXTs5lZQMH
BTyMoSn9kvg5ug88NrOU66A94btdaDSQa/XQGbKRgiAhlhkLBYNnw+rD1By+SYwhG9qBce/iZ8ON
TMCYHVMwruRTN7cfvZJsrELmZzTSgn9gPhjRORy0etuRxzolwUUJbFvf/J3m81f1L3Dxv1qV/Vu9
+aWIXvvVH7LKFtE4clZoU7RTRWu0vrdostFXyc/FXJwxrnN7e5OLdYzkVt+cJrhns0yOY60djcl7
o4Yz8A7VMFitmaVkIhF00Eu6bH/Kure2MMPRYfBSpFn5jaA49jzrc+HzWZ6zytj5ljHtGR6/JOvw
u4niaj8WyfsgjGdQ1ROeD/MjhvO9zmjlafDqryzgDozmzuqeJJeJkq/k1aenzJzydbS6T6WBWdra
0bPbX4422f9wAlt/066CZ/Mhwa3aR+g1wR/WSjdxuySxoYhbQp4NK50OxD0Ti1N6pNJ4uLZ8sbxb
RlTSNsUvpudQgeFJZj0RHXOhy7Cy7IP6ePjU9gQl/EoG5JkOHdXWD9D/6/Fp1M4GKjNkN+xolK+A
2pW5cWHuBsfmN7OXVyWB+N9KLetv+lKXxblF8JwZgH5UUJf/uFwSlnapFY/b1BtudZ3MNNlT+pRm
4ldkav1Rt76rvY9aialRoirtUkaMW0wZ1zT1RrwiLvYR48NCzA3s6q8pin5OQI/CumJLEDuPplEV
RGqwNKjrH3k5nCvSQ9iNoP7LJTWqDAaSFQyz/ge54Z90Jd3g2wOWZllIoS3XV3frv8kNK5Z2RtJ2
LF7r+UvWuNXOlGMKx3aJQ7seBl68bNp2TqiGkWrtoO4dr5AcPLGMCZph4JrF2Qv8zxHzbai8T52H
ZQMRM7zS5ON/fyR/l0jyNdseHjQcA3iTvT8kkm1RBNQ/SP8SzTlm0XLql+oV34a91QICRyAG4t1g
XT1bjNy1tA/2oz1Xl1zrqVgSZlmD9o+2ylXb+x8yyRUqCQRjhTIgLf9TU96YOYB37t6trhfuptMf
/JqdtG9M9zRug32+ZidJQni2GC3qY62voworetVi6hSxyH/KFgWn8F++IBcGnssPimdXPdf/9sEa
Xte2glXVqm408dd0zj7nNDhrpnvm9YH96nTpBa1SuW0cw9whjtJ/KgKGkvslyORw8IK2jR0UKGOC
Ml+Wwxf1GDCbueUG6ojW+1oZJUgdzGo7BzkOuJ1kL0bgE0ZjdwgGMuskJ+0pW1WBVvQz1mmZ+rS+
EDvElLJcUAP5C1zApjqZRvlbSNjfnzt7In3OaqzsFeyNVy6KKuJEVWa71agP9/ixtprocSrI5bBQ
hJQavV1EC7QxksLeEBrg79iXAk3B7ttW2Y/MSWAfggbaZGapvc6B98aKD9PYEgFVBTP+Xibjt6oY
u7PaN/Rmoe8NZuXwYjh6hFOHwnkGL9S/TU38y5FdyV5IVBeXS4sRiXdWPztM+uQQDUaN9KG2z+3v
IM6trWWNw1ezb78wC+euyl8aH4c83JQbLfpfE8W4tL3uUgVWSVnOyEIPsuYCGG9f5NZyhTFeXptg
OWFJ0w7eLJLtsHjx3abLrhpEwFXPJnLtxIB5EHkyWftSSsqEKnbCuUIQQ6XzYbcf0g/ym4xX+aAe
i4uPQw9YRFdsFlNDk97ZrHp05lqjGcJdAxLiBvSxpFq0FJ+PhUSHYgzJg3Tne4KCfcO/qPAff5dA
Od41jZme1TJ0KaW2d+wEYR0tKoZos/Pnz12zLi3MIf6JMn2byD6cAEniraelMoUY96vUnHm5wgSY
zMNGdstnFx9EsZoI+ZOZSSwmK1EnvWXIvTZKAD2tNrleDMOnMwnHxglpIHdNob0OVvEtaSnhld5C
SavHFidOPFe3sbN/GlXK/JJN20Q/xcRRu9rmwDHYsU8OzKvVQnkmggZHClUeS9GS9elmsD+lLKsE
TGnBen0AecGljTvR2g2j2743XBg9StCtA0XuYn7JioYlwSrHSiOE8epRV+2xqu8ZHmLILLVbJssP
SdhD6PKXJF5o13aVQSyQ+TQsybCvtQYcPigYEo7Q8qA32np586B+YwLF7F2VjmfOI9j5iXn1zSHM
Aic6KCEFdme+G6vfSIJR77F+DkzsWOxGvzmV62Lt7GHR++AEBv2jGTFn5uYdrxPZHHVzj/tePxsJ
lqpUcw46y8BtoxkM8ZfltmRUfeXkOvtZWq+NCSOb0fvdktVVtih66i4zD9gu7UMvm+PoNNPWxcR8
ol8+Dj0smzi2yuMQ4ThFeaJEvKkJ7L+JkeSSnXDIe/ubsAPgNChhYPtX6Gf6/ktSM+ux7OijsB76
Zl5CSfjcwckY09ZBrm17ycTIk/OpXYeLJrZDVqga04Xp4IiEZIqKjUA0hezc0ovQ4reVUSbt8WRX
iBjl2H9EaVFc+qW82X16qkYtPYn8Rmkf2o093YvM7vfFEr+w9B5BcG/SubWvrtVYJDF0B6cI1QYB
QMG7tSTJY8V+Kq7XRgN7Pgu4ZHlpyN7ILIxWflvaB1PYOCY9VNq+Hb2ToZQx0ri6EtZIWkUstSNM
NYCMuw2pGGGORfcaN+UlN+P4abCs5lxgX7TBLBSJgSnamMdrZSTEz2DdNKI943MgWjVCELswmK/3
P1U9pTxohNkg0cPH/UwZtq4Vccqpw7urx59DbzFKYZGudjdN3fxelvq7RQzhpi/L+CTq9KrKuCZy
PnStdRHhO354LBckpewhfqgitWHSyDTS2c2ZXZ1HHC9pEWyMajmD2q4/PXRRuqp0iqzZKf7V5POu
kATzChaPSVPNWom8D73oNdzRutwbe6NoplAnkrfvh/5kx90JCvlqmM2njdsMGE2H6cGc0HkM8Vvf
IUDrrd7F5VWT1CqWfVYvHO7rLfX/pVXqCvBH70mMbC4HQvSqnrchAP6jOoR/CVKMo9SQKLbrqYRw
wBqhi7koClWtpJqqvmObpUeoAvyAyYBAyq0maqpQZNYcLshp9knZ8nk2v7Viao/D6vYs1j5DmC4U
Mk5Asgmr71GjTwQ3NA89QchnGo2d4/NmCddkiLZu6Pt6uq6i+kZk3bEWv/pG7qJoSrYG8WzF7Lfn
DipH15XDMUG9MlIdhZrpy23b5JdoRbrEAVJv2GmbLpCEpiDqVWNPhYNLExb2WRyx+wanJob+mxpf
NAHZJXhudspsH0/9C6mc9SYh6W/brvZyhUoQJiFXA/F0W93CqpUvcDREqvE5rj8utavQEJGjLWaB
4y8ndTaaMJjOrl15pAYD/Mv79NFAFFeuA5CVy8g9u9YQIM8+PfdmRzVCY03dWn4rbCTjucYUBdgd
2+aVdCUqe5tW7CJIuPm19DYZlEvtAlby7aMsxc9ZhyyKwPKypNPynPniqPGWc+QDF2HbF7CjG7u2
2JmFdcF0HoR6Odx1zUovuZBEkBJtMOsDlKAoJzOMlnIR5FpQ7OehUq/YeYQ1wxanbiTRpu5Y6/X2
0BxbRHYWNhlWLH+tSjMmH8uhb51tbcfRbuwDltuI+dUz48w1wqol/t25DFC91ywqa/g01a8ii8mj
WCOsGqZTyJmSlkll/wYqQ58Gb98vCbJ7FEJrrVMUGKSCaW4upfUhAUXf7afgZdE149qs1k9Wla+G
iIJQfcbq4sybzNhYQjMucyrCuiVThpnYpV4loRX69l3hF+9WYxb4pOpz4RMv4vc3x58eKUrGs2HY
JpQiFzb5LONDaQrWbB1iP3SOGxIQ8nNtGg8ls7FdnbTHteDYKeFc5OfvbW3AhUeiiACrOzZl2m9q
5leVbjVP+lh9aKI8rX+to1WaZss/F1b7M+OvRs+mux6VDznXmlxiE30kZwMYgm9aVJcHpawSjC/A
kByLEcQGEV+osoNwmhGcCBamGxmV0VmJUxyhP47ENPHD3KceZySSjd9lPV/ViKyrmCUnnUWrblfi
NMbidZyIXUMA+jq0lFJjDS5ptn/1BCSETC6KbWP467B5j+B1eiBWrgsBVl1ck4DXzwWen86I1Qj0
Xh3pakyHQMZl+u8dlJSrHbVyU/gUZbGTnod5eVW/rufJO6OOsk6A3m5p5BNkVkZHVVYSr5RsOg89
y5Iz988TWASMowEw6Rp+lYJ3CnFFcpA11m3Pw3Ra2eIp8sl1HRq5tyFEHgSRN7eApjKMAu1HPOcr
26YDEOTk/iFzBLc76aj/Aj/gcWAAjnwm0tyjvzdSYd+LgpAo5XRQalnVRtuFi1ARMY+TgprTNecp
mZPqwYqbfTHN4oA9nLu8EpRlXRIq2de0Mu96nlnL33EIsbpZpSPxhCQbbkGl/YsCmQ31fpgM7VO7
H9RARJeoCdNoZpfDdW4MfbJXr5cJ7uv71FVEXWEswtQSFkaLAgxBDwg7IlhstjiK6TH77OWsViMM
CpsmAXkNhWrXxNbOGdArq0+nRJKZJlP7+ep2PacIETo39TZzpLGtrViCLVxDrHpX6VclMwxHlJsj
fJH9kFMreq17WnwBzdnRDspRKZNyzYQnAnRyv2MJjInYI+4F09Xt03HZ0bUsNVrjxca1xZJtHVXH
Ifr/cjeQ/FbDhjv3nGZd7VihUsymdvmUwKS6owTtnKAjVphInMyxv7eJKc/YeqkE6ANzYW+9lHJT
1VLIkxoiW6xsSF4Yj206vvQbLPb91LMis2fLKckbnMztiBu3r3xQIK2XXbF5RRCOczLbIiJMHLs6
oHxPvoiA5cnQUWwneRRGdnRT75WaPw66XNC38mtKz45vEA3jo7kW2WtZpq4L5aqZsGzQtrVHiH8r
qkSiJ9FO+dQHRz0yP61g04zBZiBX8epJnZSy2n5wR6I0x4atWWE3P2BmpGeiTDaCHfJTBo5z6mPO
1dT4ZS+FczcdJFaV15JKg1vIC9Bo2EH+q8sQOUT2Rd3+sT0S9NM3zylo9atcNFa3q5ZcaR8brouQ
SMkFwhetGjNBOP73xvauihVlFHm8sQk0Gpr4WUkF/dl5l7kzE1iImhNFJRxWkHbkvSlA18To8gzO
5GXEU3EiIOpBQwSCmiP5IdLuKPQ5lO2kP2QeS5IVgLGUpAEjMc6PImBlv5JS1UzKZmDSttlDwiad
z1q8gHHLL5kxHSw2aFu3t55Y/r63kZlQn6IXjYO52UdGTouYls/KauSuXsrUmcEI6Q4tQsRnZi1D
srMyQCo6aIZtXZerN8BvzkwkSpCqJbfiYcAad5BMazqzmR5Qd7xObhpfeoeGfqqGk6HV/UHLnOmk
aA2ZHcHgypI3ZWKYCPgIo87ztq4tA9YyY7BFbVHDQ6+IPwgS0ialwyBk3Sky0aiOS2A9oRGsaAaS
ka/AIc64ZsDcRvO+s2YkNKIiAw8E8w7L9LIpuHrsGgZDAFXmU7yfmDGi0ZGBeqkhgsHZ9HOAhXmU
gx4SztZcG1qYjHUQDAq4xRY8ZMMrGbj0K5I3GX4NMXSOFWmhzhU9tm+lbl/iLNfoRnnBW5vUG2YD
lzkC9gHA4V2rEn9bzvNNsU1UjUk66llPHZLi1ntr8JZ7voKa+pQVE9zf19kecmr/6KJAH5nEmjNV
X5qVjdLP/UvaD9PeH9JqVxABfcxS6xct31sh+Rl1Bke5AyR4N5p2dqO/MwA6NM911NKojubnMeBO
AVseSs+HIsK3lAmu2cwv3NCoedGf1rovTGJzZFucV5c+ZTXg8nKjKuAYEIhpJm98zJGfbluGluDk
YvvoRusUeXW2GCisDkt6zwbuozSjUTfZW6Q1jiDwy+xU2uk1EKYVlvRBfe/ITxV811v5IVnf8rKn
BScxan111Gy9FA3KqfSjimgeZ+KVcRxWD7RX/4Bs/W8DZAvki8umydThK/wBF81z2QdTp3Mblu0e
kz9lSfJhrGuaDLzjuSLGDliNuvwVVo/173rx4/ngv9+tNPhWrBSpAqBwKUju1OIj1vUj+jx9QzhW
gkvK/JYW3I16PLj7BD4qI/+cHmvJzE1rRqxDHHnP5yK72vo/OpkVPu/PySdIRcBIPqlFeMT/c/tq
d7lrjI4Jh9/0vuJExKCSLyedhDVh0LUBMzUPhs441l9gN1skMaOQs29KMiEClizQBs5a6UqWb5l9
1nzqHk9qeNxFdprs9jAhZnxqUVbjDwZBK5P8oCHf6LyzO6CunDvnNCdwDps0Pqkawnenp4ILav0z
oOgUhM3JS+qYqFaYEe3WZiemMTCb4pnZo3HqivLCpVntyT3kcKDj0VFQ7Mg91oBruw8kxiOSwVdO
mPkKdygo5+65FzFtmEW51zRdbBF4bnKStMJmIJWri/vmkpXWEdYTBqGKw70CxwXVcigu8FKu5YTc
ggHeGnffZ09TqxHn7m2U0XWAKXhuWvdVm4OjiQXjGMRNtW3JKN6oHt1HAOtEaJWD/ru1Mg2zhB+/
LWdjow9tdJ2AgaaP+IqLYHwmvf4NIavc1QG2gzirrmYyZntrrXYsyp7aNIvNDBlnM0gEfmxpBiy8
6bBp/fmWjOSTsulyHnCMoq1Cd3XsfecnPm0cAGu9mhMRxWxGCw3kStvS68RuNnqItGLi1rND06or
xJBldBjArIaCs9KrC2+vDxTcsR2xNcjbfTVan4PBdMVFdjMEhszeNdX0FRlP9g/LX/O/rHQ8DEHs
PGyLx8//84ktOIZS5qafwB9GzwUjtiXZT2SibaQdJQdDTghC+VKyFUSfrBJ89d0aiKjadXRaoefd
6F4L4Kw3rmIawlyfcchLPdp0IviV0yrsgPU0+/+9+7CMdbnxn6/bGhJBu7BCD4Ce/MEN4P4v6faB
pym0WuL17j6aB2rqYH5oMZTlrd+8FDbVTa/RB3KBTFu66cNSoQCFz8azD0CLB027SNnF23yKf2lL
Dg3MwWhMMusJGyMORVJ8Vny8d4jN5jkSwjsm3kntB/wWJHfvpy4OBhBTlj1t2ErzKi3ntEYH0qTw
0PQa892nd8HNv2sL3S3dA9JiV3/sVl4Ywr+17MLXnYuJu1Y7zk1aXW37u6nVdz8uvppjNjMgj9+E
6X/3W6SHClDZd5wEOcXQjmedFL7A2NYtCL0O1NBfLoUqzkHjBQPtbWW7NQFm2pIPaik+y/G6dG0A
RPE9psLHqQnSyJ7dnBH5l8pleTu35IdL9zcLVia48w8MtyR6NsCps3fRjLQ9J2V8U0ORGDZllaEb
X6fQh64OyNXzntxgOqolr1h5Xlb9nvMm7x1Zejjhz2ZAFbSS9ZiW4i1deVVLiQsMmetnizA12Zkp
H36rdfUmOtTjxDN+FpSpgYBfSFKZO4tqZMW3qhFkvarAVrojyYlAd8TI7KAu683Sab+s0fIulZV4
uzj5XcUkxsXRacjRCFEgTg/EoYcGxunP4XpmApid0d/ajnxPSJDfq7raWSViXsOoKsuYoa5EhRG9
7sau02e1QRfmivmodLJzPW8DqQJhxMh8lhUorYlCD5ZvDKfSMwGHyAvSdM/2goB305ov3cJCm+HU
wUrcpx78/VE1sK11MM0KR+r6y8s6Kg+oxWUyTPeEC1AH2Rrp7C5WGUxWCJQF+bonMr/7YiTQze24
bqvkrH514zVMnOTwmtTnsuN3gLG7mTvdPQUlOjGcJgsug5AVFIOVJCJ8napr06WpQX8A8d8ZrhBb
oEp64wl1MDfvaoyuJXYt1rdPFksV0CH5c7ww3lLpFUAprK1rFSANarw17dXwsuDAC3RTiRWCWQ/l
xwLOUw6rAtT9DAAgmpIRpIF/4/M1RJgQE/jtLLVPdYUmgMjTDF3CtGsCsCTKISg7i3zAIfoWL2zV
0R2j6tM9HG+RxBkojeShWXoCH4JXaCH/R9mZLcfNnVn2VTrqHg5MB8NF1UUmch5IJklR5A2ClCjM
OAAO5qevBcrd5V/dXS5HOGjLkqhkJnDwDXuv/XeQfbjA2MZWaGuiO5vVV/Xv2PFp4hG11coeJTbD
AGQWvxvVr4vga8Spg40NqrwjrnrBmeoMuKVNnPkXagVYz16JiGSDZWJm6yF6q7C9hi1HaeiU7SrT
/PsxSqA2uEO/V1Zxq0krvc1l+KxHtIYqx3ainPAStejL2OXgw+/lqZTqQyNsuceBhfEwnRjoe9jP
1z1Tofs5Zt5n1br25PbqZ9yM2UnhJfmqBXwdV20HjeYaR+o18Zeg1wVaUiXEkY2GeStF+QzrMwZU
VPuBs2g9GwvHrWi5euO8QerXM+uMdIyFCm3hXDhyR6xtS+4t/OOiby9RGR/k2IhH/K7bKl2GjyRY
bj22h/+MG/OFhfnr8e9buuXbQli2IAzgD9zVXJkDTF6u1xaYCm5XxrfZZBtXQy/qoAcRQV/hq22x
bDmqdH6LsX08OQza4LwNx6GmqYoSBleCp36EHe3JgNapKeCOc1EY9Depfsos+4erjRv6d3lUKKu5
S5EJl/YechSMiYzmwbeTMBCYawJvwEmgkaWx15wOBWMpnjXtjXRvETBMcBGYxem2ZMyyq9wILXxx
7clguGtNypVsdo+tpGtxJ4/sqAwgDCq4QxbbNkQS8kerqLM3acEWZpmMfP2mveh/oz5rjlVX3IYB
0W68XPeW9VwNWv7bQYZr9JhrTD9VrKULzzLfDal8sWfatK8ZgVvgZdJyXq6lrY3EefuCpyArKAOC
v5USN7bN8+ZLp1LlItw0KAldGU27r/NkWGAbX0P8ziSY1fTvFK0w8cVLnM3IlkC56y8tVQ2WEjOM
WltT1gRfY5ZhckMazzwoEHCFc3I1BbPMr/PdKlVxEqE/r0zZPftp1Z/c8EdnPNcZD49E9Bb6ulUP
EQINE6Tdu3Ip6uxFZfylFZGACiuTsUvLpK5R88sY9fXaaEjSJQV5S57JVwH5xVaEst6dJjt++Fo/
fm1QtaofNqaWHaCtfVR4VddlHSHzznU2XWF+ERNT/Y5t+W8BztRlam2qL1Nzi26Y/WQkMPMjySmz
ottFdsO9t+h1vkZ00YBf1+uGg8lRfw2dal7JOMx3jS63cyzu2f8yekwY/DLYR1ySDCSKTLhqUcAx
irWsc61bw8pdPMhq7H+OTYKWIzJ+W1Bnc3TWFjlr6KNjXkzCOCLM6p9UO2wiQoQ0g9VJoEjbeRit
fWgSxlvUJdDjysl+ZwP+S5FaT7LgP3+mZKFq/SGrqUmiuP2P/1nq1u5TXt+LT/Xnt1pezf/5Xuo/
vn4bxWzw3r7/5Rebsk3a6aH7bKbbp+ry9n8nTy1/8n/6m//r8+u7PE3V57//2w/Zle3y3SLMkP+Y
n7WcVv//wK1t817++Pzzz//O2/L/JggvXcpZQY6T7ltoeH8Hbmnib4ZF/hGyGl0sfL+lAV02O/G/
/5sw/kacvS58XRiw0hyXSv/viVu28Tdw767DXYdiEI2Q868kbv1BQRO2a9seQinHRAPGr7w/JMZZ
LaDxLmbXvBimfW+NVN0tw7umN+MzRKcYO0ZjbWXn9o/S24xD+Wal7IkZ7zL+hHk7XXl8sYadUd78
w5v4/9I//1X+zKuhjTENSyxiH6Js/lTf6UxsWiUVvJcFtceCni1k2N6jPNAfmH6tZDKZ+BQGC0ej
Obtnv+61PdoQbe1PdCm9vhiTOxxxUQr0579/ccvn9g/tyteLE57B48pekkDJCPnrdEDWgpGKnnUr
vyJ6y1aEhYEga65AZ5AJvA6tHl9Tyy9YwAL8jirNBicumNE+91Uvr13zXuXQUr8cuY04QnME2hbS
xVMj1Qfs8lYQKhUdRoSsa4VMiSoQ2U8y6QhQ7WgNYMs5WmMM7ZyVfz+X3uK/IC3HqPyzZQyLaYgv
Pr6LbcKTd4Ux81+Mb1neBB+IvQ7SjwAS1/qT7WnxAAjJGyfU4euf1iP9YEmWTKjJY5fELBR3qzy3
n0wAXM9eapzYZnuMUJijfP00hdKTSxv6DXNoulMRG7f//mMS3Ch//Zgck07YZv/GzeS7f3aVCVjt
NG40JLq9wCD2VVfA07tElT1fpNnY28olREv3Wt5a9jFFDgGtF8aIJSIbtmPOwxzcuLymM9i5WWFO
H8duOqFgF49xUnz4jXOXo5WwmwQfDTv0i9Dye1g9xs23Yvj3xXTCckUIwRffMBwFdHVyQxQbjNgs
ozNImuxaJan1rBslm2+X8pk9PqTReQEtR+vIyo2POp6fVVz2d21CRpduJdvQwu9Z+SK9+ZkfA3aB
o1KloJKsrniyunm++ydv5f91xTu8h7yTDgnePqfV8lb/g/AOeTICMgebC+rfn/3isFQCvJTCEihn
GBdTJe7D0ijvmyame8tkdFdl6pdeh8MdhQIOxBaCZeGn5Q4a8K3SZXMpHP+Nv+vsOkTKl8yNPyQk
posxspaaWcjhK6CPlZ6tXSRl6399HCj+zAPB7+Umx970OJpttXWajjZbw9BJXmaciPsIxu0s5FXg
YYGC9USMR/06u4TNd7AcV+AusBZXZrv1vDrZZuVBXxwKrtM89P1Y3jVF8ZhgKVzh36quMbHhfj4+
595oHCPRRf8kd1f43l8vVnSIDowoE6e4S9S1xUz1r+9wwejBHwWLB2NIUe6MQGCa1r+Oo/lQU7uu
NGNW9MbC3OFiCFhT+BttvoaZtZS850QyedAMx0JlYLx5hc8srS8ulfjR4Da7hDFJLegN3BVxnGB2
ffeSK5M6xtBQGlfGRxNhTBXjZAcMG34BsAjG2QxfxyEHBQOsYzbY68ci22UlSHgXxCi9q9+cnRpq
aUzCZ5hWcAER/OCZME9d3j3FGiCQBqzPLMXNS71nfPgw3LW3Wp+d/eIwDsYmfcb1uYO+frQ6+l38
1UsOMuvV4tpVGzFMmyZOUcnEzc1Fv5cszE0S3k+2okLFKjrbhCkUw0MF0m49zfWZzVke2KEFK9f7
YM/DR5Y/ZnH0ooVoTJgsa/TT5LcTbRMZzyprHl3jkZUi4iif8IMcqXuM/GotzBS/df8up5sqsErO
HLt0DeNdEf/qGbR9MwhNdWkuCLMUJGQZ956mpQdfT3yQI6V1GGiDAamL9tLAudjGuYV9XqryoSwv
pu6lN5HdjZ7WzvchXq6gQARU4cxxqo1R8iI4BYxA0xJkOY4XzgwEzI2B0ebe1KNd5WnvQ6H7W+IU
8WNP5l1alX//IlgG8P65d7Iy5R4Dwvzd9CvGHB0KANu0j/ZMLpof2SzgYFNtOj+u7lBlpTsLI83Z
kMqH/VLeEzYP6bIDVS6Aw99jcKSlcHNWg/H8K2be8XNAs2bkKMEcaFKaEd99fSFW1kZiwLschdEa
VWV47osQ3YZTIkvhGxR4vcKIt3k5ciXbq2rM7E87e6lkhNDfLKpDNk7RzyrMX1O/k2+JUMNKI3Li
W1gk49qzxfDo9SEZQIlz7uxSXXU9X48kTjwpoJRYQBA3uuhsc9t9ivX+1WZEczUW8weWSSQ61sn1
x/6+1druKQF2ZDq1/ZLV1TaJYH3UqF2Q4UXqWXP9b4ok0Z3dzM2mquP4fuZ577MWfWhEO9/1sL/a
aJTXuivZOQuLXrthDG2Z3sHH6bMuPDEBLJMjnlqEB91UmY9NOyGT5hp6tsPofXTNRQBlPtBmp/dM
dxXo8N4/yrIzNnbb/Pr6lcJfJH7/Rl2swnKwj7MeI5CQytKOv7+Y2rW2oiLm7MCaGS/3eJ1UjKYg
eXUyuTeJI72LzG7Z3ek9eXix/+JjPx0zf0O2ZriB/HiUbMghrmL/Al1DMhfcH4RzZs+FPYLIJ5ek
WbssTc6/v4ChRvG9xoHW9XKhL3bt5b++sKbJ9r0kfM+v+XCWyWZkZsP3UOnOnlVat4YKbB41mEfn
zI6JQM5tekOTkW4c6w+pzg9oRhWLibwLGVDa3xLjAaTbJ+JpNDpJ9lAOU3PnFnCXRWZrAN+JRa0N
890h42iM+w/mNyDiQGAq9NIdww42NeeqssXRTsnzWH5VggYMfo+lLIGSqlcPnsWELO3FRfLtH9qa
xXdC8mGSQZFIsylCBzLXQdNJcw9a4JcqGCRQ4EgmXuJFJvFjNbEZK217+l6xilmb4SQwNwJWgl/X
qV2x2A8BD7VHw+unvQ78r9QUJDYxDzeVgpSJWlvfjV2g5X71qrfDp9Goj8Qk1iG2qFYMmIuEDuj5
sfa48EKY0Q+RKo+4x9tbliByd5qdP5rqlmFTVK1/y6PqVlp2vUl82d73kd6CswO7YYYmbEW/9I9J
i6i8iryNayPCg3dT0qcWP2DBZOcxDc2DOYQbXaKCRr++9rt+IZEk34Grf9l91r9xfO4Qxd9zNipv
28ZqyyfGTDpiUEl45vLLrICKJhEH3JhZffYwCu+KecY9ii/Wi+1Hva+m09eXznVNhAR1/o38N3yI
RSfPY5MzWe/QTzHZrXe2P6H6GC0Ki8HGto4znOQzL3zXPUteZq2l0nMSsnC0EtLhUOp7e6Kkmhq7
v5nuJI+NTeeP7qG/aWlUQD7NX3rhdDepdd3NRZkT4F9Dgtgv4wk7rpHW6OI0ZSV8mLTIOfot+zQ0
/bibYh7XfgcAI9HsJaVk+Z9fv/76X15ZghggzWyUXXSfD0kSfP1oiILzc2O/NFbdvxspw0nPI3SC
j3SIGpNwVbsIqiTDeUTxEhCeZe6tRZvL3eHv4syAB22M2rZCebgldccArh6qVZgjjcWM2OwiZwL3
vdSeM7oLj233ivsYR9psXqh0mh2s6W/wqdwHwt7cBz8HXMeT7ufXz0nq0qFLveLe5UGydhWKEj9x
m4e5z4rAruOdYeIUqIfKeo5lRRNZotILc3XnD0fTAPKfkEu3qslnPPfAQYtqhq1TF6zq9JIDdhqY
99dx+RQuyFYjwesbtTEmFzfy11qM4LhAbPxI/sdkWnju4Y0G06bgbF+lqkm4teOnGRE2j7T+ls4I
zArPh+mWeg/VknWW6kN5iGtUvPWM+W4ADtFUevXQetFJOV13xp0KTjCqXguAQAKKj9k/TyXcDnv0
mm3riWIrJbr2DiPp1Z3xd1WkqJAzMT36tAsX7kbJPO2zrQznJcMQF5jjmN83JizhudAVwuk4CUo2
UboYmu3XHy8afASRs1QfavjojDk5Yy2oH0EbvskpYR4PTvOxKyIgCL4IaG/ktvPkg05Jil42/WS1
K2Fe3KXpDBgPqWOCdKvkqVJNhfoxpyaLERk/WWLoN8wbSX3oxFFN/bXpGyRmYEkubs66tMl4dNGA
5FFMGsPgviZp266Yw0LsQ/pZMs04zRXq9RlyVG41N5sH6ZESZbiaSrIL7rOz7lfGamEQYHc1McEB
hEweUVGlsf1mE9lxGLCOQiKiRET/l2x7785C8rmWLq3WWPpBWhTJRfcpTfPmMsRp9jy1/UX18kGB
yWHeoBimzdZ2DIH1yzr7lhqROCu6a5YYGVxvZT46qfXN4qo/8d71YI2dMRTrNG9PtQ24kozLFauf
HpZEiLLEgja28QRBS+Pcf/h8nyjqN37hrYghzPnUNMKikF+3SDBBwQ6kUF4m9uUkpwMk6ooeuToQ
gqQdp81cTXeOR8EMSZfMktTZ2x0eALctWRZksJegWI9KwMJlKeOjlrh20S3pjHBr+hpFbIm8mhAu
0oO9cSflnZ7rK68i9hAexMASUSjqPSIfukfGnRjYxl9aqluEjR2JFT0bFnxsSXGH3lwnRAMLR5j1
Gv6C6U0HiXvD3a0hubDljSGAezR1y1ybkpfSxcNDPSNAqKzq1GbVtjVD7+jAU4VEs4PR767iobyj
FeFpCJwlaE51ovcM1wO0lDaodNjCyRg+OqXm7zUcPlHF3sBhbS9K3wVXm392U3QFxphcRwqzZuzK
rQl7FFItfIJGrJNWn/dj/nP2YQ6TlXwurfkpjoTc19Lrg7HnDGvHcZ9M+bmbsrUquCzdiavdi0Ht
hOnwhKkQeZ3/6vJsWTVJZa5j1/b2oSFfSOUcmFdr6JNiypiscUEAvDUWErhEhJCA1CudNafkoGFR
V4xO8+nTn9hKDgMQU934Jgp3WCNnbE6xVl063XswB10LTCuscHYWpND5FzZQz24LymqQItzVKr1L
iUDZJKbzq+MQ2SC2nvh3qdYm47W0zJZ9RPodBr/NZyK6LZLYo+Vp2FzDEf68PR9rB8MivWl/nvIB
h/aPwWmuiZ8Xd1P2gRoD6KCwx8ei1N/0547rfu8PgJsAcUFhZ6uox4grq3o+X8LeDEZo9ET4YCa2
S+euE6M8exMpeHY6f3jetFcONBmjVh48nUgcR2TIE4AAJja0UBAD8kpkYJPrEfy3dSNu/Whlcbua
wAZwlJcQtsz2MMQQ5MqKhZyLMOuaZt5FGdWT8Pt669QW3hpSUHMGhl3P5Ww1I0z3ntCV0mDSWE6n
KGqRKnLU6w5R4PaQr/Arf6ZJtkMhghiuRQuoVxA8wICcFNYT1pjw6S1NHpjyPSeFfT+N4OSwcOjA
Fv3PdILEPtV4eFQR7con18SjRqzTWyTRjdX40oIw5TglB33GFrFSk+Edq2leZz3ZUzrSOijRGHMi
Wsx8rp4iRKtFmEMntZR39klCp8dNm6AXS25FcyyKvtsVVfpcaqH/6KMHRqWvblqGtXZyCK71Cjhn
LOsUe8C1EzO2G6dsMcF1h6UnSjUy6QGn8+Gn3CSZtmYoDIbKQ6I5z1zCPsfRIl+BWcvD24nCWwpb
5OTUdcg+bkSPx/kfd7rcuciVy6hkU4A/2Rd1cUJjC+vBH4AkdeWvhNlCUOkCEeIIajfzzoswi6eB
dUKVFj6UlfNAUaWbmnz3bO9hpIMzZf4yS7wiiGxX1gIlE25T7iaPasSzymBO7fKicgaxhUIGhTs4
AxE47+baYxiINCPu6x/SH3g00lBxTSKIZ3WyLgGxYPSSpA+hHbvgwB42lEGWBMbnFV1FsZyP+7gd
f9S67XAg1IfMjSBOVAUqRu8qCPRhW1b+1A1WWpMUJPJQYjukqQeeLJgL8cpBIFLc6UYwWvW05gpR
65Z83DkOCa2V8izVzBFRZumCATj0yzwidGLYLIQOJDLmOzkudIyyRpIb6ns0AqcMLddhGvjMRDPh
9dPxyDGvAEAXlUerFa8MBSSZ9m8KIMmOTRz0+QiRrukiiBc+COqwAPQ+g2SYi31FWPStlM6m6l4w
kLG5GaTaktv94IWUyRF1HPIzCFueGdLfCtBkVQ3bLzTEOlvCm6cYgC9DO5jPI77MUuc9KODXBC1K
9A3RzsBsOUvLmE1a7sJ40DC6DN64N/ok38W4MVlElkGDoWPd6SyFmyn5Dmwp7vvqow2RSXeauXXg
5QFylf62okIfx7k4aJY6eP7w2mtBFonPCbr+WiAaYSHrePlBNhC3Q+fRnWNamAGhpdEbB9siLqdy
vG0dDybcmpfczOBUyoKfxlO7VKd+7bDbD8CYV97khyRRI7VisHBzq+mB1B5K2MzIgsLhSDDLlHjO
kLNsSFC9ksnLdh4pWtiuvIERu4DpJDxdbqIUGnmLoBjwMM9uBz5URu7XupI2zzFbV1zYXRYYlbPR
y8ZbE18b781QHAymgA4UAALZCGb0gC+nyNcrEeeYz9wti8hm7eVWtdNjYh+GWHbB3K4MfagujUJ0
YYA6RLC3GQs/oClQJ0ZDzoWxMGhQqNSIQHDzMQ22dZgzXpxsXGN8mXwe8Kh5Ht0OrLq1ZBonMgmm
yk1Iapx5pJjOeSZ9INAt/ACNQWWUoVXZCMraweCu8Cpva+SN4DyVKEeSvgf2z1XplAViWLt/M4v+
RDreG3oXVA6lxisQkkulti+xjVS2Z+fgOY8wueyt7ekovrw1CvWYpei8icVyoDE0t03EMpa32CrQ
KKUvgOM/dM3tgiRpn4rJfWy7+ltcgt0v+7La0CQFMEqNLZgRYw8/nXjliEdDeLF5Pmy9cNx7Ldlp
dgnceRKlxJesf6B3C4O6MaIN6gnKOp0xd2Rnj21PAiKCWsDbPmrdlt5hpg7CSYXaovKyTTO0M2YL
D6RdMgU2pwOHf0Svhes7NL0ZBIcRBe0Il7Mo67OXms9aHLqrvEIZlQ1uiT7fWk8dimZD6yQPIFc7
9jFnnGcb3EO4K9SIhs+JkEmVPejN0OKZWpCY6qVqsQXiHs10/o7WP1t+2h7jiPtKzMZmMAi9UQWt
bt2vqGedtcvf3ysCLpNsQP1gpoASQhVhdEjMswJzrvSWElIQ3JxY/Ouz1OYNtDPiU6MrlT7jQNIC
qwEJfNcSClFw8A0zT0KQdpXFAAf9Gkz1WPEvtCAkEazb1fRae8O9XjFdiZjpMokRD2oa76BSHxMB
IqTSzHpDvTmFmDHNGKhKZl+csCPa3BEcaZnC0VMpcLoJZkQ2U1vDmW2E+PGGdvbJN5DnJRHPEi6l
utZ2LNOaAJck22rKz6NmSZqLZsGqehFS+dyR6zaLYEU2XnkyUKOfBIGFFOYcgM3g76PZbvZDh0IR
mCbSafCasRmOG9hYsGb1xt/mESFADX4ru61faz6fy2h1B+zxB5KTJDEnsXkZs3ndT0V6bFQVsGV/
bfFGH40WzF9FmNkBxUm00owjbeT0zWpsEbiVYa0F7WUI2Hel+ki7p71M9pmQ8dZe5GJY0NAvG1ez
zMhKnvpV45CDzS7pfnTus3kUq061vyJnRHvlxFdhRkEnhg9NNFeag0CvNpS9V38h0ULOfEcp3m0a
z7pSaKDcg2HUXuLO/g6k4N3NFlTH1oEet1rSXGP3xzjxf1l5sfecCTfgcOgmTmpHPnW1+EE1doOd
DaBq1+fOJ0KmmM3Aa8UFrix740X9N4UKbiUi91wXNalRyw9Zj+UTKx4Dh467cgZQJ6M+GzyUUdlN
mYv8kv5YpJ9dkd6m2iTmk7z38lqFJP1MOWNlMDggwFd9xWzS+VEN9ofqASy5USoxxkjmtTgqfrgj
91ORjy/Aw8h09fSnFu3UTkwHc8JmSBc/gZUtAoAPw8op+DEz3/gZ2yPzROOJERjXHed4j8sCFUa5
xuNWbIDJvabpFKPk4yHU1kRmTJ2xBioTBgxN6kx/buXIfF9fbozkzr7vZVkdISORX55jb0I+/ATn
404rHlLE6mt3aJpV66dim3q9OOBVfYR89C13NUbJY3VtMkKkG9CRlH60FZ3WLNgWQuvhsv7I6vab
S6ghQrx+efjZnCv9Y1hmzUWY2j42OlwWrrB4kPTsUAwLhqeWm2skbcdBgd2WvfHLTxwgrCwB0eYG
7qBwmyNIa0ad9RfyFGW7HdPvRTjVR5vWdwSAT/uDWmdEV/jBOmljDR5koR9KLJMWB+JuzFgec8wi
PG+Jp26oSzV3eb6meHB7jOBwBLDvGPBz/ZDTPqc0z31ghUkhP9s5PDijumiIx9NBfGuZn/N6iJnN
rYH03yz0OKrBYcaiXcOxiK4hMc4bnQPsAYYlCqr7SZfdJY86sav5u+1EdpKKi3MJLEhP6rchxEYO
f/FOVwARRjv/BCl5GPTsPaQ9pTgfv1f0p/jKHaYY7Ok3KBuL/cCsPPDBO6RtMkKDKGCtOjTl0ppZ
y5vTqVCh9hJacHctRQ0WaslROMOLPfQn350qoGoxPNCMEXBttbfJTIiQMpATpwIGR8sK9qz6Z57l
EdBHMF7YyNz2o1UJRh07u8FKxxQWZd9qJMS72fxWergqAVajGe4bHpILIjSPR2JvphFWJioQTgmc
/jXtawgemWk2yYXxu904dIJNBr4rhjPIFsIta3qiEIYNC2MuMlPVZwv6TiEKDC7oy9rhQ0/NtcUI
ZEVGiROUTfwYwgdeqSrtV7zf3iNu3Z+I/TZznc/flyBMJ5u9lTucPHk0GSuu9NYlQyz9TrAq4+Dm
EUKwHpgA8mVSa/f2TCA3SHOF/S28KdTaQFzLmzRZAPgKrmVGMA536XrqCzwp47izjZb2X1mMCKQs
QFjJiUJ9oBPMuiPqkTSoBReWtTg2eeuPvgP0pDCGa+/qR6d7hlA2bI1sFivbAQrRRj6TBY9iqQeR
2UTuihMr3daMVLwO1QUr46Dm+LXD6n3ZM4b2d8I5kr1pC4KqItTStvZSu2MIKAXKgDeYAbqdX8g4
5b6YNAAJLoTZPjqxdIdsBY2YgHXrrtEuVtcdQVeCOPZWdTXqyFvdTRV6WyBueA5h3WIKtYMC5WHY
hd9zl7wlKw5/RYxlBpPnfN8OqwZh8pOgUtWNh6IX36U98yzKCE9SbRNonSANOkup1Bmfhb7YTga5
I95DKH1zkxocQny4N0DJEcVL+uq41P68YuiTEKiK+iaJFF+h6PmOuURK52IkoGqcGsghMvTLNJd7
r66GYJgGwUhi2MItecn09kdeN98yr0JOoNROMTpaE5eudkNS3Zd5Cm2/LYIkxKVZEE4CLDA79X36
5ITqRk26Dkc86rjhoHCwr9viRi2X/snKnBiZc08VZ7HpGwbk1WlZUo5AnkRSrK9Ny+0DM0XNXdid
JMsJZZtobcH2DjFRl1nDXVSVTMfSmY9rAu/rMZOBJ8LoLs1gl6RXWQJaB2+Lwa9HjTdWNQr6nLh2
1oXhWMm1XNlDSOCI2+fbnAT0yX+JY/fBDX1jLxlJMJboUgazkiIzdaDEDphVDfMRAUR0JM0Gy1Ee
Pfk0Y4EQyENnIlgBTvmB0cbYcHFCJ7kFbgUhDvevve51ogr5MbHacMxfDAZ7WswYN1NMGgdPjvdV
qXbRGN5mt+JNQraXAnJd5YyrfSOZX7RtoVCaMPMDiOdCt/duSnPfHLP9xdFARpiKc9g33Gh+YXzP
mSuvRVtmmzQ94b4rL6BmrMRklKQ/Ta6xizVGAYDjs62Xd6/53J9FDlpomFZFClCaQWjJo2oOybNj
jAnmNQxxO3wQxmbsKiF/Ob0JcpMEhU1NOF3Hkahy9qu+m9urtl1aF0c/xB7VKxvRFWI2xKxZwrlZ
HA1t3sPy/RVZPIX1hBFcaAzrAZNJntCKjXHrkASmiAIbufnros+ROVYdXQe7lPB+MMOPvmFf5krG
aKWDJCCP5mkXqeGNTAqi+9j2eQQ9HvMZXfQEwN/hcjiO3QhkzDaPKUreXUqYnJycnYtj+2xMMBRi
873TOm40Pf8WOqGxZuI3RLiIe3WoF/PS1P5AAQfe1vUFY9/uOebOEAZVnmtO5sW08jPJf5l4w6Yk
SbvBi6GKbjUYur3DMKM2dTr6QWf1qFd01O9jworQ5aDJXPMaSWOpjV+FpZWH/j5ss3Q3MeMiuL55
ouK3eVA7/ZIu2OD1RE9VEfDDgmnkm5XaNQIUjkdU7QAnufSSm6jwkVzFv8hx2CjTZ2RgaYRTtPZj
adcnF7H8139j2KGKUXHQNM2LVud0YnbVrlrWR1pftEcxNc7OL/NHsqoesqxwKZnYjrJl2QxeBYXE
J9dxPs2M5L3CYykmU7QWKav0DllO46OXJRELYGiYZEcFKgFlzqkbejJz4Ho4LFG5eVMUqhpW8vld
yH5YRTpF+7xiiUN6gV18zxR74My80tHXvX/JaR4NJ/qB749nIKrt0EF+kPDcC7rGSLZssZHrxh5K
qIpsSR9N+mh/0nIHymCCzyhEag+18z2NDAfdICqPtpvF3RjlO8fmTdfhC/qNYGjmPMYFAyHHxSm3
6Ph8IgT2OjYT+P7hWnnaUxuG+cbzZb+ZvIHEXvpZrALNZ5XXjNLqDmAcW0WfiTR//DuBKHJjZNq8
67xe21QSEUSaDIHHvvfQPFUkOF/Myj9keYN5tsPvydXEYfLe5+U9HrhhXfZEZyL8s1dY9ajBzXzj
C+6UTGHm7SAR7URcX9CFaefB+14rqNkm4DGc9hHE8Lq7Azwuzr7zEwqae3Qb9R75j7GEqous1Dvm
jaNfhF58mxuuy0R4A/qMuL/afvQQN0w4lN7p31Oz+KYJk5zFSu78lo1vdW9Td60HOcwrquWfWRnE
tfOiNCQpZG9YhOwezWo+6UASzh19etx9RCKikAsRwCVgU/AfJz+LaZ36C4DAccCClD00dBIuMG0H
esZZnahmLSb7VxN78SHO52jD1mNd+9VaE0l/LYXYj7XMN1E33GNLS1euAyHTHTVj75OtWXUDOMty
ZJWJAsASdyUE93eQPJjASHpcZ4WIHkZ/l3gc9yyI9WPWJP0xbqJwY42YA1r3ZLr+seiMlexNhBG2
enEWzzFOs7U2t1dEcNuqwHhddokVeFFNVExcOjCgmQgbHk2vbi+8LE8vHwwkOivDIf7HcgagrFLb
NhptR5bDk7Nj/9LCoFhZGgR0UEwrpVwwciUcptJ7rVkxntrJPQDoS5G/x2MgYSo4s/YrT5N7Y4p3
Axf2Vq/VPp3Zs2HF5N6Yc5xqPA3b0YhXsynqA/v69TzM4Fl8D0WcjLZtc6qy8Y3jylv3uflQgi8m
iIqw0FwKK8hqz7wsVvksb3mp7bYTKVyrBF6jQxlg6Yx7nZBHe0pNq9o8XkMdOKeFOWLELMNAPf8n
U+e13DbSbtEnQhViA7hlziIpiZJ8g7IckEMDaKSnPwt0/TXnhmXNeMaySHR/Ye+1x0SAocu+RyNs
FkI5Z4tJ3gqZE2qpmSDZzVNZLSXEhh/s4HpgjZzxHcH8iLFvkYZEwGig0wJv3cxk7SzRvgsDm10V
CTaxtHQRyDh8c17DPOoA+hlFREZsnBMMt0hrr+yNyfmSyc948l58xk6MaEKmtSa7Z1XeS1udG5XG
4N4l4pOMyakASz4kxFCQ1dHT8SEsph3ULUT2CeaagAAWiBMUJ3590TX9qCfq4EY26yvfzE+aE1xQ
SsHFDUlkgD9AvNCn4o0uI510iU937mXJm5WA5WzNcs+FAMOGaAOa8tyqtk36aNvpIjO5ArkGQK+v
37XpAJbiwTFBfCOE2ZYV4gE4bEqZhH1k0DmsyDMip/Bs2/4hG1jbNknNNTae25lUrFmnGEzAmoXf
29QlxcGW9VGNib8XqfsbLAF6OINCN2dWDjTC1ZcIRBqUYepDmCOdquT+TWIPE1E9IMkL0NeEBBMV
OmPxGOAuvl1/i7QSebFm3x3nhHs4BCoYMPyt1K5s8p2eQqJKkW3t6H+XAVqzRTTAnesF0h59JGyQ
LYlc2HF5dfSMsAn/J8UZ6DtREQTq54iNKLoWoeQeMCa92uS2y1pP20DzE6saIveCAIg/mYi1XVyj
L6z9LyzJDLbnySnK7wIv4sNViPIKdDBcRjM0Lcev3rjatYYcLgZkkBHGFfrWBr2Wf7AYIzFu1I6N
XX+Eoc+H1ofVmLvefgQbuHTQwcTOmCEFCvYxBMAiZMs2htRnOfgWtJbOzooIA0SqmEvtVxm5JH8C
OR0S58hwJ6AT4EaTqOqx6JUvBmPPIC78pSqdapMwHDjGXvzgzYe3iEMLzLt9752ZPAv2nik5Pmmk
D7QfMLA4eZMygw05ZNGW5Shu8CRYJoP0WZ/HPKR2fsz7M7EOTEamP8TrnTmPCTxEnMkz8CNt3I/W
gcPuhdY+UvSWgBHWYSNJI+hzKsDo1bPDauVVxS8PQEhc2TYWVZZOckSIlFoXqSW3DtrUxu9j1o42
U8gMZywEqXuua3+DphBXJrKGdLc561IyTxinMBE2YDguIPU0gXPxdIiGecquOefmaCO4jRC36+1Y
NBSI6KHMAAs+JdQpcfpk1YpwQwf3ZuTez0llf1jB4FjUCoWCBANSZhzoo4hTwiK61MPit6zFmztU
7JAtPoAsPbdR9NO3kSLECqzSlHktx1Codomw1jjwLtaUVy+MwbvRkds6w4dFXBxC1xRT5h+F9d8t
GnvbCgD2vaeIqfUgIJtMEdn9MIwArsxV4xfrZH5cbSl52xipiaBaIz/nDu2CZevyPdtx8y7Cvl67
Eae3ZLuu9cEtgbmwN+fi1Pa+a2s4RXO76qOgXrtq2pV6fUyn7G8sLXfTgDKc2mMTBZeoQjKNxOV3
oWAUdt0XhRkSpZ7AI7J4qSCBEgh5G5IEYCmzAq4jMphRNOEMlnN0DEnh9K3Iftj7pFO+9oc4YfJf
faSMGfXALjYOtBcmHArMHFGdRWujUTDLfGd3H0Edk06SQv9IyeuUsV/sMouU9ZiyFOI6f1+9WwUh
eZy5Mk+p6O+l7qp11dbjolTya/RZR1WjNiywEZ80vBMNqL9Isyh8OvGQLMlZkX2m0V9gaOGu77nS
u+h7bKYSXjfmCgtPGQ+isyX9jgFhVsMhQ+my0Mb0r6xcuNUw6XK7eynJ6UJ2e9QyPd8MjrpzZXDQ
wY9MGnIcRWX9Gt0IVYvHA92hQB8A3U3VXuvm3bOa3vM2UotIYl92ouhztO1qWdUtVZmxZkt/a83o
j4q044SHBSWK+7fAOlzzQVCtQmBsl2gVTNr5gcthxdoXRug8RNaLX3Zxqx+5DX+wfa97/QS7x53J
5AiNvfAnK73ej9DRJurH2PqUqgMscVumMeJ3n7SxPmWjQVhA5FvpKrEEmtr0yAhqDSqFh6Z2fvoR
pSZ2pF0yCiDUWnzO54F4WyQkS7Sq5l0a/oI8QhUXpJ9ehmOUSBe+YWeAPEOM2KL05bdn618N1PVt
YQ2UF5W/TgA/LMFsfqcsj6DdTB8TDs3lwJRLy1HA1oTcUCEZP9XQvgRIEQ1skHunQnXFGIjMTSN6
BKreGCifVhrPZxOwflHj8FAdazSsJc36jsT5szACf5E5LrnmA9o9d2DsOuo2UUtRfIkT7W4O8crh
gV5Mvgo+nvvwRhtfjXb4kakc6E3iAuBS9R+2/w9+atmqRX8DbgU2gpEQyevoZYCtAXb9cnhUlv8C
kvASuam7wZVYI3Zw9qVlmCwF+QBapZ5tJ0FDy4q3WnHsHrSQJRd1q0kxU7IO0DnYQATtzTR54B8k
o82vulXs2RDfqEy2Dd8PxWG0zEbxCdczXUIGofbU3wqiP7uZ8xOG3q02adOV3z/mo3Yxnj0rnZcR
5PBN7HYst/0wbVJZDa+9kofdeOXdbJmvqbz40kqiPIJO/Z5qmq7JnCGjHDVnsF6EprkaoXQ25mes
+TCfSCIs1bDo1CXxwr8irL+ZFt57pU8892iLawufpJYDNgAeYCXzaDhIyRYQAwvfZO0OyJLSFuRn
W9rfjvFGfg03t9vc2GipZa76e+wB3hXhyfPEJqAnR4pNe5cW0SLoi3dSF66YL6Ot1+L3ruNjr1Bc
F2nEo6ITVeUCtdQ+SHd89UrDZeo80feMPP2BPCbTiEbGWtsufwOZc6xKSUZIOIstwVSmTburw/To
1xTFlWXuzEr2yMroKRsf8KwPIBUpwVUfkdawfj7o/OwxRh90MYQbHzTfcjCY+VpSvje19Y0KjKM1
8rn764L9a87WSLCLCHzOtTjJV6yCGJ1q5oCpvCS1K5anDrVc28Vqr/kkV2QGK5jauA1pGi19HMVb
nT7ESGJcppT/SxWKe1QMzC3mCNFSuGSBTX9tG0I80SF0Fb58ZwDPzHTise7Et2zx81pDjSxPGm84
BagykoTgwuSOJese8ymifq+ZIk5vgWmtu4qoQzhYrE2S5NyzQ150cyjDVDJqkGn4KaeIKPJhusRV
8ijTNfvRbI+fZzuxdTvWnnnQDUZuRD+51CpcrpCvjqT0rUYNNEUyQK3GQEW2lJqqlelmNaGbyGOV
1r1UyPo3iMY5/rRDQ0YvK5nxzeR90d0BMe8gjWUZFuFl1kOXLspX8tFfJk+jiOEe7OigxghBP9d2
Y8P9NVLWQSYNpV+ob8OaxLb3SKgYRmTxHVUoV3umo7seQ4z8tvdDkiCzTEiiovUpsdy6yAESQ+09
5kwH4ehn0KgMrNndSx+CWhJ9E/WYrqu5sarN9toaNF0e68lFMEGfyxu2Vm11cq3hy3SHfqfwuXVh
O8JFk58yyC8i88P1pArq5g3Fnjsa58ru1MbTEoyEibFOxixdIhUZMKnUP6pZ2Y/Gd6ki3MrCacgE
S8BneGqVERRmTvl4mIqHbRX9piMok3HYeBW1AIrswpO2it8N7h7sS/m7402vTS8RAHr8wRPRDxVN
HIJG2Cdjv6ODfmtt83WaanIyUwqdsm0/2hF7cly/xBI/B1cCqVnGI3K6j05K1na6RmSAVu2lYL8E
HG/lRu7DNfO/kT19MSOPlnHaXjJiGj14CZwU+QYLUbD0+EAutIE3QaJ8dwxjGVC0LfWeQlaC46vV
h+M63RlVBFnZLXMPz+2Whl3uyEO21qZvAzmdmhiOSHzv0A7z78e1l+nUqXhEPUoIApLUSnDSLyqq
A0qy4YNKCsMYF1kVcpsCbs248P0IrvOITNL4y+KNYypOEWrZH4NBZIawEkRS/d2IGXYyLipOueXv
ev+i1ey4oNcy9v8md+kmUhv3fc+UsZOAdkbo5ITe1uugLAHVZNqHwN20sd3y248ory0vOUee3EvS
IU4+w5Qd/CWBjylaDFzGjJB8wrmkT5Fvn/sAmX1bK0SCuVgKX1BpCD5AFVWsmxiLrqFVVQ4PWAeu
gjkpYTzCxRrYIiWiXAXKXyAkCLWe7RMakyUymF/kB1wSxUda2POU8choERDL/B/0SE8BQFAol00o
tsD/GfuQiLtEFMoMwuup3nskEFbKzH1q4MKK7sr2Bj49sztCLfyNr5km/GYCIQL1a8DDuimIZCbK
kUv+r3BJ/dEbg0R1cp8wz8baOnEjQHEFpdNcPucavZI2sMlQSXzwKp89WDYy97V/YWPRznkznEf6
9x16/XcWNyyW3HXbpogTs2vUN5eodagC9WWVDxfMKdktneIbcCH7YFXJa6ddBn+4u2os6YDiY5SO
+Wosgi09g7uvyvgT9o9H7GO9zuv0PKYTH9M60jfoLdyjXibBdrQbcmxmSY9mfaRmVGwpN7eEtwP6
wnzHTjlraHkrh1w3ck4cKH6dSH3OVWYyzsPBFbbNMs5rPyZxKOxDnHPDS4y0k8OoIqtgYbchjyN5
ZPVMOnFEsotD4vFsbIoLO4fNQvTfPY8cdsFQQ7zI/ZFk1s5O85FBEHIv8J3nAbjzUg3Dtws6UHjd
MczCQ88wff7s3+04jG9Mgnj+vH0xnMDPbjM3qTeBz8BGJY9hipu11y8SE9BDSMo1zCRMsV657zpk
Niwt11HUqZOXN6Ab8mTr4mRDaEqoXxPzC9KzXkP05CCjV3oQATBFKAIkPD+M5Xs8KY1VnwDIFckT
kLqloSJrpdVPw/ZLFRjFlqQyfg76EX1PsRbQE5nzkRbXBFSgxACthyrfE8W84/fQRCZdTUStxZxm
VhfLgfRI4kV3NXl8Z0m1Psti7EM1rwWqTt3SCMUsy9R5WyoXMWcAcFWMEhaspREvDuIKk9oVzJpS
wQ/yF4j51cQXphcf0fjg/3Wd3Hq0rNesBBRkPzrbTCEfiKfxTFjDNddtpjt1rC94DF8AhhJCmyfL
zmv1je+Gr3mWij3poXDErZ9p7DFuMHRtY9i2RHIU73O8outErs2Z5bStsRms+4LMSM+CYU8OYZLq
mzxMDhrxrPCmY27HZN5X8oZ5gh80djDjUlY/9d75nVmYlhNGpFpgZ0e+J7SVDsnWggk+TT6GFI9B
wKDvGhMsB8qTbeEXvyRudTCN1jq0jecE8xfOiXtLhUcehMXYjgLb0YhUdFdTN+/Wa7dB1jwY687X
0A4PFMgGM5LFmL+xR8OnP+8y5Vh/13mJGNRHW2JJqhMrz9ZtnFRLY/z2TJquGG/UQqJKYJswfjlV
XSDqqiUDvPQQEJK75GbeOVzaZYuzo2QIvm4cn+TNiT0j/BoAbhmc4ZxKE0s+EuBIW5UGkVCOzwQW
MSEwxd7YABwIF35TIR00bH2jgYefZuRH1UrsSk3WsTYjXLx0+cMsSioTvamplz/50+wwoS4haDoI
B7DDQLOrkbCziD9tQUrQGW9LVqFpNFPzt/ZE3AWHgkOHz9q01a1rybSP+ZKKV2go+k2londVi78R
0ckIMPQhQSSvdfUFdBunCOkvPQJTfzgC4UcvCQfYttdRw1pDRKnOXqc96435VXV8eHR+25SokxGo
06iZ9Uum6TYDaEqxtK0/DTC169qPz4yUXXRTauROR9k4vBnUekvk/CBvPHk3WTfAqHVRXqT2G+68
P4llR3sb3xS9sLkdTYbrDFNxH/a995Kk1tFn/L/D8fClIR1DTuSZySWdM6a80ZBrPY3SS2iwsh3S
6GqQ52rvtAJrSz27Rifbg9gtmKqkTR29FIKrJg2J55hThBM/LW59h1ek7UCQ0mgyPIoOqE3ILlPB
zCCVtz7wPKqn9Fba7TkYYH9XQUuol1+Nb8qWGtt95iOsag9csXKnBRqeEnRCo9EeswwckF9obJBC
cypw6LV+SMOaO1BGkj956oJb9qdh7ijTneUgLwC1dafrqZEF9MUS13z8Q6Z9u5h6e3gRmNMvaWv9
sFmLF9mJz3K299L6F7rAkJiT4QQJR7uyw/iuBGnjz686cIejY/pH8nz1cxP74aZjsh2wWNm1GNrl
0COadOC7y5oxToTgds0EBIVimozrbtIKgENlY6LkDLMdknh/wxZjXBqphDI9vzx/1Rl6eKi74Pzf
P681O99ixAeXe6bLal6lwOIzoeBfKoQvBiKcO9i9ATHjsG2ISEYHY4Zb5skNKAA/2GdtHW3BC0MG
UDoWVZAQKyDg6oqg0MP6yu/DecTGJU1+Nr5jrin5jbXGkHSB3cbDpRhD726puQdv2ENIWPE859+o
/jnrEMClQDTfiPNDL2/N/XfjOm9m4f+ooZhR/5jTwyKYmDlXGl/sopoeBadbH+ftPe5d8W565E4j
5WO9Gd9Ig748/5OSsKNTPxKWDAVivMM0AAfvFAcXKiRgocJ6/39fcu1dNOk+amV2txxGcWgUd2d+
QdBR7hH7fOsIJaxR2ZdA98qjNfbbLhyQqRn+UWkivKi8dS+dZQHFGAKwUa04BoVv71NTf8thB4tF
ROpoHxVo8Sc3O/vtzEEynCNBFc6RJ54f7MC5G2eue/zvZehS79glHqIuF/wVnglmlJ7d7jHl2fci
VeJiuGLny9yEpFT3O3Jcs/cKd3saDNZ96PXsHaDKxU5768X3sugizO4hR954AYV7V7facHcgsdyK
4ANM4XBvRljCdj5zv83EPWtmiaUXM0fTeffKgZFLpR/8Nnh6PSDYBxu8DJz21Fm4EkL4BEB5LRwv
2DmzlMlFNwKNzet20N/kV5VwEXp1/oHB7ACU09mmGD1WeRQbXzFm8UVZ5JxStotA2Dd89HUNu6u4
uWWW9+vJ0ECgN9t83+O0xKgKpMDFSMzof/SRXKYmgbuS6JCdam399Hx5ovD++9JgBQChqdoZDMN2
Wu/7SKFQIvt59+6PUXgmZAhKAtKHlbIbB/mensJ1C3XENKJ/mLKO0UQruRf2TGKu1DG3HHn+78UN
+FAXc445vAmDWDw0Iv97CWd5au/r5xrd8B4wIBZ5lLFAJ3toBsK2oiVGKrhYs8Uy69v2hGZprZCW
XNJYzX/d6ihCVo4LvcRI5PgoxpFGZdFJ5M0OS3q4sy3pHMCiGd76+csOsFeOn3bZ+AAjjL4ETRma
XBAOOJamam4j4Su4C8f80M+cFk0E31CEqq1he8bR6yeDYJlPs4KcsPa7PnjnYtcWPMvtjYYNHUsy
w4KQVFUnZwT0XBQrXWM4qw+mviydIn1xLWZnEzsHg9vmuUmQcXsAEl5t9Kw6IaxXf0zLObu5LW6l
Pn2W5kgAFay9O2jQJfJ0D4L+pG1N5+LiH3rwl1NYMoYevKGxyhMbkrnS8axm2CU0he5YMjn1Cv/n
0Efx0cE2znJhZFUYmHAM43HfYSGgbIhoY6Dnzi6WPagf5HaDYb9UVeHtzJxKPMfWt3RJ7KBO5ufw
fAl1JDhKwvojqnCpz2bhzhRnFPXm3p494GHAjDaOsecZxtQsM/wqm7T9+ndYZLgHppnfbifZgw0M
c4KZAiNRFKwIuYE8OL/z+tQo+N1wSm3LQuD/DD5gd1U3O7M2HinOJJZfFrEXGgLfgkeSikhIsu8s
POJpcU60JFp7QzQcdXw3pFAxcW1YzyI18Y9ofYOjYeJ6nZJiWCWmjkU4VXcE5BEiMye8o5jbD0PI
Be5PUPkjzVj6mhsfNVQVZDeQtFJvK3ERtVHf/r30ZfUSuyXy4aJHAiCvPTOQawKXl3k2ecnNNH2J
Sli71gmKrUnpx6TMveaNi6RXVz2K4ak6TZDuOMmGfVJZ2YM3KjqEphZt8ATku0wah96y9MfKzlvn
GMakZ3llkJyGspbIFe2vtOoZEAqrZ+8k3moRdu+VSzKtmKgrW9v6MOIaryBXqg3HfgtSoHw1HNZG
bBbiVlMPN2Xc23fkGWIH+bQGS6yapsr2Tps8YmsCATGar7XRx5eMD1E4584RQnFNGNfuQ4Ptjpf2
6YdNjbXWxqbYIJNbhtOUHa3Jy2hEPWy9EHZQmvOlJz25m3qo7IO1LIGt7PuJHgi5O6d2iUdGFbDx
gtFcpa5LcKm0mQn3Tc3wVtZbhRKcVJBsumAi4XtR+m8QVmD/EraFghZhxco8P9VRhS7JbczFE8eU
Zl54ZayHo5RB13ZyRuetjgex9DxsW/kM2pZaTm5X7FIq5cPRBsC15nFkqZW04yX1HpgXezDv4Dez
HplonhK6wlPY+NGj1UvtTCHavVmaoqmubt3omWsGRtQmInIw9Yx9uhtUYyyfH3sjmxTLtfYnyb7O
q00AuKL4dRhMV4guoPvglTMRQnJORNjk8oRGt0zOckY64EM1j/8OnxT8gppxRQwO3xi6MkoM+gY1
TlS+2BDZGcPoCxRg4w+B5MO0/Gxdz60EsQggBCjtDnw0M7IFQmWwj+n3UZ7q10JrfxsZsqwqJOqV
aGSdirF2Xk2ZQpfuZmEW2AYb66orHdwe/pAewAYU1ymJMrCpmGrIAsXAbLR/3cpCi8Xf8jzqRX5W
ECN2dW7dOxPbUVMX+IXKLjhGvbWPRfa0ITPI64CZCE+HDlM6lPGFj4lWxOs+xvpfojFZYCEzV883
lpCou6X3+OBlPh0DMVpbzJOQIg1yujiwAwxEJNV0kdJOkTUW8+HAGFRvxtNgU4ElIkAy0VS/GpNL
PqQJeJ5QirNwQwX81zRifxUlHriSycVr0HrB/pmlhuOItI6+xwABfzhcRPFXCOHitQwZYFP8uXuX
/gT0uGXAfOAF3ua8EuaETu4doqQXj5DJxubo03wrwylO0LORZfphyJiQV1DVhghwhcFI8Hn4j9GU
Lp2G58AjFhOxhjKOz5eBLF0swTkc3NanTE6NmD19rTnbyO4/0XBgDqsjzhAy6TBVtGiZPdM4RKwS
16MYplM/vwztHDTFqNMJoDPQR7vjIZlHeqmVXASzO6FRE4Vshl646JvFoAtwnkn+mcEoO+MuKQ4F
Wh9iHYXOQxqROuHKjksWBYWD22+bNc10Gcu5jO7DK7Aff1uGhv2v92kgwL0XwC9mU+MDuIFz7gzR
3IjWrgXV3/PIGaLm4KiW2AkjewnGoN07Vs9gEHzsRe8T9MQcRdu2JYdLQ/cKYJbpMeMwVjFBngKH
N0Chh9VJoge4IwHXlhW/axtC0yQosxAkEQhydSg+mo7wNn8QPb1Y9ppz8KwwNPUPChq5yWoQwG4i
YOl04wmzi7YlV8HZYABx753HATGlc0/vxDSbIloJYcZbMxOrlshKu+6iexFQPzS4i8vEXU4yrk9N
TeiiNdMv/n3nQ9z/GOYTEPnudXJMasyRBgd0RARoZy7xNOTBMsHkVtTVsNLnR8bAyLHL5i+trIu2
oxbLJVKT4MgvJJr1dFXLIgF7garZcBpFxVfCLmsCtJstQ8FYN5FphNNWVIi+cT6nJ9aeyZ6guo/S
ZlA5RJ51SHKRnPg/0v5KIlh0NwtWbtYOmIHyh4dTbodbkNgtBQbHG1HOg+UOzwkEL19kp67/6ifl
vjgl8wvyAlchRr2X5zPnmpWxStzWPQe9XRwi3XwnzvvQa4P+0SOo2rTKfsVEW7/YTKpNIcB8UZUu
+NaGq8jybCVlOat48YrkKJCNPPyRTyMMJz+bdp4ueVJ5YBkIJsPp+asmOg3ie/YCTSKMX3B9iatB
WXoVKao+YimGLDCQ+fzvHyOPA8wEdi0bctr4wVknaZ0fVEbaVG855WrUta0eC+siWhZjdArWLul8
62oQbjjSnJ2Zom0bmVSnZOaWYEEIjm6tdoSeUfLAtlgVXZ2C1wvTs4ZGkONsNVmjeNPLzjti+hHL
mDn219i5K+66dU4U6s1jKr1VLWaBWlQV+8o4OI0OaQbmVHdXLynzPRnQoNe6sLs+X6RhnUM9/6Nn
083OXXbeFJc+wbdZMAXHbmzgUDkobfyxOsaCgNPEKY51ovybI/rN8zLoJylX/z6rqrQ/YZu9AIG3
L0abpm/ScXkzQtNboQW2t/A/073lO85qAACFrnmETlSrpVf1ztFUWT5rhOV6wvt0LCuDlbnfUPxB
z0MuaRb3pJy0L6af7Cwc8pBEMSXLIMdMJetkdlLV4eX5Isi5v7ShPR5qcr9ZuuqrsoI4zQAR7mds
DYg1zES78eRRS6TB3TeQ6BkKrW/pTpKFIZ7pRBrTSgt9ba11cXq37DeSttgeBIL7EFpQy5Z0a5Ye
w5RKppTQqW0clcHKJzG4q2uGTgS9lsEmGjWCEzi0F9H8mcYDC7gBBMZaUHbUYd0ciKvLTsP8IlT2
xaFAXI+K02PllnLjVxPmbnQYbyNVg3IUK9LBazZVr/wdtpubaIzgqEw6QHDgxqHBe7qI5z/JmkV4
0pU/CkBzR8dS0WuM23wpzTzadV0HyAbx1BbJEMpc3cXHzqhp44IAQvpqZdde2JcuzJy1E/njpib7
4uob4vIEQaXdoDZxp4/HWCHaKmPb3bYpOwGRNTDW6uIhlezDveNUHrqKrvyXHYNIjKRBf+qXGr3T
olJtt6mYnBalmV9yImJv2J6q7YyGQTpknoPYuTHiaV6tiVlGnGR/KH37rxRvErzoDCCez80KTUkz
RnovM5MHo/f/JqNVn9pIujgu2Fux3532RYDSLIeovjJGT17tBjCyjj/zUIsI2MUYWkzetSUxdPlL
ETikTycmwK7a8xb/Ym8YaDOmzKLV80sMNpxoc24epQDW756exyloDEkdoSvqqjOeY8btpk98iGOT
weSW+KctpLBCQzsdWHBT5xwSjl3QDxLYYpdjs00Grbl2LUQxctNWWdX6D8umrGjp9lbG5KFOmBX1
S8usxYlyTZwcK4j3Q5S/ClkSqe3H16kwwjerj7iAmoR4D3LaF6Ux1Uc9auUmihz28Z5YKd2MP1GR
AqZAoHkZB+1nIhptnTtOce1dItrmA1UDO5kaomcAcavCUD8Kd0pPGtnHSN3neer8t4wxnTjcKSvN
QBgyKat5e9KVZLbv/cG+QEqyT2jB4EzM6V+2GbPb99kWo0pt5Xi1RWq9pN5X4GhUL3W/dE2y5rJY
XQwjZ2LV8mdgIGTpQvfCSGUOzmqOVZ4I0JG6wmRx01XHFnSeatG1LJiYaBdDta9+FaQcmM4nBPxp
70S4jvk/dizK9/S1wepfo2UW9XJiUID7xQ+3tZfNmk0/73cGe8sjEcdcapzTDJPBNVrTj3ECq/HE
QCnTv1aWHh7zwIkOIqNUD0l8M8Psj1TdKnQSdNIgZAlzzNKOhW3pv5hBnJz9WAfAQetbmx1gBnva
NT6qHITx5aqndTk8uW3Ccr8kZOyFwo29bqTXniCOPiIMkJdkfhGNeBnsujhIeCJW2G8tN3NeeAB6
EEPzIBMfX36QjWDkKMXvxiTnfEj76HX8Vtg5NlnB79R0NR0NodZuxx1TweEcW0N7SIsZGcynkD2o
8QjaPLwCSYo/lhbz5qMk3H5jIjrYEOCA33m2IhdjEZ0V51pW/CT9hZEH2splY8Tey39f5tLuDjZo
pn/ks1Tv/G3FGhcnD7FxkVgWqq3eDRPtraNp41oBaeENtRtSCVpva/pcvk2KLLmcC4oulSEoAmJJ
4ACSRDCR/JagCsteZ8XqBYN/fH2+pCMFgUgr64gnWXtHHESKNh9vN/oG2MoKNmz+mCnexI6Msp1R
DozZ7G3Uh8yPYFxBEcD2twoKvJlC8+W6JLaB96Vi4D6NqjsEf2RfdiQ3t+0nG2qeVe/TbTCeVlmQ
v/pedRJ6RB9eE2UapCS1Bp6sd47e1besWA2uMfcpo/5V6hbvlx/fvZwlv9t0b2nakcOrAbOTSAK8
yGkOyoOGX0lnPNN2hZvQBg8XCBUcEIVjxnGhGlpa/VmHqtsH6KteYprjZZb50NMGezqmcfCXSRWa
cTLErxGHJocx+jMSwT20Q6q4aMPB6XUJlgXGsqZl7IaohrWFZpsnW4PpkRviZ+HK6e7E1gXMqv1i
oOw3oOL++4ocnaVlZOVGh07wORV3RqjuV+HoDFOHrN9YQ+N+KWZDsCedd+Zp2FTtDzB43bocXes1
T6AaaqzPj1AMwMCy81Rx9mVpo9zXmHhWBec7Wbvjq4YPavX8VZywKHz+qmfkhz+3X9skbOySOX37
+WLHNYpBFxXT/I/U4GWXeS9bC48lpWyPFIv5vc0n/RpzY6ukAWjKDU61XI8ABzodndj8MvkABphF
t0tqilsvcn1jp+z/4diVSHSw5HtoBk5IjFxCJ0E0iD7y93k0GThp6Aja3mL/q/Xn0htOxoSg0zYp
hwa1pzlNjvZcTcietsev0zcB8egLBskHPmONYgBERWxk7Tkdqb579vO7DOz0xpEo2C0oKVgh3D8S
i821o5Suwt+MHuPb84W1rb2L5m/ILSz/qv8dXCyfsRZ2N8fCkxgxsb+hWqa7nKuydICvUhrDgjyc
/FeKFpYZe5O+SMwEK/raX30pqjdSO9eo5YBPZ4EPPYw4HLyNVwflmZt1ClFzuZp0/8/Q5MXJcsPq
g6xciikEq95dtPwQqwGkQzk/JGUqb7RX4XfXUY/VcKDQJzRb16nyd5mwuUdxQNhFGiMqBFehEwc4
DBqmhcb1DOaMNgSYyeFzSggknmvkH1kHbrBDObiGvOqchgr9eerKT6IJ1NKK/tSomY81FYLT1LdC
x//7rIO7srlAQ6YB0JRvI96qBBclDZfu/cS2jGzXRXXK7C1Yd4P+f+SdyZLcSJZlf6Ul141sQKEY
dFG1sAE2m/lEd5IbCCfHPM/4+jowZkkwGNIZUr3tjWW6kx40hwGqT9+799z4VI0qRk3vIDQeWKX7
MjtRc5wYCXkwYtUhXLplxkxCzn3jIG8RAyeV9zbVimOfDtNHqeftuskU4w6Ki0SD1NzM+sTej05v
lgrhOcbyIxYswb//Q68AhQyjql8s1JKQTbKTMDINFvfWrgIyc3T0ANNUGC8O5qRt3DaGd/+yFzkM
tdp4BsMFD9Flmm6Fo/u1KvtbZPbF69CU9a7RXGTYdRu/hO70xWwM69okFpmfRiOv2YS7KUdTsy9m
JHubrhjTbTLpF2bBOEOWvmhVNM3jApLh3Mj3NCtoHkdhp0fYRIDJIoe/ErTavs/4ODOtOwsCjQEL
0gvN0tb6osfTV+rT6qlF1azm5sZyV+4BeGZIicvm1jgsMNoclbtM0BunEYVjeYGMy4YDGTBkXIgT
nedhdl9jzbx0s519a6BmBVJ4IIH0J+p24wkxBTJ/HeW1VEwUHBgDj3WxyCArlXwxim7XVxSNusn0
gTT3+dxLB9PRclkzZzwRapjuTCR0yGE74ZVm9RVbCM7AIjiw9LjHkDHvJpid/lmnb1Nj4n1jiIuA
xcAiTwaQONFiybYzbtyHsfzhMgJbwwkZ3igCYFM7TiV37sgHHBVF53WiiAjHmqKL6y9J2H98bXbx
c03TYn//1h/fv/+/ImyZqWhglVTmDx4wGwt3kz5f/3hxGkDbju1/j7WgJb6RPwztfmRIYPzQRZsQ
8kUT+jSiXj5NdiMOfieNJxik/YfuSy1QCOIgwKlZt9MDV5ppnUsaIKtaffNzkEmqVdHHHjwSUVYy
ORgLL79umz2mr70+UlpARLGefN+/sDlMH3sGodQZBvCxQj0XMVIeYX4vTHwVgd7JDyJmg4+GZk+C
4UzXnfMqknx56EbHK5jb8rihmmsULcN7U6LS4X5MeGKeKlNrHxN/Z7zCp+6+lRMRxCKmm2DYRXpC
SsHtYMOF7OnV3V8GfYSzgcCWC/6BtsBBFZ26OMuL1uulvhkb8c59KXdBIAp98/NPcEjvmoEs9j/+
NrivGVzATBlC+NHD6MzfaXiIw/2r+0vFPGzPdliy0xRGiR0KLVdtjyebxKSNNHFd9jh/kQ/U5pG2
+WOT+PJ2/9b9JS1Cg4cf3M5vf+D47QfDrm51CXrbbcPwos1mAHElfXPnqjv2ei+3XN2ZQku8D/FU
fcK9RPd/DuxDZWXZp2mTLvPLQtrGwanLB4pVOsOOkE+N2XP6ng35imKGO0zTyw+Rkz/NtesVXTl9
HmzVbLFqM9iG13eATedNOHqf56Fgj/Yn07tX13F+QiW9LqLAPLZphd6xTbVVOtW+gVOUJZ1e1Xfp
hpzARN7ugwmZBBy5dzhWi/GuLqDbmPWbrusHLQCe1RjFM0QW8ntKvgI5ytAbUBMj9BnL2Cqu5QNR
p2uSad5H+43WP0dT4cS7tMUFSH2JNFnGJoL5Pj6aAum0ptdHZ3EfM9IieCxNlzUVjapDG6EOP3Gs
WMLFLNrBsnNQBZgoQfxNBg8NI+hce1r81WQSvDcjF9Adk3FEK5vQgaRqx7jPFeWmi2aO4TaGjhKY
ImiW4qSbzYM/tEiamrBcFxPa6pYHpBiIO3MUkmBLM1dTpcYVQ2STWC1Oolq32NPo0iF7bx9tv2IY
vvxgDvKTFkWyVZr7LV+6n7JDlM+If90ZNdwODobbqqFmC0POyEPwfaT/bVFnrvEHM6UBUlwT4nTF
cQXTmPaer26TSU6TlbnuQbeTQyRBljAALY8p4dQuTJW1W1cgSsYzPcz+lmFeK2JZrapybjGmOgId
YRZuZ4ujdYccTRkNQEwML3ZMAcVO9iXwaduQytMihVisn3L65CN/W+W6UV6mEqlyINt+32JHTgds
oTQgj2Mjs8e5ZbmImOeS6XWeFgu8kvGh97Nz0+XnKmjI4qJOX80EFBV5xB5J/20zkcfjkzhCTQ1g
twgeOs1UZ52AkdLtAKr0nPKjEqc21QwdS3Lsog4bb+ggO++KQ2zou2Ik+ES6DYnflg7WJxorFnxM
XRY0+nWbVZ91HYBE2leAXkTpb31Z8jdobWrGNXKSch0GaFhJt1+Ntik/azpxU6qJ180cAw82mkOG
kmNfRDg0e/MhZHb7wQ1tfBdTR68N6brpIFq0Wv8BrTDN74UoOvvaIr1iR+MQ5OnJoA5VL270YNId
w8iVBpL/4BdRdOgrbVNzptm45Axg9AK/NqdAQCbf/RTW2bqVZrsdZunso3IThj98fONPPoTLoSuj
w9zBCpAuv3KLPZDMPjwKQWys0kX2jVfGarFPAaHd9LmTnAeIjHXQ0i7FdFRNHbiXgFDdsWT8PK1q
wtlQTyRP0A2YXGVER+HnA8IxgVA0W6+sxttYYpLDIJouHEsDZdZmcsZPrgwhIyaOu6icj66VfECw
J7cQz1iLegrXwfrBIWorhPXdRhOxUfZMSTN6ck4Mz+ybdhmSJhubQ/BKdKXESpZ5ukkCp18hmiSs
c+EdgVsEQciob6aIM7MPpOSpQ24Gn3Co0mosfpDHIj1nEN3NREfqSGiJc9n+wHFuvZYslIUyd/Ps
v8UZZtF6YlBpYcQ8jpH4pDnY6ArbeggiQjK1AQO2FsofETFaK7o7nxWNUi8fu70T9o8lVGHK4tRL
anwWR8NRyU1xQipndTY49n82w3YXt7GzNVh7QUVxv8nqR+P2P/yEKSSZId26D8jEKKdqB1rgS+jk
X0eLHHKjXcBIUNfXIWquS7E8Cq5uGlsLniyil74+AAN+m9mWe0Imtp3zUtI/uJkEAHJ7g1qAYu+J
sJDnKPIRTtcjABUSa9gAWKpECdnGhPdVodO2JxwRek+eaVOQGTFIkgzIlbbLr0TDXCPTLh8gq9Mz
jgEc0dUAFFkn35sF7GMzR6SLa1Qbo3aQYFuHVte6YzfYtymX59JABs+M6MEVcMqlmqNDK+xokXcv
fmVKDqCgKA36S0c2FSnYSL/1PnsiQQfPu19+7it0GBOhhx6RZNUmFMRW1rk8Qj9E9ByfctDji5rn
Ojr5g+raaFvawSmpjHeN1s82H8p9MqTasZ5c/2jz6NHUmecNBv6Bzk5N2VEMCL871MiA19814I+g
v9SpagnORuT4xp30Roj9Ij9WnmvDQZGN4fCoDTl4Vq5YY9SbQqDikwWKNM2CJ9Jl32GuwSqM1gTC
YaY2BLjd16YEKJtm3XNSaerY+reqxmmNT6RcoypFhWQxwVAJyMFxcG5pBZFmCgY0cKw7nvmgNewd
9JiCp1qhlRQM5Kn3xMFstPSAyRAXf1if9TRXVwKfoq3vEtYgn7qABAjI6pdZ8KwZ9RRftFF7H9P2
VuI+25U68RHTYLyXef5G5wVdlJ+8l13/Ia/nj/UsrmaIlx2LTimRP1MRLqRTcsJTxSE7gWRcV5/G
FjRNpw8fq8l2jkaDN23g+xhr4dqmVIyzwbMTFtPxUc0Fg/hWz/eZw/PhtHsm7FtniIwTj9YzQB9O
GWnDIWvCUAAhDvH8Lp604RgjCXPj3D6Anz7bznC1Uf8f0SnABfejI7HlJFQEOE1arcqPXRR1XpZz
LyW4UceJc4ZfZddksD2MDN/nQH9o+/JmBIW4uE1yrGqCwqPceHMXeQgynRS5dPRZqYg3FWkbsgqN
58EPcppWLOto5gQt3FWhRbE3mr5+FdOHyZgQl4Zny9ERJxaswcLEoiQkehH46Zr+hA8P7zpu6P0Y
5V8VHJ9Y65yt1WZrXRd0m0XR7lxB5VFpg772pwB9GSnbHe7miyw5v+fgoOyaOMoOyUhfZD9oEfbX
vkXbKslQoIG1VosdH5HlBj7r42wTfzE78WOPCcwfz3P7NS8Jkchs6TWZvivT4LOvl99za0TNBBaB
1jtcCCO+5rpM9gwUVom207SOBq8WpFuB/2LHpOWx18QrlLrYLb6KuPwcjf23crRQ1mDJ8WjWDoiZ
p8tQg4h10vIdR957bOaPuKFwIjAT2LvYw1Z9qxjvq6g8GmNdHqmZGCFfKvwvq1JB+DFr8gUQIlqe
y6zipRzFmwFdGCt3Xm/oLqc+4O08KXwsz/MT4loc1Em+J88Q3WjvPsYpomhVKJBMwCi2wh0QgVko
yCzZrdtyPGQ93VnHIB/GpxB8qiWzA0OHZzmSHYutnNHVY2SAQ+hon64tKzi1dSMPg9bvbFIr7dqd
z3WWoK6qlX2zSrq38y1EJPu9H7RHDODbgTiaDy0rV70AKIX9wm3dXCtk9iS8k1Lbu97w3gYk3AsJ
1KFFRVKgFG57VR5KgVlFjuE5bgpeqmDnYI+d8WtdFMXVqk168i1K26utDECjpn9xg9K4lUT93sB3
t8RY7hUMyaORJx5qKkqfaX4NZwijtUw+Y/nRnqXRtIcAsctq9O23lrHdJvGNJxoINmI0K92jNLH2
U+OCUyASx+Ep2TOohW5cQibxzXG4kYXKGtaaR47L/zscGAzJZEGotLkH1pIMYLyocUCqz6TTBYMx
F2Fq12iIWANCdWJisqC8YvUzX+yiPPUONKzR3KDuESZy3tG4jXkY7/PIOXCW9opUMVxhlLknlxvZ
1PxkJz4HeUnPcfL+fT7Z7wHigkgPYUNSUoYjLMh3S8D4L/lkCK8c8HsYtOuZpBm3A5wTJtLZuiTq
MP1CV+KwIyIaDPJtw6VG3YxCIO/cZzFZX4Nm7YrIZGiG8iSJxuu/f3fiL9lermnp/AOGiR3SZgT7
53cHKoazz9Ty7gL2jSQm6h5Yj//YWR7mQi5l40SelenbLJHTk2G2KBuiN8tgbDCWmteUUPXovp2x
DhigWVhJckFnOdP2xH/obzM+HrzI5d+EkkljiV0v0iko8sP3//gHXTfl6rYrHMc2dd2hjfbn9103
NuiftAO9dx+YwKFNrvi90Z+pyT6j08qeWJy+YCXN9zMV1k9NDLwc+GCaJDkI9xyDa2ugD1dPnjbV
9nFwVXOsx36LGil5kSJ5CdSUeQG6YYZWnccqTjQvARpPWBz1pw5jl9bAoJsxa5NiARlBr1wgjelr
rxNg3RELjpe4EbAfiIi1WpCgmJWAQUriDIoCvIDvRmcE39kpKOZxU+GioFAyt51fFQ9tZzTPXAAJ
uIsECI1AaqeJS2bhBh3KVM+jUwT3cI1+zsI6OUQs2SNMmjaOWBWhte0bsFww5PA+VaXr8ulaUNkq
bOictdpTn0MmSiKjOLGHykOhui0INtYGkahjgCEQ4ixIW/4bAp+T0HZxYTaX2S7CnQynYB2msvXQ
01dHq9Rg8C8v9y/BqL/G6Bi9P76Vhnno0Tt7hdXAXKxNaKOxSSTb+1+5//z9R53QJseA3BhJQvTN
Xl6qHAuwEN15rkssGAVHUwNM98adcsabjJlYA8S3amjcBwT/q2ppJtbB4D7THSLcwwB2Ljj9JH07
AUnnJW3gTnQWynwMbNd766s0zOlg9EhJAhoZ21HLU0rwjiiSSNBVKPDm3l9sw/6AHlnu8ErFW9w8
BaSVytmrRvvWxH2GDxnSB6GXxDgvX8okuk2MY9xGH49zlj11rVXt6dXSR9Wuc0su1myKS6+QgkIQ
+2hQCx6m0ITYbpQxiQZg9sdmsh9FXSLdcEl6ADvhn+8veZUCqXAasKYy1M6ZXlAT6y3JMdRZj/VQ
mh8igIpKi+fnOc8FgsJZbAJqKSMMnM+BEgO+LRAoJiHqnhgZNbXVsLYjkmtSOt7MOFH4T3wWapYP
orwkrnJvrSjkQzNdnURq5Bu36uiOCAqGugVca9ojR2rLPJJGA+W9rKfzw8hdecajXKNytgL4AU3d
eoxA/G41O5E8t5zLtGVYitUrPd51mGy2dGDm06gF+ZVAsYrxYf0D6ChZpk7W4sko16IajONoKryk
YtKe6JYwFqUbuqZFGdOoJk4hr4xxnSzPSbs8HflWBXa6J8mveOvLPFkFjLfMOiufJFhBOBkzUQoL
SICJkjpbGCC2A8s5iVoVZHwyxgDr6h9dA/CF7AX2LDjWD2mAW6DIC4eg5+UME6XQ+hoHIducNWvH
GeujwG67InmhyRrosrWLkTpGX8E4NjpObvC9YYdAnTKd51mi5IVVL0RFUIZdHEiVrg9ClZTmdL/2
2hQ118hv8JIWKMn8SjExWb4Xs96QX4b1pG5cjiqU0ChA3aric9XMk6OpK0FzCe+2DM9oKL75VjIy
zL5QNMizLy3kq2n+iTm8Rf71EEA7qjEEJk22rSWWyImzpw9F4GyWkuOJnjfbiBSu3ZjlCDA04wdq
iuljuODSVZFJ2IIDAxwYwY01YjVGDZ4hpULn6arwHdeu2DO3LA8ZFMnNwHKzbiYNpueglw+xOQd7
LLMnJ1XNzYxqi2K1TD50IY+I1h4LmaVnxIWx1zeuftUc2hxurdKj6aDilcVwMXGBY0k1CXUpYsg2
0zFx4/hTtwCcp6RziDEw6Gqgd8COjpZD+N3Xuw+IwNd5FWtvxA2MMKqO7oQoCH6s1b2i9j3RcFN7
lY3OLtLb9z7ss8coHatrbujOqjXN7oqCUW6n1ozO1pBM+170n4qezkc/YBYenXGTYcycfLt5a/KP
kUSyG5icMeohLahPIGCm/bW1umW6ohU77Br9zbXV0Q+NS0SEys33pXaYcrcmUIR8ed+kdoCadaWW
YiI3c+owhlzD/1b3XlZ0ywVdRpUmxjSNMAX6//b3ErbQOR6gRrVBMBzr5UXSQVt3vbC20EzYQZ3K
2DNsy15m6Nx7hwMH2UCUiqYPmikVMIZAYx4i8jE2Gu2Cr1q/B7GTn+jVVLvM8ud1MKFWoseP0jrL
LpKr8JaRRu4J3x+PDGrFz9jj/0PkNhHb/wplJnP7twjuX7/8z5f/DwPAbcJw/+8B4If6R/ol//5r
AvjyAz8TwDX7nzTVbeooRy6FqTT4o39FgBv6PxdPhauka9tgY5ea9b8jwK1/0sq2OOHalF0CbOA/
/jsCnHRw/iqVri5w2Ujg4P+jCHD1pwoP0IpjS2Vb93+DfCL5W+osdborVMNSn7ta/hxM7sMYzjBt
xqTbByUrVUG00GqOKm57UWE3t8voqiv1I+B85s2Ghat8QragdUCubXp+jVkQ141AaBfVu1+u679u
v/+Vd9lDEeVt8x//UMZf3qzjkFYuDYvfXAl3KVd/KfLRHul5IpIKOEjCYYZMTiIZjnrj4rPRsSbQ
AJ0gdYwPQ5g6KOAnd+NWaMcVJH6/Kj/17aPPbrhpW/n5/nt1tNjWztLE1YjWY6DzEJQN6i7+1+rc
jRUDhNB8wzzFI3kwKstsEGKi2/nVXs9HlnGgIpgiDDZ8tNodat64yTkNGjf06vraHAGIAxl/bwRc
zUgsrud4sUSJwaBeIVTGBbgIFTf7QekHHtQeOtBxNTFH9kUQj4NHLA1OUUj4hjTqN1TGDCmwUlyU
EuoJrY7az3Sr1w0JRypBfmyGJid+FFwB/5GscrClMD5Z3LSqQjSKPwNV3IhnPp2Jh5ryZIH6T97U
MQ8xrXIZ9jPxt6vsImrBWTuiOaYFbkbSE4Cn8jiT06FxrnptpvyzjquBxgAS324mwSihk4Sv8+ei
86c159cPXSxZ6n+cQZY71HGB+SnLsMi8Nyznzx96PYbsrAkfutE3TLt6xWi3WojNUdCQTMaLKFG8
LSxPH/Pqqeu725AzIq1Q8yMJgp/g+0wiYO5/ZH23Ti2/SjZXITz5GfDCJM5zigHTcfyzhQXx39+z
y/P917fPyVQ4hiEcXS4597/csxVDuWQWcUV7kdCcIs0ZJVtxhNOSDQOcZs4NuZvihD2rf2wWsVbo
EsrmaPa1yEoSogScoETYNNo1BjxF2m6W4Jr/h3fJddZN29EtW+m/HfR6QZCwKAKCHqr5gb4cEWdU
jL4NlcUEg38Y9S9zZIpjQmRrhRInN2rr5OOMubZVQjr21G7SoH2RtPvIiMtOpi/b/d+8x78sVa5t
slIuDz5NNs4bf76SDmy1ikglUlan0PDcpvtidbQZ7mLAFgXlOjG4XgyFtlqRhF4C6Rgy3DmNW2IO
lku5JMTAhfTXqGXbXVA9Cpw3dm7W2//5O8U7xKIqLHpBuvP7oqo02eA3Jueq1Nu9mQt91bGYM5Qk
hC3vWZXG8ZsdwlMJ6+ewhIrRVOvZhmJBsoiEGjTsCBElhQoHwyYwIYKDENFuPXbjv+mbiOWt/Onp
cm3JwMPguhqKbtpvF3UEjhabi2DXaILvQ9NlH/JeIvEUUMy5hOPHllHehrggxYQEB37jz0ixJvyt
clmniopjZE2dZCbuRsVEPlCsHvOazjKIwregU+nfbALWX9YDDBK2hFTE42S6pr48cL88UE7KEBwh
fr52pfNeLQcwP7xYBnrYFJpX0G3yqUdNEaevUFBZ45rkvZhASAU0aoNgIkOHmQ+pIcCActf+gfj3
3QIEwl4GWh2mVtvdJHCk+x0+iGWR7xFDhY2KV3GLIJlzh9ziDoM3l5PCG7rBC918mrZms8M+7q6a
UvgMBekk3NVMWZg9pEk3ebkcPsARkI8qGayHrD5FVmHuDZSJhvtOAEtHcEqeriwJJjQELMNUcNSg
w//Nzbn0mn77xC2bpVQpQy0FyW/raVG0GM4rMhzltKAqXMM+uShIIfux0esDHypTyg/oupjkptU+
I/a1TOBGFzKgJ251igS8QW1pS9fa9DeNMmO53X5/c45h6az6yCJ1uVQAv3y4CDM135JZvi5y7Dns
welBhkGLYOEGPrD17i0foQvPnYhUY8zqHpe0Qkg9Tf93G8+yMv/5vbggV9Ai0nsxDUNf1qNf3ovt
jBJ1mp6Rdaw58OTq6EbXZjpok3q9f9UiEz9pY7y3y2m6toJzDPiLVyuBaHu/QTIrhdsfI6VGIbAH
GBhtZx3SnD7V4FJ9rTsFLseTiANaZxMpNoCqgGEQ/s0jw1Px1w9dSZ0dVMDuYAU1l4fql9/FClTj
2rjO1x0h6wCgSTJxU+s4Sf1AfEe7jixNedHMcA+P6O4uUBdWCXITdOC4PARmO39MiWvchgWEVnOw
EtQhXen1fiE2wMeZUBZHBCmnvOuqYwxmD9Jt+TDA6Slh+UByEqe+6O1DqchZv9dd6RI+GpUJfcEk
aA/NUnmYUfTBcpOWHVF+C7KYQxReniHtl2Iq31b2l6b2Ix62Sa3DMfgqJiY3NAsOUvVPagb3LFsS
SdMi/lLK8FsP7XAvXFzzU9idZZWj+gCBRZJ3G12bBSzX+LhR0wEotaVi4WkkBd4dIhzEvXslZjta
+alQ+aeYIPNt5WZEuzbRczU6+LczPCc14TMO+Q5qEYViMY+ucEN7eloXLWHcmPoXPE5I63ALbOBS
jFtjMIcNkpzne4E6AA6+kl97Y7JqI/uO3sKpkXsVGW86FkfPGjl/4rXRf16gaM4Q4ffFhSikvdDy
ZSAlz3oTjiTD5i4EPAy1Q558iaae8JpSu0kGUA5N0r1FFsVOZc6j6QJMdFT1jd8hPMzzuFM0XkoC
ZOHptfnHDBLAKgUotbt/xK5daFS67po6zV2FRf71/lENA2F2yj5lfMTDhFCjA0vnVVb+VUptfCg0
X9+1OMJXgGf5d22nIbvGeml80Z18sotsZruEulmnDDPWfTPBpQlR2K+YvBCfwWAJC0xbGGKnkThB
cyapQUapVRCLeu/QYsP3ADzKNfjPh+FsrNqhJ/pkWevjanrWW6BZaZu9RgJ3ZAVOYyNRPyI6ULvJ
R0XdzSMCuOHQjD5I9mzXdfTHMnFnGbQExjDZ2Y5Mi/aIl73Aqj3HjaKrHwy4PkgXXdWIny+B5YIp
jElCqbCDI9atSCb1ieTOCIwyanffmSY4XXfkw2i63TgWHEiwOH0c3iuHKZTOk7FDC6d2PdzOUIbZ
ptMKHVmEf2KQ267IElvaQlbIbjUh6KxjeZAkiG9C3+TaVt8clIM4pdH72tinGsv4dq8i6Ywy/HDM
Tdl08SbI4dMMXgV9yaMLxJuZ3a9GYzur+03uIxF7tnXa6gt0ZC6p5peHe0rsI6Feu8YdLnMAZ5KK
x9hHC2/F5VBJQBsPlD23oecWZra/HyG1UNuLILOgL05voup1+B/GrU5H55D5TNv6jBhTgL9cvthG
i8oZbTLz3uvsj63MPjDWUjuzcZ/w3Tg3ZOZgXnACEjp6v/pLIDohoPlqtkgvb8zaf3ar4ksy99fC
BpNYOk69UQWISVXCTHdrgCPOYBEe52DLxK296kwe+LwmzTfPXszSeAW3Gf0sZsice1GDLrfo7lKM
V/QW07xBMBT4HmhgAteiivFFgeTQKMmS2GZx91Ylzjtnh3NspLkXjGpLRM22gZi+dn2L7IlyCWVo
QhLulgO2NtrYulQwoVZj4UukeBVjGN7gCIRx5kErud4fU8+0CJ216mSAPe84zLJobvWDNZ/UN9KY
QclFhM+IWcL2Jc4FTti9+L1PuzrUz6Q80w8tp+LZBI1Ed998YjJ4JR8LB2ODdsoHWQ1PgHsZAUBC
wgP5RGn29X757yvZ7NvQOSvjieA0Ylgs/6HLmM6MCE/Iq7GxDrc+vnhhx8Olj4ohXt9rh5h2+f0m
spV/ViXQyp8Ps1HM2RXe1gZrqTxYIFMwtg9kf+7vd1q9nGeN4efqXPHcK1oA27iJPyP/aIhWDtft
cjbCsXPt9EkSSwY5AoeiPGBvlUhT1mYD43nZcR0oOLEQ08HifLtxbDZvDpHdoXAAaSR0LB1CN2w/
qknvCXEHoazCykOipDXDC+V0A/IXUAJRkhBrtFzb3B8R/BPTvrZskAGR2KO0YBVZHiQLD0Voymzb
yXDn1COsf7T3E8Ic3F+naDDgfAE/2+K3nPBL8mMcPmAfgkHaNUY/b92g84h9nYKYdaVL5QHZ9DtN
0S1UnmTHWeq+/953TJu5+roH2Uo6akbu+JgfI/JYBpRcdG1bjNlGvGn47Xww0IQIY7et3OhZ1fP8
r4+hG59UDOht9JGJBdzmKBxT3H1B/+K2dfacTd9i+s4+WsrXyJpfkobKD0YK2r5WMWJrDHkKSnvX
29qZ9D9nr40Q3KrI5WSV9NnJH8Jmq7sEBJTygTCK/jC7xZmGsLrF0asIBnXBHinX5FSJR+ejFKA/
74Wn0Q86bmAol2UTFZ6mGxumN+ztfuEfqVjRh+XaSPQQ0uW7armJ5Bcy23WKJiItVTyPl2jMEY4W
NGmUqb6Buhs8m8dGRLVnhzMBH+bkbO5rbQABEbhoTpozmJC9NQX7OvVHD5MR5Jy05wB0/6h6k3Zy
CKgsqYBExsQzuAZrIsnDcp8pFna4XM2qKodsK5usPKTLI+RkYg9ehZxbBzYwc0TxaI9ywyCXPBmA
y5+GBMWA6nZaG8TATvmQibxdp3qNB1wPo42GuycrdqkSXwg/sZ7tOn03M7KJmP0nOVHs+XKavZ/Q
73eExQNck81+5gpRzKjmENt6cnQRwTBN5BRqM3RuM4cYNbObwPcKd51H9beo6HOv60Eqz13UA1aZ
PqYZZ6PZnW9kA9qY3Lnf7k2AYiK4sZY5YzrGVQJPyg6ixC5xURvMXTBudW1ythH9rq0zY9RynH4P
QnxvzqNYZd3YPvmEYHHf0lUoFQiBKS22ktV5B4FyiGKULCHr9X2fLFMzwubhP6ejRZpFg6mK8PDQ
jYdDmcRoo6txhVwEjU0mzUNSB5/1AeCzSJK3jlElAyqq6wTNBJh1epFhOz9avhF6WMkJS0sZ8lbF
ZmTGy/QL3APyFcCAbqCxJtaHoY0ZRuXIkDsBn8gCwh88O5NlMjFECCps+/W+ZWvGF6EGBf3N9Wa6
C2yoVb6BgJchPJojz5igvt9rjfvjm0AV3spo2ouYBFo7NJ5+nkLNZthYOpl9paVC4tIZhy0cSyMO
op2Jwmej5Uv1bPOU9/jDPM3RZo/TSnUotAG+X4YsEBOiSSermNnYwIgVRIjAz75vl6E/oMgJxn7l
kzR6+blu4/l9R1pJ2uHiSstb8LpqmpLtfSHWlfR3auiudcNqyYHCPCxr6v3sj9n53Qx77bIETphx
3G9/tlhVDMAbm9XaVmXPvBc/FaLJnJbBvRizDfdNIe4KctWdLCvl0GDmkHkQYvQRMmK/57TsDw/3
GtBc6B3YJZjfLZuTNfWIgTpjNzck4ZRkULfMyWUNRzp68AH4X+5vsU+T88JjV+wNt6XhmhTFSfhO
ymCpIdmubarDOHj3Z7+JfTC1MTm0iF4PlMrtyzA9CvqhV5dQoDHBT7IsJPfuwf12L+oO4BdRRJxZ
6SQN4Xlw5MoJWf2zxK+v+Rxd/GXLaLvglpWNc9E/3AsbqyAQyxfFd13NhBOjO3DoNx4AD4SrfrTh
84UTCNsMj2ha4LLumvqCw/5Vc9PqMGfRKsRBGZCFmcQyJWuwNdAXY2wsXdIEciNHHbr0uKuYdOMe
dC8IAzTCBl67xsbkY8QlJDzK3WEB8OFvWrD6kGdgeOyX5vNPUQf0nXBFH5qHwEoJBOJDOQxNSIic
aWLlMPe424sLaoBv5QwkAblYhFyIrgb0/TT/SCrOjS7sy9TXJxlU/ofRjy7GJF/k6H/WAifE6LAO
0R0VIYrXvpfoIvt+LxpSlV0IkRtadL5uliC+6ltrTTxJAR/ZQKMeqrKKt9JtnW2LiMqxP4uKipVs
ruBmuS9VBQGUg8dO2BO91Kp6B7aLmo55zHqy5z2C5HZlFRzNwibs1r5wkEDX34ilAT1olwdOP+gX
55AUR8YeIAYd2AJ97dWoNQDRTatuU1sEF8YIw9em8alriWENiqTb3JkyGsZoKy4ZzVZA0tDMAeqv
AW1yclzffyQ18L8k9vyMa2I9G4hqdcCTyIPHt7ENSNF0xccCbwhSPBlvZ3ikIqB07JGp6z2ZJstp
clwetGfCRoiKjnBP6tZXLAf2pvIne9XPBJiIPt8mdqWvbNvuAM1Wb6EPILMv0T/+F0tnth0nkkXR
L2It5uE1E3LWbFuyXlhySWImGAIC+PreoH7pri6Xq61MiLjDOftUsRcljWcRXeyXpKF3F3T3bE/y
m5l9Ceta1vOM7pHfrGUuCe4nr0QU6NMmQtCCOGEC7iN6i3kFWYlVr9JIF8m76ejfNlF38A0mhq7C
OfBOBDA1UHF0xno/WwSH8RiczBoAeTWI/GB77tXl+QI6i70KOUAkkyJM7eRWsTu/zSWkQv40h8aI
Qb44M0uRtrMJhwBYj8xRyeKZwcV3LgT8/blHEMzoN9JcOLs0U8gRSJx1Cb8JKuMD3+twDAYqK3vU
LksT/E3zmXouywii6JyTskheI/YLRZuFI0JRsFpquLq1bwFtBe1No177tSRnuv9b6Cqcplrb+xPg
OivI/rqj/sdbVzu0VjFFCzP/s6wr72jaTHZEap3w1QdclPT80gvCbvFtUlTS17aaj7pZzicSFQ5J
qf5l2SOsG2SfWmsAMOIZHYthOlmITdZfrus8PpHBdHVTD5Rdj+0Ei/m0n8Q33W5xjanQu5yMeiyB
kdSzr7SFTK1KEO8F8X6TTnrLVAXYSbB+7MmfKk2cQpUxv2tjUFLokqzipLih3TwJfYd/9sgfOByl
f61RniEtqJnbHKckr89MDGnmk1dyhEn+YwEgbPg3Q7ZmdtJo2M+LA698mO86JKKZQkbaH92uQ81K
HDmFw25VtBDSUFzTuwQum2Fo+o3x5wt85+cZB+jCKTFUy7c3rYf2EGPZcZ0XD3cnmEAiB3y+GGCA
57yVwCHST9nCznEYEplGtwD8cwKU3QwNOj34B1Tid9vrAO5H/7UxMECiI3LKv47TMMwD/TeU8Z/E
GphagaqKq6Xal4V3plb67UqOYblMv3TffAy4lOIqf6LAvMtE8m8ObHX0VXBph2Iv9YYUJUO1h750
ptDzgIT7ab8f4tom0IaIead2/hCAUOCoPIwebdNUwGRKm2+u7oeiSshJqgCEYD2sd6aXfaEZaLEp
MHHFXl2k4gn9Z7zDJq0dymmkxiWy2S1057Uz+z8ygJ7r8DNCm0LGUxF6rGRphcnqNsyAtDcOxX1t
th/AeNyIqbYbcm28VHUj90WntAi5KhYKWOlMHfw/0BtPMTjnQsums8uTk8f+0W/TW4fM3A5y1OS5
8dLlpLq27lm27ngnZv9zcK1gH0s6M3+sv5MCL9hsAXMQGIaxf6Ac5GkmkQaSLSAV7YVt2yUv4W0k
8BAR9vYuht3uXlnmeUlKuBaKaqbxGsgqtaGOWn8tF0wSmKvLnVa8YeHvIkc0lOuB4hKnTKjE/DpP
9ny1hzJsFts9oZDf15PR7JjOa8V3tx5l+AC4BoC7BnKATVQQ0xrTvFKiGLiYY6c8kEwK5mNtFRtA
47HfXAgxzplE7GLp66FVLWHcx7/ZyE+RbDMGRqURCUnUWDrO2Jmxw5U9TqVqad7cAUI95fu3ab4g
M8o5IF0TbvdReN27UOYlyMB7gMA66/AQqc8D4BYzRllp4yot1HgADLkQppw8FKZ3yUzO2cHz37Ix
1Vm24p6okWB1xrm3rEfqDXQvXY3STl8ugYeKEcPKHXPmyDJrnaJkVhGb8T5sSnbcon30B058WfmE
q81FtjcnLvxOenu7ZwrgWfW3PcqH2j/IhllN3Odo6Y2wi/gSiSlEOFMCqeSMVi9ItVBt+yCqiOap
MDue6cHFbRQTER90UXw02KkWopppoBAT645zHJ2BYzBYzkkQ65BFxn+gCNQu8cbLqFguAO5ljn0P
FO/k9HiP3IKWu3DNg50Q6ZVl3ZvJu1pgJ4V9gsQZ2e1pBdRaBM4adf3tjUYo5uZjzptfncy+gbc6
YZ6a8mKSILlHj1HsWjwBxLMaXEWl06C++mKymT0Jz8GkgP2fBD+VnewmvxAUx6yPdZGlYZPI3Y/K
50RTwnzWM63a+/IbdcG7VGQ24N2Re91lq2QvfVQFYKynWJNXNbSwjevfASHK1zh90AMoucyJl2jq
0whXyPuCNwDhqrWEbjwNe3eCP2oMpLTWBv6gwkTz58JMmkhW0GH5FMRMQK4m8dQgShtt9hN3ZRLm
tvOnd1xrN7ojhVTlXFo/iCiGOV1s9uVzgvXe1+M9QtRvzfGZoqPqdhOIF/78pZY3DV3t2dH9lxlL
PTqAyFGA2mRD6S4xwYVmWl4HhgNgvOivCB/eN1dvdsdb1QAOZ4xxp9mUNW5NoF6uEVnC+cfKg7iN
pOUAlcvNxt3TarUMV2z1fknsAncflpRaXyLPJYdxis29oXXQJAAY78QsCdQIFowb7tNoP7gooOrx
X5HKr8S0SXUYV7ml/zostBDKHj+Ee61dzjc86gAJVGWdzDlCawodoGPi5Dc+SbWBy3KLWMYKI9OD
EFZzH2gKY9VcppHbk6XtUjPvzWcBdpRXgkGEpkHD8mmootwg9Nh5SLn92R8jvWM2FtylHUArosAO
OVEQUVETVT61rn5p0u5zGLNl5Vw9Vm0zXYPAe/LSrKIiL38XSnsuSMHZNa39PQwUHHGBKarG4AVr
64Oy6SHOCX+d/PYV8Bmo3lxiwRzFF7R9YlEwm0WIbDFw4YwYFMWLVjrHfPTIw82Vey7BKoSq0z/y
IV6OmtfeAYrWTCfsSg67HMs27Uv70WA7NgYVxdLj7E70UE+KSFofSYNXUfoQ9Rd9zJgMQwHF9dGf
2EyfDEv9t7Tmi42rfmlj6qGEIUCfOBxWnNde0v8Ze8Z86Qs5PhebAozUClIEkaSSnBZj+kgNe2c1
GaeWIK2may0MwgZ9AsFGYcE2YS4oWWESjpfBrR6mkjylkhehmvO/aZqdmxZ7cpomT27wyE7mt5FO
zUUQpAJ1x4WRtEDpGAqqZyy7YYGjhp2A2x0NX1khrjzv19I4zoXUsJXdwv9kC67dk8vytP0i28/g
ReakjLc9vhi9Pntlujxu/2QHuHgnS3AfwBVWZNgq1V3/oyuIqg6E3f0A7axV0Au0Njm0Rg+IQ01n
syy9X7VCV42PWGUZpWKOsErMNffQ2mqDT+GIC7y7wLNwBrT7Dh/+hcMZl864+Ae3WHUikABOPfPC
/TIRuYf99Ig3JcsTmwSi5g1vYnDgqBpoApM2IoAOvFoMKyNvgKqtXf1ATFZRNeohHhxv19c4y3wL
kxxw/epsFG+dnKKKquQRpjO20RKX7IYeri3/8LP4Zol8NHVUrBxJ87R054rUa1Taoj0Wmo70HZhE
xJnjT1xLONjpPlsbVTLO7mhTgRZLICOdv/Wjdqo+MivLj5S4BS3MMh5Va6mDgfdytEBLF3yIpStR
pyhyhRZbegf2fYAzyN7Bd/AlO9n95mLatGdr+19NFqVMXK6MOBRMfuXWR2Usf8ecn5rRHF3aB20U
biPGZj+UVF9MKNcnLHxzMh0JZomga3JT959Jl5nUTp68XyaAjGY6nxeJLaluKfLqeMxuJzPznbOr
YEbnY/y1mBY3xtD1USIpxKEhpNhtjRpFOfZKT4urCwGa9BcV4Z6ZPrePZrf6j1MX9sX83JWOf0wC
VHillL8p3jJMxwDpTBPZTf5Ql3P2x59eaQjYgGGnYpEFu1+ITxgXSUTw4ZvmD+rJkjzb21ipobcv
kuRPkblkxc6mFeqZeUkW83cDauq+adP26Ab5l8SzGgKaop/yBu9CbBIkjf9vp/yeKIopheFX2Gxo
UpJiojod7rY5/Ax3nMFr6p23ecQ29akzBBPQVaajba8cxAqfbq7p96K3aC+d7JykNgvAdcJoVD2P
MIGXD31R0ajP4Kxaozo1RoKgf1LNz2MLouYuUZjdDKXlhxru8GwObyAXu1+y8O7pI727hUucYjSj
nkZZfRJzZZGWlWD4blm2LVbDlRB/B4zWrzWrw0RHxZREaYcFbmx9hDnEAZNfKOUhRcV3K036/0TN
N0ry9NIkU0iyX3BkMQfL05RvWWH8Il6HzJxlXk6Z7X8z+j4s3VRct0Vdgyf6UKIZaHGsHqiQuCfX
Eag/8npaM+UNOr1PVE3WuaMyR0zCSjyXgsUByAUGVd65zJhSY8Ehdb6feIrTFx/RMDLhdAiNgfxC
R2eMsf3U1M271mcrqOa5jERDHh/MKJJamp6XEL1f4/gDn96y2/5/nDxf+Adw7bRZuZrjmWaQxNSK
fZ+Ntx+homD0evTSYNfaMQEf656yUcmf2PCdS8emVGbDM0VkAGEAJWXA53HRavBbymCZNeX23nJ6
88AsdoKXQSkw97MR+Ry4EKzBdmSCHJocvMSpG5heak7NV0Deb1yWVDYw/XfwjGm7dYTy/rpfR1yA
cqKhZc+7HFaY9yUN/TH19PGGXZDhqUsQZdCvj/jANbRqrXAtqjApAjCNM4aDZTr4ukQbDj6TYpne
ItWfbHbN53IwIco3xLCgQrzqnX1PEtPOX1RwlhvsXVjsCzYU3li4z+tY1Ey7/JyStwZaBmhi1lvf
3crWdadhPmVYY+IUPXaDp+aGXPWvt8zevQG3PjXessU0H2b4HLt+cNSPuIo5VLuDM7umyTHDjhPS
TAOB+cab7exYC+PkjnNxERqsIdqlUzyL5kCOFXnZ9P2PDn7t+yYP2SRz+gbQlXJ7t83+2OgSrrpw
oS8lYqnYfvJq6Kv9eht47ymr2qswRXoRvnfrWsRQBaofCeWS47zGeYS+0uutnMohRICI6ZHEm6vM
zpqPq4rWnscD1wp+5kuWp9XDsDRR7lRDNFrEqMy9+2IqhqV+2332rgt10tUefKv73B6aYaoFsM/2
N7P71wQ/T6BAt/68CV3gH2MsT1HXJRbx383FHrz7NOtQeeEJSF/6MiACtYxf7c7BlrqeIbhfQTIj
uD1BA4M0btmvlg+AwYGOdjBqmI3SGsLZh0rNWPX/M3EAEgg/SK2LUiiaxKKRaebAvD4IvyKWyvkH
al67Bi6RWTFJfyXLybKwCZV26blpvh0MxSWkrcq7c2bSoLsm/geui6dvVcnVBeIHc+iTB6tZnlLX
/DCofe89IxsugLCGny+JoalxtBTEGINVSL1uK+0l/2XIsb5z6+7T6rNT5pd/lWD1bQfGi5sN7dma
neVQTYa570rfC3vbTB4zKT5947JJFeaF7OAOoc/NXxnO46JO3iTBGCbaV2608WnxzSd0JrNvMZ/M
FJoR4HqJYjiQdM10KCXX5JwN3t32oyS2Lw4JFQyoFHoyzEqR2ZIsCEPFPbUMg09OJ99K3rUnw1mZ
AHUX1bAhgX9rcN9Y5o+zfTcVvYZhxv8QwHm3pwD9lnPNi+rNFM4vRT3fYuu6j4vqX0KubVTgSXEG
xdyz/a/qYPySZ77AVWeJPSHw0y39l+Qb4tMkQC31ICCqIcXhhwBDEai9z1K9Bln7JUhAK7R5Z3l+
8VuO8Y0IWwbo2H8NUy+uZnDZziByQWLUe8scOp5YwiKlMTWz6WtReO5xau9be9XDDKydU6QZEUuq
BdoMFdx2oVUNrGi2Q+eyah+2okT02pp3S/ThIIjpMhPE1RUQ951fwesJ5ApQ4dzYIiNwedzpwfyd
YGP/q/MqbVLErVDajvntumiG9tvw/fFRAZmnrCIA0I+fKtuA2zbx1mj5GPbDAKauI9Y8qJnNVj3h
Kz5zBUJlCMmNc8r7MoF4OmBTLxvxhgkO+DrqaMezgwg+2d/BrbfPN5eK83ecwu27gmdjndIBilfj
K3bC1dN2XC2rlCW16hDWqwH3thgYfrDVB7G75iHYu9EBqKrM/HW7R34E9CijtHcjwwikFcvfBYEC
BR2xQNvn6Dl+w4xdQXUKzL8BYe+OHgwntfJAxo7I97gLbsz2k0uOQ4tkFVDl8Zh+kuq967D63Thk
7uPGL+4HN/jyXe085gRabeBz21xBcg151UE7EKqWkAaO4wCTwLos8WTMGqrjxFX2wI6ZysyOx/kP
yTKsr7aAjlW15+jacwqVZz8xlTmqcp4ehnwVhzKuH3oeLIBAh4DeOWccQVr7e6nFX9t+cliX9o3q
PqfM2Su1knS17pY0Q3bIPPdxNPgMflRDFBSCSKKr26/R9SZuOzl2M/meGLaFntwHSdofSk0b93T3
aE7XA4c7Bgt6EzwI9WrOvYV2zMQPgAGSE7mheGb7X8tSXJFpswJcxdxykGw8SKHGN0quzPYlDBbz
JhXYv9cc6jYHlKAaQnITIDrbr69XoPivx1aH7M828e9RH7iUJofOi7MI9YfCu0SskKmuRX7NE7Jd
60msziuewpTTdlvll+SQliSaPNiTd5GQHvbW0omDteQP278xQQx1JNYprIeY6UzGkkeQ3hotOE9O
bj+nB2gKTYx+YhJFRd9E5ltqNHDzqaothmCsRXkimTeVsDvnI2BuDSisSey8/ttKyuCUCO3RHiqM
m05BeYcqDtx3ety+aHcCdO9NrGas9aCb0uZktjMxUaYFJjmAoi3MMcrVCH6hRQPJg7B1WVvpzXeD
BVKJD8cXKgzkhNE1bVFYOhSQLRYTKmHwqX3wJkT1MuC5uK89ZGhtP5XXwpNiLyeG+jqvac5xEJZO
Cx58IqqxgbEuY8sOWz7GzbqxYERcUp0RR9l6V42z+L7MeRJpy5qDqghKSEh56xj8reEL/lFYYHHy
KgbKZbVluEnP7eUFZ+z0WPMHHfwuO8e9RqziROKr5xQ5nmbutGTPLsjYjzPRuoSFX7LROOtQ3vZb
rVFruG87B9ViA9VPiOVzE98rlJ4RIaW3niOTKtfHMKST4HbYPlVSHQB7TeODh7q00PzVgrrWXiDx
u6JCYmGALHfsBmMSuHmkFE89t+fFbJrXfLQPmWzf02y6M+yx+Llyeb3TkMQEJ0IIVu1JOQOLQAgE
a5n3Fq417mrek4BeUSNJ/Ec5k5cMcZ2ZRS6F165w1UuA//anxalWYQSsREAGiXrYuuBkqI8wFwbm
N8GNOU7w4OdPMBgwi0uCCoegD8Ke2ej2Rs4CwkTg7UHaxHfbjVmdFy13j9tpnuQYd/MGY3zV+dkx
nqqr3QJHnoL6ZcvwmLjAmDDG6ISUD/2vFB9K4wf4EdIaMBgLvObrybXdI3PjOkddsKWmpl15VN7Z
1SGdxekSRACImRtb56FVM3cEM3YrS06mmWSIhAZ12I6DTZzL8XXUCUS0YT1H7ej85ydNBNH03ObE
NU8yBqlozywWwAtCpoQhlfo9SZSpelvWmCJ4fj5N83GaJyjwWNnw5LAITyu0T3lCEVILf46yxGfF
mCVoP5Pk1Qks46j5dMadixiXZ906qjG9z632aXuS9UacoOroEWOs52xpyJteNZHJSijyOsSv3fVn
sa0xgx/M4W7zQ21fAgCEPXPrKCBO+oqGKib6ud3A4jtUhFqEhT3Ygbh2jxrxPrNHeNlIFoXXjvcV
WQtR3LOL9LPp3TCgtWwqWKTY5nMS+5FHetHOtFLUcSVgIqe+b6QHU289W0td0yLZkL+0Hi+5B6Fk
9mFQQISgWslL3nmybZNOvOvQ105ar1t3FZFyzSpwcUrx6a2qXjsD4OYMph/VCZmFusVeaEVUB/PZ
gsO3PZPlWjF7a9e+valuoab9YDPp8zxygN3CI3PGRpvYrt0myRX7tmuzE/oIczdl058gQXpfDhSa
uZwKlCP0xxAAPksB9sx0mPN1BsO4xJ2PJfzbb+by/HTrX9VzABmAis8KKH/jvv4C6k3iA7s9lmHz
Tjf/4VnmIvKb3+kaF0TwEvmRdDyUjkBSZf+xvWLuWnSv98qCWD1T1ge5IdpdJ1gLbxY+QuoIi3mk
JkY43AryjXNsNGMO/LfzFtCDfrEmjRmwYkBpMzh+66p01zvJF/pcdr+ktGR2JdYwZze0OjNMBc0Z
saB7bUy6uyzwD40w/kvgfu+6ge3OduMvzBN2E97sMJsZiGpKo1nVCPuKve5qTTLf6cZYhlbjPCG3
/UWcHivcCWJNhQwGuS4CH9mVj0uR/8cSprwXOPMPghBqlisBiavN74439qA6EbCKN8ICLpsttSYq
fPLqdFrUHUFD/+Uu0V3AlzsqPq8Iy4pMPUTbkIa03Lknog3xlY2Vs3C/a9RIfaLKqHdLbnMRM3Ne
5d+rIvPn0ACvfSJOuQPBbrzZJSsbxnluaHqsvPohNULFcPwnGiqd2EtVuhGQWCXZMfL4I/OJV1nc
tFMMW0MiOTgm4LWtKuFNnrYNhvypO/Qja4i0KNQJLHTRuiIst/dVVojx49IPR/u/agKWqJmSYQyi
H5gcu3FACNdMFfGNLY9pPdCf/bSLguidn0FEkH06rWY/ivwdCchEglHRkA372RJXTd2WlvteJIxS
qiEEkiufZrn81SyNyzpgImWCV3TW5AcJf0sIP9zqMs3sD1bJGjNbFQSBW7NNMqpn6LH6frCkfWjt
8j1Q1H6LHr/YprOXXSvuhkFEQ1FxDA0AXRUqUCbpzVFWbhcNhiI8bvYvSzu/9UKkd5QkQNjQ/LTp
i33BLOWfKwNGDuUqOjZFyC4S8ms1u3uxKBlaJtNWi7upneivuqU5tmSdziRoZ6X3NBtrQoo7Etll
qmeTAxkwDD+EAW6QC5CwhoQQhg7hDNPH/ihySdeMNNWMWzpp9qqkXMu9RbV4yS/N0OdhgB2QQ4iD
ldP11vTR4A7nIXWSR7yernNHyib55SjRdn6uEQ8M9rNyvPTB0Jzg8iP33TT/yKkQHkKADs5OC/pL
sJTQbOSLmfXJ5BHSElcoHSsrFnZWyAHnYD1kqNSmYkDD5EkkReZ80fkY4aIY/iVGXXNxM2B/eCAv
refXoJEFjhwqHGlNL3os9Qc+zobNnNkeTGQcO5b2+DpG/z0LrPKcTlyxXBdEHWX+3UDkgO9PyQUG
yp0kBXEHaiaJiMk8x00uIhbwMFBWJdt29XQ1kSQOvfjehbwc5Gu3nDofE0ONu5Zh9KEnCnMO4BMk
dZWH2+8JmFqcuwSB8PbUTMNJXzM9W7BqPwOyPv704+aYIVQCxyCnR+mPF+SZGsQFdBWLIvvFdVuk
TCnL2hhkeRA/IhSszpuEEFSpupbjkhESGz8V+jzBinMnsOfxW2niEMgRCAVm/M8gH9LPZuM0e853
7mfWdes2p8UEfSu8x0prD50+4LHIEVAnQfIg/9i11T5uT5HVBygrdUHdTrYCR0WdX0oP8uo6rKz/
YK59RyrhvYwFk5OJ2AZGKP0p65kqgG7WxFXVY4YGvqjOgjGj7SOL92wbeSa6tEOXEalpL4ET8u13
9TxcJuTMQoMuldoi+nleu4qNsJXfqT5mgpqYn8NqdO5G8VaNVhsi+DDDYciP4HpygnRNsMj4JVnc
7rezKJNxqHtA9a2gafejafvHkuqLshVaDpkWq5h7q1QHnMCnMk9+93Z7Xzlmcb990Clh4HhFxr9B
4eU88Fl7U0NCpA1a3DbNgmtDibLX4uxFtO6Dy5TUt1mnOBoSoXUOCQKKlNlletmsvRnOIbjPwwnd
/nEbXeuGu2uJBfUFnCjhatN+q+fqDOUvilgGg9s8KUCqwDLpmGUJw+SxXK6Jw77WKJofU6Jsl5x+
YGZzn7rDxYLR5+k9u4Sy4VTVkYRrdo6Jw5jP66bEalBHOLi4zzHZej/9/fbjFpKYNfaDEQxb/RSQ
1IrcqwjBaU2nJBirO8Z+fyAk7vmS1B3qT4UiQYjDUhGGVvfN7wWUShMT3MQf94JS6DUFZU2d1ZqR
jBOykKxPtxrNSybK/1S5FOiyWFPExj/UbO3PV155OYlNJMPsGCXXtxpebM6yj1AljeHO8GFWyOW3
8q4YDBQRRioPaChnzEtBcuck4jKroL652EnJe0lv2AuJ0gSL7o+L/hD3z47gs4OYzDe/GO+ZgRmO
MfYopHUa/a7eb70JXsW9ILPsmq6Cq6JjIbWOomN0kfsSYdtpzHhUgd5igvi7HS5yPV8Z/RJIRHrA
aWs1RPFGhq2457+xcfyq1CI41HlZ+gqz8mbHNzPPORcEAiQQUwiO+3Fj9OgEQdLXZOxl8EX0kry/
wELd4WoWK/z4tn0ACAqy++2vulFHs1vQ74yo7t2s9B/Ryb8Eg1dchjm9gZ6xCYqdXaKJ+WHpCMS1
QXsER4eeTYmxuqDYvRZFgTB8u3Lb0Qq3ChTJI+jDYeb+HRZiyVxxW2xxb+L1Omp4Ytg7844E3vLS
DaAHjBrWqsnoOG8LcnnZmWxXbKzr4/2EJ59lSu7su0l+8kqOvHyVOhfpeCM56jtJ+VTp4VDRS0qa
oEHz03hZuI0HgpJTpCczm5Fbi2aP7Z7jdgUnNe9ZnZLjvpWBSB9ucCHj47ToN0sWbBTXEV2P8sdZ
3sUUhKC+pr9Ctbss1+c967P8pIKYyN36nEsDikKesTphDLCfBoMYb2f68pMEdSTPEZGL1j6eFu+J
2Bm8C9yRuWrTay24RmK1zNfJtuA2Zv1+WZYpjAO7uyF5D7fyPoub9GR57Ooybzlts4Kxc4wH7G+P
bP0DYDLrkxibrE7HdDfoUPlGLc8OY4qQph1n4zDZg7iiSgDaTduGZARF2VRb9jlW1tdWY2kkkB+H
idjsRu96zPCyOGRp/biNEdNAZaSNNvMDL/cuYUL309G0cvjDErE/sWp4R1DSsLlxmCPip48c9nMI
tif0rqSQ7cxB6mto0jWRHborqOeeiTRz5Odxh+Pm63BF8t8WVlmMQCnbnp3ggp7GGjM6LX2Zmb8r
bGVLf2mJD8OkR72m5Y/bgGIcNPk4JeNDM0myLKWWReDugLxq9nD1Fgrxzfs3BwNJdEjZe4Ijryga
s3BJ5d/tLq2Yi53IPRzDeGbvkNUqEmaaIW1iblWU9r1PFeUs0oQ4djSqqB08LqyVFcIRZkXbr3jV
d0BSLEGzIIUhI4VZn8MtGrDmpx1JjTpQWvvJymWCZnudq0wtf4N9iBkkpz4moWYwAGGvrvM6S7zr
lv9rJ8o/9Ov+pa+6P4HGuTz06l9iwAGqJad9gpAcQXVF2maikcCgXJ2lFzv+rjcYSFJqHbSp/JX2
NZBUuJlSn0+eo5+l4osRk6optVC85+IV93+xX2otuNXpvybpjp3HW8O9q7+IrtJfEnq/ioGW3oD1
HYKEoqvXp/vYDX45uqUuhaQ4EzpCBbYqzDwDxsXKwiZHid7dpjr/2JwDa1jZxhdpTeJct7+VYM1G
tt7q1043E3haHBoKwbq+1qVjmzxL7N6I2bAQz41/nwYejd2azDRiliOGpqUH6+f3Xi2/sri8k27w
7lKs7hBrjXsRl28TOa5oqUaHAnJ4h4orz8mYqoOT9g8MWC8LH8TOrdwk0hY6P3OyGAhqGiZ+3S2P
cEVdHhr8ZWoBaa+TVBOZSecT6cif26mAurt+ONX+ka1JTu80lyHUG3XNpOEhGs6f0joPHqp/lq/D
7QYzm9nsNiy7PwyDG1+zXxWo8HOjwdf3CmQRdmmyDlbVW2o34oBb5ptU7SkSpY5Qiq/I9q8mlLHQ
hVL5jfPFOTEv9m+YhkJYUi9drdSx9ey9C7DwxdIrgsYT4267V9u+8Zgz+I9spZI7xgiABLxO8vYH
LM1c80RcyoW0Ked5e+hqRc4r38Jrxc721nmpeXECowndpjdCUCxkW4J94BC3MAjFxEsjek/LDLgH
OVSlN98j7OUnrvQL0Yt5aFDJRXZiLFHHdubJubMXl1phKl4Rbv63RRiMaPSbxJ8vHqna+2XQMvpB
us9Ui1CmYcoxmn7X6ANDXMXJt51rfcm/uySxK9q6cKNF5WvVy8eyeuW29tRxWfFNgo0f5IeWCgS/
gJ03Fx/Vr1PrJJ6Uxns5Ny9k18kj3p4sYmwV7OJcCVJNSwOxsImRtC//GJN5M5yWpVNr/qendn6S
ppz4tzSHXnOHR/bS5lM3muwojTqyFXA/zb9siIe8sa91xyhk4YRFYY2eEcx0R5ykNV6Xxb2IHulV
Mtc1hypWd02Hi27MpPeaKBR4E1Dhr2QeLGRsbXI2UpAVoDcnD/li/GdIhZKxQNzQzTzIicN55DK2
Stlyb5VIDWp75w0nodPgmHrwX+HMCHlt9eLPe8tGrb0VoF3av/qt110Ge0T4h8yD39c9FZZQN5sd
7owkPpurkvIJgtieJYoFbMjrrzRITyReKmIliTvvynY6VVbKABCjxMlbE4UMzN4RJv3i6igp98bk
yqivq+6Wz/FzdrbXuqsjU/vCbYWrPC0EngWFPNn0n7zhAwWSOOJbsaJcM67EGt/8QgKbiBk/bSCm
umx+N4R4HXIu17BJzZ4mlaMpzj2mPWRMePzcLBkRj1W/SnjNkPbhLNhICTxfZdGcI9F2x57vbZT8
SX3VnbQE0mGT2UmEyhejQ8Okvmzs8UEbmzhUjvexrQItK//yEHteCmf8vS0ENMVrOBh9c+PUDIXk
xdPxdoeWVpMI75rn0qvi+x5OCSGdxD8ZLd99jJMXj57gPUz+2V4vTovVjXjF4IjUkMd3uTN+q5I/
FtuEncbm4jDXFrR952BCxLoECyKdxlngIFgc/UQ5P9S26ZGvU4Nl5H4mPmkVYDUHt40fXKZnzzm7
/PU666zmqNbtoJWxOK3m0jrgJSFZC8LLZkrmpETvwJaVMDHn1BSVoNdQ9UWi3GZhjXpV5m9BXpbH
3MWRXcv/tt9WmfNrbCj9IhhEV2tGbm1BaBoT0+APMY6kQJn6P6ARUEgl++e25knBZz+lLu283QH8
w/mwz8r6JZ7Z1qJh5uAo/QPgVsIRV+PS9gNNcLZ5XO12LwMv1MFHhs6ALbuY+5fScux7dyjMSMnF
BdAaXwUa/rs4ZfysJmOiew2PMTv9O+ytfCFt41z73r8VLEPuOlvZ+3RgP1eRTnxMiWPbbbczJrfh
yaiOfj1c+owv2BHKuiq8GFs6S6tpt9hihtNVDORsIN6Ps8OP3sUeOA+ienq4JZ3ZWaEk4zCy3Kln
kIZMs7NmXknEBv9j70yW40a2Lfsvd45ngAOOZvAmQCB6dsFWnMAokkLf9/j6WqDK6qWUWUqreQ2u
TEq7EqNxuPs5Z++1v/8851BYY/qvSQwfHeQVEN9+nkfF0pI+uv6TnN0983x4lQljrxHpjz8Fi3ND
8isxdiieDJ5aPQ1hS7Kp7AkFRKWBHdD/AkHY6t0XeQNYiknWVETXau4MCBRJsjEnFJtFFmaIEUkq
wIiWqQjkmWilBzXF3hU5eDKcIan3WC5WnmeFNKiwAvXC1/ZT8TFMyVEzVKjgSvfQDDZ2Dg4tPMn6
MbMZV80vjd3NN7baXL5uyqREM8YIHMyA5NDs0mC0tn3ZF2A+US2l0Q8AbuBVpV76JY6JrTG7xqS8
GiIGgoWtiREn06v//A+t7/Yn0OWvgLF/YM6g5gQgLeDqsSK/2Cl/YaMAtBinhgPeEy2WjjYnb7KC
+X+VF2OJz4Xbi2PZdLcFvcqxIxahmdV4Z42Ldip/Mq7+P2HxYa4+//s/73yVXTNfPkO4pX8FJjqQ
/P7vhMXdZ5O/FfPvf+EnYVGT/6Ui2rdAf6OQcFYw+E++ovyvFRRFfLgFu5oJlcrP+B+8ompSxNq2
BqJL2hK0T1v2XfTf/zGs/xKWtGw8ajo+A+YX/y94RfErd8dSNVWYNrcfXhdiBXBLv3J3FivAqt2R
mdyDcXaCTESoCxnLKRURMu2CfMbTobNnKGSuFjrOeMxtQBNpUdyGmnrQc2TAiWgRM2bQVmii7g0t
ic6aotWu6lSC0Rx/tOIg3fXN+PF101pq5C+ItzouvfrhLx/8Pzws+q+Apq83tPKQbKwasA7033lh
1timnE2kOBcVB+RiBCdkzsFJVs7GdvoXWzBwRuWWwlxXOKTJcz+TfjOegwX42mCtnuEMGRPs32SF
DqhliWG3bokkBn01Z4GxqzRJmb8M6+Uoss/6eiE3DdU+o/yp9jUmnq1mhuNVHoNSCUS+i4Ziuf3z
27T+/jZ1IXRdFcAmTcP+neBGnlxnDLSzaDzQ6qmrWmnIM8w/mpZ8hjjuBjo/bP8hMqY4142drOfK
+wpu6xkJ3ZAbdNaLfLrqJgitlTNfx4Ya3Yd9fk7kcmOjLd33OZScBNcrl24Tkka0qq+/0tpkEDhe
XTe43vD+qlBpv1dyhyXZFEF4M+RS2X/5kp25wZ9Zqp/VEGrfOiTfTKCGgiEXJ6RZFNcwiy2T3KvR
KbHcK8me68DkD6IbTkTAn5CfpHs1Kmi99oYJEwJcAdiR8KUdiKkkrVrbfv1xKmYM6kEmmRcU9ske
8zV6Bo8EXPFDqpvPfaxWwhXIEQ48jtdocTAakFCGlNdI0VwO//sXauB/QVuJX/GK63rUhWlIXXeE
BbdQ/w21hzGsahG6YuZm8PCTBZhVGT8+HrK9rRDiQSimSwzvFROQDEt0snBbg6uTxgkipnl6y7mH
u6xbUJlzH27tYVYvKjlGV0NrXnERazFBsgZihV5nmJXxoRA4sFBq4l+OW+1kpfqytTI7+5dzSfxK
O/16a6xrA/EWKEHGyOsa/cu5VI3VuAwKyVaZqjd7Qw9xl01mfj3GFlnAa6fEmhprNxlcN3/CTsMc
sgujafPIGAMYUbU6WIyYXmHpgDwQPCzQ/l/yOQqu1VHqxJ2Q0eIo878EB2j/8NJRItmmgHepm7b+
G6NvUMusromG9Squ6wgsTFKcAfJ9lWzFaJ+qbiY0bi0zYRqFJznhpMkJu/jzU8xe/VeC29cnaLHB
c7ozQ9JRrf36CbbYBWC0JelPYUpH2iklQdadIEg/0q4pzgG9jHO0/m5WgeG1RfUccd3jK7fuHXkX
YZRFE2s4x6/fTTIKfv4uNC3U1wO4NC6KzRm+C8oqk++HHs6yQ9LX/Ntb+adP1DBN1rs0HYc7/m9v
pTCtWVQ0cnqlmn2G88Op0y8UGdrx6w/9+lB//W4h82DflC0C5K9u2v/5hSgtpvkJNuY6ju2fwYJZ
Q0WJYqJAyucWbfov++g/LQSe+C/MoMHrlr8thKon53NO9dyz6CEXOPsZnGgp8/op9amjaQGHyQfR
8+T/BoqxM40fKhzcPy8D7VfG5dcy4HYg1o2cNWD8vpnT/e2R6cKXn4BZbZc6fJd2qgGAWg0ga2Xi
hILeVbwCb+v41oqIAvyXl/D3bQoOqNQFdxR2KdIof/36hpkh9JQ2oKCyDLqjxhSdeKTyChKpq2Vq
cLLL9ruJn3U3O0p4iumlUd/efRHrgKrcE6wyXZky8EQdDtRqZToT+tKnV//yOv/+URmqpcOAtQib
kKb1G3+RAk7Y0F0y2jI9K3wtMBpNLEf4sKyRvj7X1uBsjK43zlF+jz4yOv75FXx9Ej8v6V+RIyxw
1gk/WsKi5or2+4Zu4bUragERY2n2mhHG9wjuvMhQn9I1Y9NMiFhoazr2Zd8+zmYEDWRWxEEyTlPQ
Z5ytNi22qb2UbkCD/oxfjWdeF5ALgqlkno9hiW52C+bQvKgtsxzDIm1SyJaGn9yalVO+WKs5I5gr
SH1OqD/mA/oUJS2fBXnvrmouxrVoLHIOER7/RF3R7WhPf/4YxN+/CIvLh60KwJO6TeH364JJbZVm
Jvp+0tyOUW0tjIBAk0HatdRr3eoQ/UTDQfbZsR9aUvtM9QGNqP6oafNpyZrsiA22dAWZU1sOARqC
hP6Qa2Mdug4udRwjBfnzC+bG/BdY5vqMWaqucQoTku1YCKl+fb3LrBrRxPH488LU1VRI5ijCc6Mj
O7MT54XKyXP4GK+zZvjx55+9Ekt/XTL8bH7kWsLxbK23+b8elGYeGEnCMMT76hn8NK4sukIwgt7n
D7xkHqaVkv3nn6r9w1sGSa2bjqaxUFX521vuAo1k7iJcf6yie+0bGhV7G1Yxnl2HerU0G/Xc0P3e
GDOiu14HuGWYySnO4CA1Ue3p2J7oKsXLZmr1/VqP3LenIWuafzmN/+EiYWk80qsYn9PYkL+dHV3R
ht1U8fl8NWRGMk8YXGCC7s3HRI/yLbigCxqu9i5RaDTQ2m+9htysfljBMip+R0/ksttm8fK9AsJw
NfUNHg8k/C6jtO5eXabFnVDb/Pnz/YdvFVE4PSwOEPvvW1GtEbhQBGbO56TCy4ghIDDMvGq7Gger
IPngS5fw55/59xuDqXLbBza3btdIANYX9Zc7V28lS7LwEbpkE7JZA32pe2JpxHTn0H6JbVLscqvU
wMfZHmh2xKZxfgxstXJ125pdcg5vOzW5n9vwO8EeHcdLhNg2eKFD04GoUXZ9EHtNkiJyDRB1KRji
//wOTBb974+DKYDV6lwapcHuYf32OEDnaDqniUC5GtwbZ4DD+NGYecfKFqcg5/2KwA6iaIeqgFgc
Jd3MhpJchq0xYd8OF2QU9IhUPadbKmmfmQqd0WU1/A0VHaR6JhonIkc50vJlGxfZbdXppNyadr0Z
oUBstbC5W4CeICtwtnqpOQQ3hgea5tm2NZRPWW2GQot9xVQMbynTU+p0l0JI+8Kkm49REG1vy2FT
IBSh68rIgoktHpluFkSvZUEHNOCpUZjVFUt36iXOBlMF2r+atInbvc6DuD1p/ctAh5tIaEPgn3To
3FQLtg1Sa0YIseh90Rc5I+GJhqDHGX0y7UOGTXhKwZ0bC7RVr7PvH+bIrcQCskIGntE6TN4d5TRW
yrmoH20yYu7vKOUqvxyrwuep77yRmcXGDlHkTkt+QOiF8ZnKHBPiW7i2F7lumBi0THlUwaNhgdQJ
tlFStx3NFxEj1WshPLlEkeaAKVaenNuk4XQyFu12UozqHnnm1UhP+g5rpeWFut6ihmifIQaFXk/4
uJ82ypaJEG01Uq4SNG406WG3BbV0FUZrMAer41Dmk5f0dy15A16lGRVWB+ICg4I+9ChUYH/JgAeo
wmenOeSSWN3gK870nOTzd6ghgzvmfQCaDPQj7MRWt94aZjTNlAl/SmWBR3052hHWXwhu6GSPi5PW
J0EO0wTJ3gsHAkl1GHczgz9/LpR3VKrnoCunmxCz8ZVdal5Tz9/bQsDCI7YnwjbNfAPvjBl5pHkS
K5in8aZPlMrrircu4OI2K0uAXrb3J0QDyHTim55oM9dOuZlzJ6TZwrXGbdfknqo/LI1qrEy/NSMz
YiCbJh6j+BTlO7MeB6oJ7XWyc7En51UKhYTxV2IXldcLsly0Yx9A9o0c/dPJ7Es+087MUnLtT3YH
lY5QmruyGTSwv/wDXTHdiQ5RZDjU3yOsfHIKxuOifprQKTexWDPT0ghGDIRKJNSkmIaFdJt+TXwo
cKSw9g6jlF6agyGC/a8WsgVUCaAwZzRAsdruZRx7oYGXCO+N3CDsfYfYE7sOTzKEk2zwwJybbqI6
6Vbj0z7GRE5AKmtoXPPPxBnSD8gnGHmm4j2f670TJp1babnYyb4/VoKnHF4G7LklXVwFqdku6BYQ
jkUL9LZJDb/r8nEf93djE9NbZz9xZkbpvU+is9jXbberoV/tKiu9h/DDFDtaTbnEdtKmUnDgMKPM
D006gYUQ9rCPJySisBvRiUaM60BGYvbpB1ypZH+DHv9AFYQKH2FbVPpMYUx3Xix/SFlpk4iesj4g
ws0smw33vPzIZk88uyrhCTGlc5Ox7b1mUBCXa6E7O+q9XgCyQMeogegSIAGjDPl5Pj5ExnvQAeRp
zA96hZpHUt5DzY5ExJ0dMcZIYailwarWDVaoYLcJyuae0ISEoYWlHuzlm8oYbKsnxXeAHhtRMWiS
xBJvcvwFCf44+PVt4HPZfIiKOcIf023MWFNZoxpYDDTdZRScE0R5iFBxYQGvhF+H5IiY0sqP8VS7
uYrHIdC6D4cORJUDEWlXwaNZ3DYOWp84exDlAbfMt1xHZFEMFs493CQ2hLRNo6CXd4iojo1sk1Dy
IoodCX9qMF93RvYUABpIokp/aXR+o7Bwc2c4k3MT7zH/v3frTlHyeC6MM9OpQRM9jcBWaRv68Upf
qeCoxNUIdLszX2Xb59toXF6j6EdElpuXprC46tYEl5YP8e3cwsdoMEHVq8qgdhIFtpzyzSYXyS4B
iZq43bwk4wARjooZOxJkrCzJkeJ+cjuZ9JwL8aXV1HNQIDY2G/nSrfhgvl/2QbQ3U0RbEgPLizoW
2jYZv2Vda95VWYlmG+neFjkp4J8YP4VNoPA4EKkoZovwy4zqYVi8QCqYsLOLYkZgQCP6LYuS3hPc
N3i2mr3mMegym3ZmHd1ED9xGP3PLbu+mVp7xke1bGWtba0D4JvoV7kFEpedkHdnseZlDukd9qNED
oqJwCGbBm7CB6YgEczJWwgzq6tbIngd5pzuosBnzoCMAXBhZ7aEpe54NBueGE02bOIVv0sj0noE4
DIw6xt4TMBrL+/A90oGUKEOOLMd6lQrpCRHEfGme835RGCWL5tgihiONHP1scWOYqaArmH0YTqXf
0d+jqahgiZhjBPksjboXLic6rtpeld8iuMq1LuKDo/XnPsGdpEuMaY5yaAIYBJ0ByngMXyINGU1W
6qNfGNGNNIqr3BzlmenKG+UKiMUewnc9jUfURwzDpXrNNpVf2jHgssrraqo1hKg5Y1B9juzggWIb
DkgQ838D3ecwbUsdY59Oa+AiOXNM9zxEX/B7dXQeVcydtxyMPeCA+EDH8ErDMU7IcFEwKzfPaR+U
O2TS/WbBnYJ6+71ocgvTGOGA5IO7ObGnwM+TZ8KOFbgc/Hf2ijetVG+E5kx+NLQ7JNIuqOo3iCzD
oSuV3svqheBt/L1Vt0kK9PxtC2lF65stWay2bywxUz/V2mrW1N7g6mCGm80CwAAqdVQb73MP3Wyc
QO/ms2XtBa1iHmTxKHMYigaP0pkEXce11jWqzmJf9uWbUH5k3WBj0kLcnc1M1UeF0dXU4KkfhH3h
gnq1aAHnKqN6Y1pA16+vMutlfqcwh9V13ExC/8aJl/nFkHCNqOHrWAnPgkkRw1Vw05WYhPuCv0un
z68YxYdEJm+pPqzTA3lGxXd0ufcF1Yyr2tjcsPjRZa4JlQ+PZZW9MNq+T1P0nCUyjBD/Ms4Cfd+Q
DyBF8hkbYi8z5S1sHydVhluYenM1s73NNiA8GCJ5BvBPsmu7Qt7i1cXE30jOAFBPNW1iPwrZ5lEj
mKpg3piUbHeTR8RGcNFUSCgGqY+z2e1rrOfcQpzoVtTpQ5Gw/mutQKCOIb9rbdRQ3Ekc1AoAsATs
1sZAr6KF750OCVJP8n0Y1vA4VNTDdnDmnvaaAB2CIlRd6eGIk7TX6C1lhDHV/WYouZs2MvSmge8U
1NZWjU3und0mr5dnZPv7sTLREU7dj95YvjtJBJuF26YcoUaMb6Bw0t2UMqWfCF/hGDP9Xh9vC0Ux
zkrF9LyyCLUnrUKCiGh6oqWIWzQTFTicrEgwrB39mSrxgRxHF8qgfqp0kwGtamKH9BMr+5Y7Eber
ghw7ZUyu9Eng+LD6K6sNvsn1kciEds1mWuzSGOV/JUPSgER3O/R56LeNeSmc0L6kdvloxKI+FNw7
hFAB4CwAZyTyjzVVWQWxfurduuGiPVYAImdL8ctUny+aoFUxx9AW5/I2t1vnkGCm2iwGAl3CWRWH
QNREw2s/6x0U9QJGhdLuw0wKRmsJqLNE+Zamk3qDZdfsc6JehoX48QYJAwzrc04XEipn/gPBhUeg
NU9HtC/r66TNhk0kAfdQQpf3QG92CDq2ze2aP+Z2sRL6oLa2I/+b1CbfYHp4GA3j+6QpN3pSuabW
EELfHwK9tr12hCwq2eZJav5BlpKpJp8tu7XaXhcpCb0N90H8GbsMTGgp1HOqjXuqklsD/1tVP2CZ
jFzTwEDWAntQUf0nRH7m2is9sfWG9uZoRu+mT/qA6QMFjTYUByFo5/RdxQ1eVy5zjLcEowfz9mwz
m9XildpyXUlEpE4xDK6RpocAxz03nfiu5l7Vq4V2bIPumaIkHUqypyml3AxbBmTr4DjAMDoNuXYs
4LAqpoNAZpJkJkbta5OAMSHVxtqiH/JohT+M8pjJTPf1zCS3G4nkQ1uMJ3QVrCpC5sAWLbq7vlIs
oeHB4ZkeRLQZ+1T1bBnweoPyOcYWZc7iEsFeKQhCL+LbjOg6QPaVV3bqR1Tqd2WrEbZuk/BpaKRY
Fpq26enYcUZ/Y9hqeGlPyvggo8dx2AgzRhQUoufpyV7CBfqppvK7qk5QqAjscTWyjzxsBm7gFFdU
PgAvoS7BOo/vEPifEzUe/MWwWyBJz1kaPPJkEAxgqt9iy/5uQAVOhXgx+GRzbmKYjNHYBsmjGQbX
o9LFvhrftlz96X+X+4j4nx3IXyyO1JZzU7/CjPkWV9Vd15mYbWGS2p1RE6OJEZLCKD6kOZSPeHnK
HOM5T8VVXVnCLUSDjrCWoW/oR6uptSuyLGBwGwB4gPHpFWjKHMooxsO25bS8ibGTu1WmRDQ3SeRb
anxGTQHtKRdgypAeHhURCCiUGt0K5QmYaiVJgmnCA2bwB2CWx5K4H88MsdHBPvpRxMG8UcrlaRbO
AL4g2REgeKl0Yj/Bt7t2hCyK6u7Imbs1RCuu8TpRoSshUbFc+sxy8dTBAZxdZW91q3wDRpD4eWd8
Yq71c521wz4XlMZz6kTvsJKiDef19Wyh8+Y+wpQ0pPQIKAWU1PFwrVW8aoUOqBPvcv0eUxeAssy8
19Pk0Od56ZkRaXe9zldjhcBT1azCIAcMPsxb9RDF8WVuu7d4wC3gmsNYekYQhIeqnF4FsDcIISS3
RaVDpJVyTgGzLEr0ioC03kckH/gDYZ0UfF3P4KdBK2Je6hzeecZVv9o7pBMRzwsYCxsmgSU4AtaE
kBAi8gxtcSEwjnyJ+GKnNJRCYd3PzJT3Zsz0YbYydsk2TlfCsJtDaYQNN0XPhtFEu7zOwu3aiiE+
pVgzZZcrG4+nhylM2bBrqlRKcuHfd/U+tknSyfMNYC0evGC4w7E57kGlW95YQAaMxMJZZAMcnSU1
bVYEbEXIl1xDGW6NYR/JSN1MebycAqJIjfYI0IhRyeATzeVQAtsCotxwaAfjCDjUYl4cv9ai+wwa
bktGoN70o8EyjZ6bqeEW15okSNr8AmW82MjM+sTU4iuXha7urgpEAmUANJAtVRD+MdJdYug7B4aW
PVqlO2X9XVoOx6hEXV535WGEWoTWEZK8qWUnlVAmiA4sIxBEcFUTPdj3S/kj05rpiOZsE4Jeduc2
svwpMr4ZCVPgReNzhgZb04KH58FJM6YlkqzsytBYKESKFBvucPtONfFSD1m/BQxsHUFUbS2gxwe9
H6/Svn2fwO8lVWJSRZBiofcCY3fc3hpwbEPF0kgRRqUYK+I5Tkd1p2AV2vSjMvvmh92Q1lHjVty2
KUY6Y0i6Q5PDY1Gs6MxI8UWZGmejGis9T4YXuzbsh5qs4kAyVMub77Nkby2wPHkBkeR+2xZIIy0O
t2minGkEMl3lQALkdCoQwUV5Tj8DMh7YPdD2jU2BCjopJujXUC5toW5qdvZjRng6a5NTwGk+nJBm
X28Fr7oOEiETLfWu+VG0aBbGgrfVJ+FdnRDcPNmxR7IXmxnWBDdH8uy3U/+qBD0bkXaYcQ0vk8I2
EDxFS4f5LsOIY2HVoqsEagn+TvpUFfWJyHm+HRCOih492xqTyUhitnploEz5K4tyFymlXzXpinQF
vpHVFVwGNinLKfETWvYhsavv9AwOYYdmjPn4BBMfwdysOBqXDyX1m3p10Us+kGDst7FkQpD1MP9L
NsVZgGkJStrkaB4o9Ko+53aKnCZLH9sl9/WUSlhWxQG4DbUDKRcbQc6nlisWjuXlOJkSy8eo0eNd
gF/V1BwOcKhCY8OKQBf4qL+5+AaQubRmk+t0/zKJ7F+ddbLUuZEOAWzlJWTtpxJkx9LD/dYV3yq0
+8zRQhCLZsH0tG/IfuLCNw3L02hFPzrTeKY/suskYaBi7CkKzc7VBx6fQVOw3KGeXuL8IwuHnW3S
uLPGeYSzDea5HWmHigj9lvHJnlrTSuRLQ60jblQq1mxWEV5LQclTP/VjeVcUzGtZHo5DaFG+EOiR
F/IiYt5J1LYHKDyIfI1LXASfykyYVJORhiBFuG2U3iaWoTti/OaiE3LLUelbZDpe6Caf0JU0Fjy2
jm7X+n3URs+c1DLBJ/YXMlOjnaPVDzrGniOlXnga4Jw1lVy76V3gzdhCwHMlG1rYKdxCcF2AZW5M
kkGERRMpQ72cwCUZ+6JiAKgsPjY5azvOFq5rnYXZjSR0EpHjjm0ONIk2j+JcJkBD8D4uim3BjI/J
746iM/5W3+yITJ/ygA1ijNhJ5mOeKs9O+mzWD/2M2ilbjDtLG2myqO5SyvKQj9NzsMCdCZoZaSGe
+mYijEzP+C9h80JNmXjmEJVMCppHJIhuPEbc1qPuagmU73oL27kZQcV3pJSoIwLzpAWliaek2a5Y
lczSAddHe3ri6DP17rGmGqvk2B4tXF1sC8PWKuBV1EKlfwLLxBmekUaqxwa4dBhC8bXo/CW9esg7
h6LSQeqvAioWBnoGOwAyGJgQPSKeqcwS17ANn/Um+hBSDJ6pK5LVoZuE6siNnMb4rM/gxrToWsnb
+xJzj+Kgb0qWR12SXysyvv5AX66XkuzLsJyi7TiuqZ7GNWSPyddXLkkymg42BhQLpVm9A6uP9qAb
t1YgUZaA7nVnJPZ1CoYHe2xWYxHE7LThUrumI2A9zgAfLvhOUbYSIKMN/dkU3yYUnd6sLZ1b8AWB
UFhuwLevmEDlveOuUOcI8pa8BMnTZyNBkeuFqSZ3LHPAAeT18KJekXzEwRsyRslTugIqgMe0At3L
XeakNOlNt5DeBFbtgK1MMOB3VDD+Bib+tr8oKa0eWWc+uwuld07AkIGjmXERjzk3BdCoGQEnxvBI
L2t0g0bOO1XVLHD/+TsRbpFbF90dCaNwYURFJZFj8QSECZHghkeRexIBW2SHcGZ2cJTMZM2mwbof
fyfi4IPojsWrNeyhtU2nNjbwYRkSNOky7kp8Nlap0A4auoMRCOlmA6tCkIK4IcKWEo66oOsCONbq
G/ikhZ6gBoG0T060MbkjofhnnJDgXiiYRhBj707VcAmreauOWAWGdIIIVjrwHAetYQQ18shiTU0z
uonoaVd9eUeGIhN3BDjtFW2Lcmep43fFacNdTCSFLlhTs4UUfCoNxddM+4PCit3a0K/AgSi7xJk+
GFPn93MocaxwVrVVwhFgsDU1qRRP0OdmsMGw0jsvTIPJp5trH2atuvT1ShvOMriG5r3srHcOEToJ
QzSfLIHpemweBxvMZyyUI8pAl15azlTp07Qt2pLls0FGixIFT22TfLSK8qpDLsQODCXBbE/zZPUw
Pdv1g0T1ZHRA2yIbOQznXM3WTOldFTT+iIMO4eDS6ApnrnDAIAeGjH1YpNtSxdIzkAe1Kv0JlTFh
TGOdqKkSRHg1may4sccgHpfGgz7jcbFmsrI0ZEDY4TnQLya1CAw9/Izdw5IMGPdS58iutlPiCNhY
dMnqdYZeUAbagdCYeLSfjaJdtUFYb0dFf4zr7lhjpawKvqBM1KNnI4OCKfORzddWg+NUgx3iLTg5
3FDN/dCsnnmQuA9kn+FasE0CR1cecvBFyA43mr1qcrYguDtvsBhZNA4wGa0xHrup55ZZsCNxVINp
uyqc4nNpk84LevNjphuBPX9thupXS5/eVjq0RD1SdsVio6dJaDo2AF+IRZPnapq2JCs5Z2PAQqvh
nHSL6XnoagaIHQRn0aMPy3lUPL1vt+pg+c3cfWRK9ZQH1T51kvABpfxRv1HFYXI+rLpaSSQPtHbu
GfiX22DULkFvvPQBO3PFZ0C38UjUCl48iLozWOOkUIU3j/q1Or1aOKo8U4OOjc90MwzgWiHORtNb
waBYA7pITI9Kd7XbYdB+N+aOepjefWUbT52Q1yLATMQg4xDwNBDuhNAxTfYTxt1z3OTQY9erarPw
IZvQnIe8vUmj8Yets0mVitZughG6uu5nSkHCVDI8Q2YvMQKU/hhFD5FNZMjMr2Tf4kvEYUCTxqZk
spLWixd2xXxagex67sAiHRuvzMGOO63qTyatTju6wZYkPb7VhKkEZlsjU9DytyCqEvu+MhsaLc7o
R1bT45qHuxsHeHQG4J242/SLCnjpPHKeVRHnZT0Wqi/z9pl4lzZ6bTVl3BkxaWEixReQxBGWqSC/
r6EFb7CSqN5IradNaeCZsnrS8Ul4jonLKisVoKiKNbrpd9E4XIoqNhtlRn+R9dOOUnF24xonXZ0w
zEf5xPrEZySdSfMDeldcaJrbQuAc6nTY6Y2ZP9NxNXbCCmmOEt7laxTgXlB+ZPSM9y1NY3ekQHMF
OAEsq9SpvStiWuKguAjqUwaCPhULuBDNyxzRM2WDyvIvxJvFlW5D9jIHrsN1hc2tphkyvMiRPX+w
FLlRleTDXJgeyAqLWVuRsz0AplkamwOZ4ngJmZYyljuYnThVOXMqomd4KcR/DNjjTgYyGsaNacis
2o4wJqnE5tnGkS/9fW6zA0pu6C0JpRCRkZihgQXpnS8zIKXlQrO4G1d4eHHLNLoGqiyZPrXGj5FU
SD/Lav6WCZnJOfQTpLgmomuVEL9MOYvDZnAFgQpj4c3DyF8bcbRSP0hDsdyqbBngtPO2ThXSjqCf
MQ/bzFmCi49mlqWnN2wHm9SBzg+AIuezY1W2SAOsHiGGUe7BnAoibneNVDAcdu+SbjNNAmdhxKm8
hJQlIAufeiW4sYugRwOlbnMyIn1kkNyohKP5NUwjL6tA/YHtIt3A6s4Rx22sAJuirjzFBTajhrUC
THbx+EwXE9BqPPfvuOuWgh7WOH9oHbtIIygcpkkycKO0bXR9nWVfiSwc3VHN4CsuNak//ROBEScA
a+QTiGdrxhzZw1MwnXo81GWqeWSwb/Av5Zt6kfcj8ZyeFQVUbXC36jI6qAPgFaaR3FEs/MrO1WTI
whNA53noYq8bEh6XEsNymLTPtKDvQB3dTPTGweI/BUaIHZ3N2FMbdITwz+wd2Zw+bVByPNqRKWH5
bsrkiCCAR30Nt0TdQ+NpBknY3Q9cPEGiEGAxpI5P4+Pbm2oDs6Lq28H3AMNVDWj51eQhLoO72azf
4ga4fRIAMjbxcaA+IhdEMcQdozvTReRP3VRME79LjQ1Jri9yzimVSvt9KCjGZTgcpsH5qIduI7X2
uWkDzc9i46ViF/FFx54U4HmriadIKKND7S7L8BsOFOKJVlIeDnvuxWGcPQdtjjW0/NFQ+3tL/aDm
C9LBpHhUB6JzYHifgXA8aI7ygkzuWA3Y8BvJxowXPPIJ7OL6mU93c9leiYb4mbSnVTdk01XOkhnq
hwGKssuMF+18ilmBjxPcG5F5xh1NLhMcK4lecwiHyx6aTSDmiJbN4qZ2/wlPFylD4lxEQtdMB2+g
9QP4LDyrS8gTPir5Pam3K3xA3TAh8BvL2EUFTYcW7AkYf5ZbSbsXvdveaeHchxMhUVGecERDJiUY
+c6aB1YtaChfjG8yFbmvQmXRMvILnZT7KYmP38q0uyPQuSQVmURWJTD2+AahKM1fpU240UsyAFp6
rJbeGOsoDtHA3Nxr6qVOs1dZNHuAZo8ALTZUHZhHp+A0o5zGlsvnB/8/cpuSrs46k3J7zXIOVT48
WcwEaBXlEwflyHZIOYDDDcKAPRzwwcQP5Bzs1HxGBlncBS0jJ02r38yKRmJZIFCTkhyuWAczW2qz
O4rlXUQfA6OOPexiL8xXhx/+Xzzs4FdpmVAIBFQAinbBrrdP6PVy0zC59k2MC7GeDpR5EhoMfcX4
Iy1wY9JV4FhIY5qDMxCv9g5OsJeZ1pUs8lt0cKh6BKUq3BFqgB3wqZ0TqbVPXth+UZmVzFy4iiB+
SaqWipG+lWNk9N8sCwu2fihq67XXqM8abXmT1jYPmneC0Sa30jrSPNP5jDxmAmvBZYWsWjr9yvwY
4kHbpgwO68E590FXcVKjeTWU/DqdrJMelvdJ+7+4Oq/dxpWu2z4RAeZwq0BlS87hhrDd3cyZVUXy
6f9BbRx8wLnRtuTu3rZEVq1aa84xmedjHwQlEeUXh3bJ3nbTY2mnHBcask1JnFtl+Ds5c++wwLa7
Wsph3ecoe/j/EbJ2smW8y236a07fvskUllWisZ3BgJ/ZIBwwODKW3rFv/qT2tKmpsJhdOG9UhSBx
PYgayeQcRlHQYGigJOSISPJ8YYdFVbkyWGk2qZQoOfpulyPjD+uoe3TtUQf8AbIJGT5v8rWvO1qz
gq5dX39PA+yauGAdK7LkVbgEfLEH55sOc4xBI03S+e760rpMGveZQ2ekKXx0/f6Lmf72ufFEtPXA
0jJwyZm0P+vR2jE9/pvA6V5rrvoYKj5ryd7ec54MXeAGT2XpU6p51lMzacDSrI7OWP8hdfGKaRAZ
xBv60roMOERI/DZaSJxjuq37qtqKhuOwiM5mRM/MYnrU+Ta5QGRpNuBi0rYn2NefAPyTeQGc+6vE
zYuahQKlHYafWCFHQhbG5frHk7SEyOixH2aOOwAozm6ijhTigG5N4r/w5r/lmf4dB3kJ6dr4q3KQ
BI4yR9I843+g5Ga8Lwji7KBiEWM7zaYpCr2x/piM7K8uUMV4ABnjtkKjWHT/6PW4snhq9ewIpgog
v88+HuhuWPuIFOYA86vB9HOli+pTeNWjbciQmNF0K1rGB3nB7ejYERkKr7Pvb9zWImCtKRZKNl0v
8vNwbiHBE5zUzVIVOCjMv4S6Dx/5vHanbR/ZPY1T+zmdWH/I3tpIR7yJrPhoc8oH5gYvTT5raJBQ
SI/Y4OjH0LGlvEhcL9452aflTUXou/mXNyIpIWB0RY/hjehOhj4s3tDfWDbLTltD4MPV6hgd/wZt
hZpJPMUW8MGG6PjOSn+d6va3Rr0pMqBxg4MUTljZu7SK6Sa2iJnHUzTA9wgSD/J60L6TnFOwnhFr
o7klekKEBCaoO6p2AuM4Ri23yL8mbT5ANiFGz8QtlnTpvXze5a18HltlbEZLSvBh3AGVhjvX6R91
AsSnclnAtLzY+LX4SzgA80cEPTAVAQGlPSskUrKNOU2fxE2e9MI7+/wwlzFdwLaZ9ykss9mJBqCa
7+yM8Y8P3f+EyuinnW0BhbBuN/psPcSl5W+V9HxgaNT1siufzIlso2H6DbD70FPng5M0JUdSQ6C9
DCEYfSgMSUuUYRN1m9oNBoA55AbRcP8xkmiZeEzfSgfkNyOvXNNWC9k3p3VmUl9hd9lqWS9vk3ys
9W7YWhHgTFwYkA/aN734SfFPry1XCla8CQmDAp9pMJcqazR2GZKB2kA6JeZVukzwaMSlJ8OLih2O
HGTYrbWbHD7UzKmrZYDuQk9qSJ8yfzRjyI+97s+3yq30m7SSx9ow3qAoJyQSqup5BNQkgFEyAtNt
VJvqCOhaOxgB3oREZVcjcHo6wSh04iX/BIDlse3o2I6RdRWJes6J/IJXoX3qyfBYAxQmb7bZWHPO
pAu3U+Qk7QM0x3Nqsn9LJ/j0IzfB8Ncgy+NQE3YGlV4HCDZFnVq2jjiY9J/o66Isdsj7HH0HgHwn
212sE3o2qtK9Ah3ygM08Ghq9UTueQDo1bf9W88FiO+zPczbBPW7yR9iIIQPrk85Y+ZQEfUdAW0b9
Or9rLS0zPZkWzj8SrYj0YhKl578eZfmYac9JnZ8loe9t7tPV9VPrqDsZoh7Pu1SzgoOVIsHIHeep
GLNgXSN2ngTdfNAX3WH2eoJnUyL3aNy4bN6SRpU9Xkdv+iqEcRlNDIsim997FbRnn1E+AbzZYUjN
H/iem6aLzL3ra6e6pcNqZYW1xsL0TQYGdwbCNgCz8ZOgKdxphJ6lJXLA6tzOdbpmAU1Odv4rJQt8
6xVXD58Oa3BG7hCM3E1Hw9e8ofyMtjQICTzMk3V3HSmJj4afDoQgSLlm7HzFarD0XIl/zBx6nGQK
14Rtg6iGf5ihAwcmTx+EuI65EJdqHC4ovdG72OWq8kjETcDdkSCElc/e97m86D4xw2Ju947yHgfR
UPXlVn7Uuy40hvnaaZ1+gspBbgwdeerK6Fg2o7eJUubqTbu1aHvRUABjjtoxeM6ir3ECll+SItgB
ZY5f2iF4ggeA7GwI6K8y9ujEvG/nGLXA5Nwqqzw15nAw0F9NGVZ9W4aQzaYdnrz2AB85Xw258w4G
j0GSW6O504p835J3Nkr2vtIX27JJrVfDJNNWeVXyD7az7YoP2pZQ5bEknNRIqSZV+U8FabzRM4yT
JrqTlV1qyaoa2ls3tube0NKw8lCTEl6ILoXSalPanPgSerSN5sTMyxAmB070O87zUUxlcqsTGLUl
juC9mHYe7+xfvzOeoCau0mjunwyGvk8wOzMuMNM63p9a7PEEXSIVd6JaO5mxjti7jvmoc9yhTRnp
N9tz+0ujk07fN8ZNLA//vW55t8YT06mzfGw5tiTZgiSSc1Zn+3iuK1rDY/LsQB9/DgYNz6lrptB6
PGdPBZUQ8LkwfJuao8899ddZnnqjHsOmpPvHAqSZ3GoTq2oAmWJ2rIf7w+DRLPLtmLY3g6BzI14r
FVH2Qha/jmkK1oRUmyc06I1NWBNpBvEJZtD8hhXtuzar6OH+rEC8J6MyflRwTIfFFgN74coGbj+k
9EpefNXkrNvC3d2/CRUFAppzMSs7oKjtnOfBnetnYTOw4EncsDWXbf6QZ+mmwlf6ZFmR8aQ3BcQq
uOS6kRSQw+txnZS9vavQZyBWBXnePZcd01CVTqtk8Kisp6T6pA3+IlULBLghmVnAE6QPbidrk+X/
wL5Pe/vuckeuloWzA+i/aslS65eZ5v0hVxPTTcgehwzG1t2RqStga9PycH96fyiFfdG9mZEXlMvV
QKyhWwIsDQa8zKu7eaxtNcbQXvTbqKl7ND9d18kfBYymR8cPoJEobF/m52Tq1xkye4Oe/2NsbI31
qiWlCzznR6pTOfpw1WkZJWQK+9GW37sPXUcVJ8diXmglzY+q7Pyhxdnx2hvdj1ieedMcbEaXQAl7
VpyaveStZK5wkgu4pe589xG99vKd+0Pb9/apKMQ76tw/Oiq2l0nQpDF813prSQzawOgcbkWjSGHt
9dconou19JHb4S6qQ5umwNK0eKv9GI0ZJrr1OAIhWsH3n2GLVAuNl+6BfbWvngEiFbPcsOUQVNHL
0K0T7i6LUNrOOo2u+OMnFi1kh8aFZ7Yv6cI4NBYOdy+yNYnfAXjuw9DHqDMnIvI8hqNP9wcS3I/V
2NCj1ovhaewjXD1E7JXR4OxQc9mfRbXDCTh9YRLUwgob638v59R3HooxwJqPnVGYt3SiGRWMc7WW
KKI3c8A9hT4Lpm1rc8FgxFhrNB1f/dqr1lruDG9NniBeyJHLQKhHPR7DpinzD8JmfZxkB71ui7es
qbqDxDjzpM3pCZOgorEN3c31xuZQuCoENpc9aV7khYmwRkaEMN+hu5vsCUhp0ISqdQ5xyXCq4B99
2g4WLh0gAhIoMeVpKQtWmIdIEIOEdIWLTBoLEbmBTZqTMioNJQF3GvWW80zzpCDY49nLyuZak8ny
X/40ciAwcYEwTvcHK7cxo08FpocMyvgYvWuJbz5zyk9ezdHH5q1H5B0aVQgNR8JAwr2sVGcd7Oqa
JOqP3ZrxyZej2Hr9UB6bevjVdWY9eU91CGbAMs+TeCHXUiweFUp5b4Cw29XT0VYOidLjsCs9+9az
o97y0bV2/Hv93hZKPKMMXGmJGd6xnPeHfKpIGLZBlVW1+lPr2A5c4OorL2/TH7xZ6EpZW59giRpH
OYwkqVVWfCvoIDId/1boZ/7oAWFqBm2dZxdZ4s41dLnDEZvt7+uw6fnlMcY1tur0wg4Ju8DCksYP
cSedJ9ye8Q0F/98R8cqDSoZgGwdJqCHgO3mkpuC1lC7nCY/4I7iA2sT5LR0litdajwjAYnEAto3L
CYARm14SGihyHJ0GO+6M7tFzuhzsMTR/cAHoS7PuzawcREwBBT0J1ulHpMMgJHZN7TRXph9e6n+C
eS9Dp4et5yxxS/GC/7OWr+A9hhGegFvMcZ9ZdfPpecmwQ25vh4GH9rCfoIjkPnNEMSgdvaJVPt0f
LM9+JxyKJszyEj4ibuc42WQsff/9AVwM887XfgHqMkll137QQEUNXn+95/25qebvo9z+27TVUSvr
37JJSH7GPf46JOPCQJBPBNeBrOavnDQs+CCLs5HqgMaQanTrR7eZKHiF8cch2AWVSo6IfeGA2nkz
P8iJyYwe1F9OMnWbgIzjbZvZ/4BvF5tEMlBcOyPqjmgoqHS9jhRYA31j10R02BnahT37O71c66HR
pX6plgczp1cFRY4vbRJ/Qyx6JOssT4NSVCFzTXeJI+yvcgb453NIO0pnMV15zROmNMDbFFg7bUE7
VR1BsXdqx4gT49lECA2fO2D8tpiS5WSmIN/4I1J4xTl1UalwOdTuO73T99o3+5/ar19q45QxBLi4
C2fcslsD5KdGvrUXuSsLodF2dujq3Fe5e3JR0IUBCQt5kzyZQ1XsoSy6+7QLFlyDla+8/qaSYjrR
KFcDbRPVn//7Uo0yzI3RwhOZoD8TufFWeqCe56QfN0ZNTW5EhratSjTFTeEYb4Xms9KybuYWJVal
57ug954YTGS4wJgdViXt0j7wmBWRJ56mTral3nOfJ9o0D6j/LkHUwS32U3sdmxCqiGk4Kp0dQQ5q
X0gHvlsNo9fSP3WiLR5uAzcGyP8KRmvT/WSDSVjK3JND4PvinCg8cw7pxQyIYNUF45sVtNU+LzBY
G2bxiiAE4v4t0yYSI6ppphVLyErJgXNrVdi0A26/mxDGm9YTAuYPTLAnD6hU3CftsWSkrwxKYnKX
/9qYl7eJa+kn1PD6qWDc0Rt2CTh3LFew9kKVZ93BHNHbuZpr7IAKpuf7g6lVJ0nEyC5bUkVNNHLh
JLMPA87qmlzMgO4tfX/qR+NUNTTWdWaVWmJvC6xPa5amvx3Omt2s0mvm5GwgjnOdLYCqvqmdGklu
Tw9ZcdvpqNNNiCSPk1/tLF1dqFfHneWqbYY2+ZJ7Nh8d65yFOlcJI3vt8mEPUtP4JMlJrTXdQ4fH
mNcb0SIqkNdbLODNBY+AfqjHxtn7c9M/tFI1jHWm/CVRSyutIHC5EuhsNW18r2iN/MCW+++L5ZU7
ki6NsWpg7DPCGQ3gHnVX8FIk45PAfoZYHa3kMKsCOArOPE/68aovTaiqLr9Dm0fPiORDaGBO03w0
aWWcek7Ta7dppo/R1g9km9oJKqQZU6evLl3mvYuY1gCngPFCfTsC9e4gz7Y5oAhjuYmHwnkG78YO
aRzJKCRJt/febGxjnCBhY7ppScOGWURptM0Nm95nn9H7TGX8MrjmcG0GfHBchc/3B9wqjwpgIvzG
yEdfuASS/H/F472CvL+GZNJDcPC3lUbziJsTN2Kal7+59Pdunubh0KkhtEbOra6TviWLsjgweJfZ
RKLzQg61wsQEOnEHtEmWi4dcH35Mo+ZjXZAF94doYs4+BSOgXEtdx6lzyfLjEBRMrXPTIPCQYWKe
DMNLTt3kyX3sZt26oq/HfKkc9ndKnQHv/8L6Bze+Pib6AK5ccg5hjvaQxIlxgf97jgjs/Mrmfp90
fCxbZi79vuiraZMiQP9qDePgFnnwWvbZfKhE+lM59cXM2IV1KY2r6WsMrxMaGEuiBx5YYMXjzPir
MoEsuoCiI4CP3IxtfLhXlo2WjNcM6AE3m+J/LOgBuujjb0AehgcfsvsqNqgES2RHh0Gn1WqKaeAg
hMln6hpKsAWGlHP9SSOx96WGcrav9Rq4HyEMTtuGut1Ox/szwHnHQC/yy9Q+06LxbhnxgI+aRwg9
4m0zJYxHMwjw7Z3MuHXlEp2aC3fTLk/vrwWSLUPJxZQ8LbytommNk4ALjVhQkZtsTtUONjjKguWB
MJX6qPgJksRvz/1w1ZKW4g41xmkSg4HqyTHQsvrjKWgYwLawszZ+JKwDmiGu/SaCEdiIqXrn7WEe
Xk9fRCmSwV0UZBFIxTDUZZis3MUd5tYOItjBe8lcda7p6H1x8DHRU0h6KwVSIcBf8SXV80yt/CFJ
Lh4EsrJX6SehmzeCPCrEmnq5Gwzl7zvT7Z8b+LwrbK7mhpA66mViD89pY5NbXoTMJP3zANDVW9Ee
TMK0HzHTVKq8zv0pwjn5RnxUiJECUq+FuStu3OmQOKP96DbBa4ptFfLATBheIdwHgLMBognDYfA4
O6660DN+IFMFu7pwVbHPI+8visQqFFZskkzefyBEQrJRyCxExMZxVaY0v6DZriY7ag+9wCpOZA9O
VsMy3bB0HgIRz3/twmH6PcbpA+/KwHi81fdYYG+VZ8cXYg+rcI7AuNboMsLELbxTi8OEVk0w0/3n
zbcGpvXBZIlrzkTq6snsyVYg5+smejCmvPlyCHzBFOrbT6NdgBwppulcRbQmIt8xd/GEgCUZGn0X
wy0JaxWI6/0r6DzymgTzCzY0dSQHZth6LpHy3bLukdKmzmX3EaW5/dDSAtw7rvwXZzy79wLur0ul
g6pMXDzPU9Uyk0POpNfMpbmGIH2g8ql6jHr/71uaksFWB5mCs90zjzZCvDsZRVtWmPtXVmrJHSSG
t3uQ2/8eZtlMp/89hZHKIVJA7/nvtRR1VBO0/ep/P9r9J3WXMUmSILa5f0OkFIOGMWUn1Uantp7l
l2GxTuUYrBj25OkudufkFHXDdBYuwbA6bh4UUNPjXETjYzm3hL2J5BoNsknX83fdDu1jbPL90XJ4
K7Vyff+DTqIcrmATjotn5kcfCN3aSm4tg/pzvTyklYco7n/PSxSAgVtcNczw34ZPpi75pP3jENDd
HGXfoMxFgTUn8xYc3x/dsF8S0lIIB6ATn5rq4Nv2JzoZzPo22hSi5Lx1ZmONt7KQy5lVOnDyVWum
aUjz4KC51nM2Pjpx/CjMRL702viVMqIYugiVYBvGbGgXzwk+GLdru2QkLsqzL4GbxTugRv7aJtuC
cfW6sXNtXxaj8TKZEt8bA+QWYiV2i8INVVOfOd8spVjGsSyv5oOheOd9u/5S1Qg3inPHPh4GBOVu
Z6zGePgBo62eqkyQQpgVBx3I5XZdagiqUe6k+Hg0cdJrqsXARwytp3N0tuCKnQPQzRIxOeQ/niGk
2mO4fYs8pCbwQ5yNSilclWqOeRffmh6reGMQy2fS90taMZ8ajHWlnoaiRVSpj1AYgFD3W7vxr607
Q7upNeJ553ffYRzoWMwHs47I6vqfpTPQtslJWTlD/NaQOsaaP26mQaChBL+8seKxZfDfjRwp3HCw
xwADjmfB8U7WA/24NcZXcw3leOhCqhuk6Aneco2BdlYciyStaYFh5kqq+iaM8pT0dClLs+y3jdnu
qzj/8UR/K3FJa1lwja32PcUh/Kj3JGIE8uI7rbeWLj0rtjD8EFp9aGk+ABJAqyQi2KE49pGlS1Rb
unoVywjF7pEBmdRRm75QzTmbnSPT03kVIxBcDutrvZ3UCwfHWwxZb+me0VHX1bNdM0fpjBQzjxbo
w36k+ojHs5OhYsKC6p/SmR3L0WildcWwnTsbeZ8orEuevnd1+dbOUKkpOc11S7xHn+rnyo3jp7Zl
sFsxvaGddKIPfRURfgHid9TRL9nOcclAd5xIcs/S5eq0SBoZAOy7IJs5xejbtjb+ts7OdZCSjf1g
neuyOsxtxUgb3tXW05tbXyKJ1uLhEvXdb92n3xr2RmjIqto7iWNzAI99BMtjuu4792fMUswKsuu2
clId/rPM3ORpiAK45WBT/sZzcBJNiqIfXSRqyAhbQ4IsoMy5GmfT3/v+P1dOf9ngaRmYzt/muy39
j5EuGV4oeu/d5F4KneCAPEJGhfmV3cieMWu1GUdil59S/4xj6Bk4BW6CgQna+ZLQKWC+WqS2ozFT
5MfduEZQFB0QrGy1Vvxphd48MjzlH5zAVMf9mjLJxwzQMidqiTxYrqBKy45a23kHQXLkupLOqeP2
R20bk1VNkncpV7Wf4N0WjEuMFpJmTnRLaiEKWZzKr74yH8ecnIcpbT9lRcShZQAdsYdIbNDo1ptI
hJXp+w+wE5k9ChdPlxmEZqP/BgMtDUbDnK8USTkGSQVY78twjvOt6IyHhA9yq5UJmXdARXBbwFMQ
Tv+dt+AIkbGjeZnfO7Pe9eXifXyTlVPs0RkGiIwaexuI6tlRTn8os5icSEJdWMLHTW8zIvdyRoH0
UzdNYbMuymfDjIhgU+6mjsYPexAnImZ2qqsPsi/Z/ofSQAMiO4JgMKZGaAiyAPWX7qsJHoGmPRJG
OyTljuwIFl05zsDSkn8E+yRHJFOQ7HsMw76qtjIhHSXXkXdwaNvSoLPCWA3wJAZsvYX1koyzxnzU
Dc26Q0GTmGLrjhLzq84hP3XCxg4ukqhPdyyZ1A1EaKRjdGsbA1S2MB1kb0xMOK0+TP6LFlEVP0Pa
wLEe9Dj/grdJiXIVV3i9fOWu3UB8BTrHsz442a497OMlSKRmBs6dzSaeagM6UXfdFPF8NOLkUCik
BYYBd2L0KD8gZusAAxIUShMKb4f4Cz9S34hmctS79mNjNeRTxAGzpgEXgsnMDldJtIoG/1p0xGkU
Zc/JFVuAQH41jUDgWdCyfWFaBc4zFkRUXggA8S1nyAZYxlgxqC7dFGQtsTUrjzMJN8mEfwCu/WkY
nAvR8wRcChlmk7GNTfEmA4t+oMZvazdgItqaVGdlbwzPGQnoIpzVKlMcj0tLX9bMhooewHevmOS6
xcAJmcHdmuUCjwf1BNpKvHIChZIb58dEkk/G8O5jmCQ5hZEWakPz7TOLaSvWumVPJFOSHxi3KXPs
Lkbipzg8f5Z59pgn+NDE7GvUBD+DTdJx2fj1xmvED+kthBBO1Ymp+W5S/bPlp0dbi0H1O3YbTsMR
pymK0onOM4yQ4BR04iUvvY96IpPJlC9N3yZIXRyURIXHmGhoHv15NrezxjRKls2/Iiq2WUb4RW5I
k4Vu02oTbsMOowUtoX1ZQRxgWExNNy3DEY45depdB+VJ3JOtHvr5oqPIXKAOpmHcHOSxKxujypwq
hqbZGHoOjPzZJrWiNvDBsixzuIdlyn/QbXAYqNqt2UbFyUj/TBZKHA1Hh6w0/4nIHibw2D7qWeeZ
eytZeTepMqxTAMUYiQimfnyZ4UTS+cWkYK4CzjgdotZyYKRqo6hHnt9Z28aN34sEDW3sv6YaVelI
74zbJBoPVcyHQjnWj0xL60T76grKySzAGWzn1t/Uoe/00CRjdMlOlLruWk8SxN81/EYF6aPtONGm
eCaIlwcehggMVqtOQ4ZBAHrzlJQpBMGJ2KZGSz6virkXidfyCxA+mnqvnbZ7783qpRD2cyI0xtkS
wG+lEYpaxtekNGZ2sukkKhTMTsYM3Z+GS2WXzYV61MHHGPQHElhwDTk7tLrLsPTHUhklB4QdwB3E
2taq/mn0uXlsDQx6cOBhfsQpI4CKRmZRlVu5nI+taICv4PrbwUAf75jjT5AaT/kwPEjo74fYGr86
WMciD6y9lxhf7rMJFu3mjQGqBxeWEWdSdh7jcUZuvvFa51HLlziX2WEsC6IiPZuk8B7bmGuq79Kt
RetsXUTO4qjHXpkI/QabZd98D26nkYhF/S0cWADJTPy5wbGg6dwdqnOUbzeQruYG2TIrRfTWDOo0
kUVyhBPdrkuj/+VW+iPzj9wn+7zQABzHaomTiYqHAhEnVrl1FknBzdDjADZp9pZ1x9Q6386BV2wM
tM0b2xc6d+Ho4FqrGE4E/8xKey97vP+d3U/r0Sa4XGSMg6RDixavY7ARpsBO0/fnVKRi07kCfrwl
/0lWg1OBlqmxJAABnem7itGzaySuTsI61oO5myv9WTksU24U+QsMyNummOLx81OvWX6H9wbIfo6s
DGW2tdMQ5gXuiCIZwhiKtCqs88o+NXb2bWhsn2B75okjiq1/DCaYi8y+RlnyhiM6I0yGNU23+03S
53uWfoRkLkMhG7Oa5mD0mkK7DMBJ1v6RJqaBMVCt7SLuCOQAOB9ryXEK2FcHjBFrDr+/zewjveiY
MKe++Y1c0CAzR1z1KfEwYME6dCGAF2rrZ8wiNR1t8CifVMGd6ZaTsaI68mEXpMFr4BBF+9JQHCMK
TL5l4SBlzuQbyZz7qqzHQ1HLL78f1h0035iRzprjVcsPguY8Iu8S6U+5ohULcbqIPhvxCdJyMU7y
O3tzREdEmqeqh0/UmQ3CNMSdYNNm1uHa2pVyjg4ynZ/RvyC6S4OPzNf+DdVch1nqg5+Beh1lCD6a
zP+c3JwjV0nYRbKoaFPMXzkhC1ZxlUH/j+bua8LqiRkxisL2RKKhdm5J7yHC9RNY9l468z6QAfwO
RxjrsqHy0Mcn2cxD2JekdqflhOkx3cGSNkIsACX2PYQiOXogL3G/U1SGmyJKaHzIVzGDJ21iq0OT
QG9DxIlznhGxxk2HBaYrLATs9XdhYeBU2P0VDJQmgaD9Ss7UqZoQJk7kRxHQ1PrGzvZqwj+m+n3y
jMcWz4hEW3ka5vwD9p7ByYNBZjDN3cpsHT5Ko8Yjh3eOLv28Mb9myH3shYiSSUxZA/279LK6kkWJ
lcVtXqlhwkgbmLx5Prctn9y2Gl8hZ6mF1/eNTsB8Ilb4J9Zw8OoeMsrUYgFnhTwU0u0AJkT9Rl9q
YtNprEev8j/9vkSZ2F/TclhihIdoV2seM4xC/3LHPzp95cxw3zMD+6sV+D9d3WzA7t7ZVi+qFYtW
Nn7xDTUccBsyPFBYwmZ3uRX6bS85omqldfD16RmAwgrY7S1ir11ni+pQDdY6deNnBwcxci5AgkaO
iJqTSjMgUZwIoNwoSzkkyUFr8qCe2ET8hJ3sdqLgBpwn/A5IT/EUZjhJBoxLMk4Y4QzeP2P2j5Mo
nkVjYmXpnQeBusCgq4gFOgYTB+Qb8I57dk+8X6Fg2rTK2ORAYHA61Bxq/AClr0nWMdE/digNDjEi
r9tt7DRbvOTPmo/DDnsZ03cUfR29WSo3HT4B0cPUW1BLamKi2LnObiYJHS2R/GP4LQOoI1qElVWN
J6wrGz79zzSAPzOK7FsT7Y7I3E3hYUhjsPDKUHDrka+GggsFdTP/cMIdVlE08/e74ujS6CXJiQ9k
7aPT13DfOum3GvCd5Okx6buvoeW84mk9otQi/4Xw468aiHNNmzwEw5mbe+eJ+tMUOLeYot5Sv/gO
CoOzItG4rpjDuUPkzqzipxzbY5yLc2+LYTX28gIFgxrZbJ9nzd7aWo123JDvMW6U1ZRF/9J53OcJ
a5NvcrHgM4YuvvK85l0F9iUyKdgTg7jQaTwLacehrfplbf71knQrm/OsPesdrSLTrCjqEZWP+VOj
gnNhkY0pgXU6on7pHe+t7BH7zCOl6/JTt8Xw6gJEKGknpb+0x12kSSbUJ61+a0aONa39qokBz2FN
u8TU1c4IZM+kQ+5AhzAyiocaAcxqGJl/+Gb1RKqa2rA/HCGHb1v7EFAnxXy6Gx0Rw54A4jej7KpQ
Z59cYo9KUnwho3jGtmlluZqWBQQyTEapYK+sTq9g96FhaHDWw7SDwaYXWOsq51VLcH7SQiND1ITn
zYp9FmAtrQquoadTpU0tncly8YQVWDsvtjYMK0rbbj3EDY1nr7mNAVrUthXfTaK90xVow6gedWau
5HJ6Lyj2AQ4IPiWMF8Z2WS0q2GOgw+NuLfDOLTaqCpVuQswr7VSCC9WfRW8TQ5QIK1LuqTeROHoy
3lJvkL9ZYmTsRvdtFuIFfQfANK968YzyXCTRNW7Zjzz9x0r+eTERxKKjeZ6UyUPOGBgIyQfTa7Uu
swdlijMci1dL11azGt21SZbSCsPR0p8JfrUOE2fW4XfrcBfDrTUZUPrQ55jJeYbLZW+kjxYeIHoL
audP+o/tDi8jboeZs0lGz1iz66ckhp2SJwmq3QrCht6VP77WB3tVOcQcOMaPljKayZkrb5yJ3zRQ
9h/aMM0qsnARRVm3EiUHR6KnSi6lgLehVuw3VKCV9pRUbIJodOqtxXFgZRgzKO8UM6Jcl0QcohGO
Pkwdh0LcYZhpPGdL3k91pW48FpW8yNbeayWpF0Vw8D165436LDv9aiKT3CCXfABncbPEtKGz9GIH
OONSOCIcl6tt40isjq5GbUiO4sokSnUlQYese5chpVsh1RosM/xjwmLc+hZUmLZAuSwmp91RZpoz
8hPP6B5SF6SYF4v9VFC9U0NOeJmbYG1MXwtixnLpTbsjSkaKx5c5rv5gVKE5mknMZ4VBgcN8fwDQ
ZcP6ohgr/jqz820UwwuHOlgMiqxFzzxHXY/BeEkOczn84dXtIIRw1Wu0aVdEhW48HdzS1EfOQ8Gh
qGZ+AWCtMSzefU+jZ+btcOcFeDtuha79m6unHILlTtmIi32V0k8dOOU1WvaYISGY/IEmgUt6pTPZ
m76ybl5T/TIsaDaOTJ5j5IsxYHIWoXQ7zMn/MXZeO5YrZ5N9FeHcU5NJz8EvXezN7U1503VDlKX3
nk8/K/vXzEg6gGYAqXG6q7q6zGaaLyJW0CTlhsahhbOStM5L06dvFf69GUHTzx39ImfE5h6XzXih
bv40joCE4Ct5m6YEfeNiUxITfuCYODaIOYiQcxVw4okeW88yqR/lQSwHh9OMfa/rVrRpeigNkRs/
x0GRnrrSqrZeDB9UjA7TxPom9oJhZYT5vEkXXpAZdR5jQKJjBkBS1NonCmjFh99TV70vvC661FbO
jyRgP46puIamh2IzZ2tzDDbTwjPHgeGweCF6kuaiGab9i8jL8IybCoQVpxdIg1LxfqxJN1c1Unnj
aLc2zoMjNmuFpmxZxfvYWxvec8xEagPOpKCXEl5P7f2KGmy3XBwYZU/WNy7+RXUkc1m3vS0Oo7VY
RLXVqqpd2wvDzsUjWD6gJgGckLxr472bAndEXN7CXq8Ji+OYBm4L0ZL43oY1Hl4OptMsyGM4aOz1
5LD2uhz2NSmkdeoEhKzFeXH1+wJowiq0vV2Ep4JP2xnxFBmDqiNYFdAZIEhwaMbsw9Jnu+bFaseX
3OAg3+d43gmDEMpOmQXMMaOt2vW+MD2BhambE7fR4piX8yODv4qZqH4GvfurKmbk7eZQyXm4LRvt
OMpLzbOTtS5V8ouAbace17b3pqPoaSCVPftNHz2H4hiY3dM48epvslq9eq+Rnj9bEZi0rnUa7MhU
TI6q1pyMz7CSJJM2HL6ey24UcGjnrWUvr6GpM1mwg+3QW/eOpGFQtV8MOShQVwzHRRMnzW2uBZ2a
K0+gHyczVy7BlDoeiWTMHLFnos0U9ES3uS0+goE7NcvVkUcAL6jZX2Rf3utCL8/5EO65m1Mktrg3
sk7eLaNGGaPTFSzOHfGESn22HYPOY4pVYdN5oeDF6vglgtwV/nFEuFn7aArONp67wYzkseHSLt5I
wFiwTK35ieq67kAeIcCltk6gwfitziGvz0IWajsxaYqzLjbpAuCaJXNk+7F50pJC5XncCXh1fqZx
kiNkP/BSow+t8SzU3QnkeegAPsnTbJ9k3Vb9v2nTa1K7+iUlpO8v9CPzUq3JbWb6HeYwF6P79EZN
goX+uAUBtikic+IoybOtWwiVE0NLRiasp6mVUVfXMHLRIHfVLZeTIN1yd9vhp721Fu2noHuentrJ
Z7NJyN85SkSITrn7qyu0+NC0IL9A+ax0LYQO6uCwNyLvghs+QljmJ81IdKvb5CSEXRD5zAXfOVcU
d4tJX6pw3YUTLHnuKmIY4YQ1l+4ePzuBCmM70K8ULN11JidlFaICLda+lLDlN0GsrEXaseuckz5N
m7DhixSCCEIiteVYtwb+Un3nOl1457pcF+uYI1bCXv9uWsbNFPZccoc7cNTNITLck6ZOvYDRl+1A
xHyldeOtN8XZZmnNPVmk/hrz0kooT5RDB8k7FNFBmvJnXrDXSMqfJ0107KrVORQdQyKKiqEE4s2h
RbwMv+zWDmDggUwxed6paWw+sIMwnEsQsJaTabrWsSdK7YbFrfSMFwWUpuDJlOw6hulM6+4aUTG1
tvhlt3RyP7Tpc+uG4pUTYEgGI7htbL2/co0fz4XHyTxr0mdEXXFJ3ck9egogZI4PhlW95yPxz6n5
glRjYQ1ob2AIo3YIsJe0uIdns3/VM6mdzai+AIymHbGNUBWqisVbTzciZQn2ZlIYzkJkLI2xziRw
1+fXckC8iVrqmRKcvb6sUNkLo7wU96Lr0kORDn6HpsPNFuwQrtllN816uREUdbGurKOQ4p12AsoA
xfNUZs23UQwFsZKRIkuvJDEJ0W/jCu8xhnXS1jl7EF2ee+GSnMBVsvFoT10PpvlAj+YuNh2KKad4
5zF2rObSuskgdTzwbAGObV8bDSdzxsBUbnSckl75PbHs64LRhSUlSuDI/YBKcoyRxcT6GiAj16GF
EgpqAOTuR9rXz9XgXYzhw6nEtSXsHM51/mqDbuM6NnJ/NcsBnbte3o2QyYIZb0EqzWu9GybGIcNR
hyF8Sq3nqLOTI/Xw9roGu7LuyJdNCRMR8K4ZCVFAHjOMqJloTMeoya3kJm6bzTSzjIg5dHwZRXdW
kjyAIbd3DZ2Hx4lARNYx0HRCstV107zYYxv5fDs5d6bVSauVt7U6tUlkPowhXASVrDFFsqHk7Efj
LGdzqdvoy7lFHdqVunNTNt51DBkIy2E2TvFgLgeAJsyHQdtAXQhBlXXN49SZnD+7NNmNN95iFIeh
LH+NmdhIOepXIsy6L36jLi3OdgN4FoJKPssVKFgyTbuqJVkS5vVt6vXlM5TKt9CXBuBMrkEYYBky
h9XCztA/RY5HzJBXFPfsDzuEO9Wpy3XEUhlJ2nRsPbpIAOfrzhnXOvWP3K6oCsCxQoijQ+PHhRff
xBYHB6uR4ZrN+zu1nbegTm5TWRbbGTECjmr9KJm8YXLI1nAPDqFAY+MMwLXH0MG7eBuNEztzmemI
QGI3j9TZAxWYiSlAAIAu02LJn32rm01S64AtND2lKb15tLNvtx7NG+ZqPTbLeMnYBzEAXkZKkzHO
ni0jrre0aVfCs7Ztr6w0LCU5xzyCfKxmVlmipmQVc+DgNhm7tymUT4VlM4Lk6pulzlkjjxYCNK1b
9NIpZFTNeQhEJBoFa6NvtW9YVkiI48b3x3H46oH5bPQ8e8ZoO4H94fHSh/RpoQUKSt46yEh5TlW2
r8txIMvKiTmcs33XZzeJ7YpNUymrFbYSEM99yoJitHyHYnwrnI6rrSiSwwheKrfagHSM/ViNvY++
/8ZF5DPsOcIurd1thT7vmrYGfTPBmzDQLZzOuk5tDE5iejGVv7Gtvc/ALr9NZbZwTOi1DTMQ0YiB
0Q5sCs4/P+XSPAxLQTCd8UqVwZ+GhxNDCPzBp09UsHeXlWR3dIS2LVEcbdO8pTKtFHW8s0yO6G71
luOtWkNyqnho5rx6xyf/iWV128ygSAVfrGiku9Lprmbjcx8nU/7KB+1L1uYx9qzuMky7ogrvHWfa
8943GrcOvwgSGGh6PG3w6V4q+O+8aiwNbgTCRSi1R5Az3nrRpq3bEFIZB7rcKrElonPGg0LQGYEL
j3vOKAwi84ATweiKn3xUY58Oq4Br/ASD8TWIpwbe3ID4sbUb0N5R65l+MRL2bjT55aUYaIWLN782
lsnPFjEeEswA3neS35NLeEuNrGW8cypHRFo3m5N9TVCQKRIosInLgckZbxL2BfDtgNm1bpYjJAuB
zEMPR5G+BpnNqIklewUg52fSsPAa+ZiusbQ/OrF4NZFeMDyYN3aWsHmjkicRKFNiKRH9EfO0AwlD
hfYa/8xNZKTruvopnT1c7Hgrm/STvkYk5brHSrE4zcbrrBoBkAu2C0Wf4Tgl7K0BFD3lDtwDCtFs
mls5cj6JVJwGPMwLg/ld5BFJ04GyhNi7MdXFX4heJ+KhROQ1oa1Hzf2s6acCoEnOLOz4E46aYF8e
JJyOaoI+1PRqpGs62yQfOZ9GL43t3lMPsV1mNzpQFHxT4DAZeL+1E6CShgAL7LLmCUyiN/b9iRfh
gj2EOzo0wJHFIAGM5nrPQITbcxCxgstGBtvAM29lzSFDb4aT7lHC4Mb1zUJUZBtTwgsx2/dsrfLF
ELH80khjZM67sO5wtR5zZ3qZY+x8JdGLVYy0gm5eNyCy8X7sIqf2wzABOmhDpcBODYwyhfSnhLDe
Udk42hJ1NzkROe6K5IfllK57du+O10DSj8YuMomaFjFwrTbjYm+Qfu6jxbdGyNUBFyFo/MoHN3y0
gGsLEjJs48FbWpCxcPAI61QhHYfQ5/rvbbqOT9EeiMIExk8mKANO6vlZ6/km1ljHAQw9eXIi31o2
BRpQyQd05303prdOxrFxwHEyjTOWxBDRFke3H2qVc56nbE8feSU92tC5Q7VVCl4p7cWGm16IHUL+
wkNKhDDuOj/NaEyKqOI5lYF5a+MUikdSQZ1hfAUVEy7yvBdDBtp+XMifGU4ufGcuxjvGWF1Tnlw8
hHaif6XouH0Y7pnaTCuHCeRhNiAXou8cvVBaa8OJLO4FFHZn8iFIsmtf4Zit+NwLOWMm6o03w6zv
5n7UaUXGtLRQ+wcz4xAVxnLMFktszBnqHOnrTorHKgh7juvRuJ2n+r0O23wfYy+0a17nHKs/jICe
AqG8+m1xg2RbH5e4fPcAGZNOL3Zu5H0Tm39dwJ0mifE5C2PeOzMsJcnrYBxSFwlg8aU93zX6ADqM
EUFZW+mptfID5eIic+/0cTmNjRVeLKJdG4Kumd9UWX+qKusePnR7byrIz+w0bIfLwJh8tNWVGXMB
h85zaXmwfqRpbl1Z6BshRXFqSrrWNIKDRcFKQvYg35WWae0mjilVrq2XEA/LAg5uW0UqK8/haTfV
JL49d1z8sR0sv9I1j/t0e7L0wtkNpJhprA+TlaGpE5N5VEg7eh30EyBfYBOEHdddjCe/E9UOqL63
wnhcXMeWHGB75PvmrTVN5+3MwtYc6rDYG8M+z60HVn0UeDQOy2zEocC9vHJtCT0PnFcaoFOVRXys
Da5gAsPXyoQB2kf6W8MnuRkEQ1xNxvIkNXxW+pJa1wovcxBXg79wbuRnco1oND/ZcfqctNMxyVMG
TjlIWMAOVGvEj5mLcDgl+Qcks+00DNSR5/cxlnU30vZexiyit6byxq2hK3nRerR5tGFMkaT2xnkL
ZA0s8MQMuzDhu9jTT5uZl6SBsz1gG2yCIt4FQXY3liDsBM+BL2P3W4bVeTQjAyZ1dqAk+70ED752
mVSTzkP8dnA/6J38dAJ9BJmVMg7ptrGsHKzhg76Zegd8YxX+uGnxkC2oZI0S1Q2OOtbkPXtR/BFY
VOEYEnedN/FUFCKh36ePcbqw3lDfALAs4acJcR1NnKUx1SQBSu4qGv4agoR7CguATQ2JxUIhLq3B
0sZhG6RLIxhK25Q6kcA8j+H8MJoxKaHo3Qvx7C5pDlMz2kQUJu0cDvC0pNl+gOu2syVm/Nm1j2NK
aryV00WU9QlSIu4c/Kk9kvF/rtAy/1TsRkWj47i2oYoIKQFTpc7/VALGVGbQfgvlBaepR4/X8Wx6
y/uM03pFLP5U0nR0FYntndCqmo1c7HeOCcN+5uG/4xry0FWyfO00nEqp7iJKK5sVzTcnE74Muwlh
FK1jfK9Vgqc8frAaTdyDpbVZk5vyYggTIBVVIoT9C2ykOWPjOTVvi5B5bVFCDILe8mwlRomSgzW7
wsC4iorpRjP7Yl0KWe9RtNqbytn8dzds3BGKCnXKsVfmnBJdwxFXe7NzCchGbv7zN8/4U22bIzjz
OiC+Dd20jX8viDZ4YePG0fDOmbWtinWcTVD23rF1EetB/YD7FxBzlsafqxbLQ2V42wIrLQfM+dik
IEoMBD28cOE21SJuYpT6rfU63jdNSmFGCNFIxOYhqSjnSCaGpkaLUW3dl1Xl1wCT7qy+JjAtp52X
m+bJKDNKgEcHXTUPvUd31nw8ve5d3U/11gWQ/f/oX5Penyq/HQYoQhi6roosbfPfXj14FkG0GFh1
afMiUVPa8rYMolPSadGLhezNvDBE18vR5CsiM69NFn2P7YQ5KOa6LrK4ZnRVcE3SACNvcFPPrE3F
fE1Bt5ACCklV9RbeVGaHvyukF/hiOFWPEZUze4Ly7V1k84vegn8zSxAjKe02Z04W70ZTfLTN+AqU
WYEBW92fmrEmu4uS0+vJ0+hJPH0dPW55Z/ueaPvdMpfysdOkvVX2xE2Ih31lGmyuRqWXD1kSPnBr
5/LHkOdsRAKgFEvfKnaq8AjbKuMOA4xfg6h4tceVU1PSIdVf7EdYZlWSiQOmfyJ0FSGeKm1h3oGn
yTsgR3PQiRvmycthGiwOI2UxrmvuyaqaeUB9gBy49CEz6orDX+7qH3B/vRsLm6tHJ8IliOZjTvnD
vpZ0N1vG5OEEDt9KM/rRh8HdTi60rDbDZBcqwnuh01/+u5A1S80U4vIA6kXTJLE7Ka+N4CzWQGiC
r6LySvvfPZO1ASB1dqggCPo+Bvjv3k4BMB+QB+U1shBwgLl+zFSCzVtbMegjGDjkDeT59y9TYctz
7on7OXOiX3xyIMp7VlVjfArayvbHDBbQ74L1uhyCU9m9U8lz1XFA7Sn9infION47sFWO5DN21arB
jrC0W73i4dyEji4+etAla7N2LgY1rVdUIPzwenuDQu76Y2QdsdNZJ1ktOLLttriNBh2PT29+OOXo
cLBHi5mVoMdY/cuYJ7nrBjH5A3Syu6X5hJh65vWZU1pQLBddD6uNV2MWACcI6q2so7t8EC9xGaew
XcAbRcq00KijM/oedEtImRfXxvcmJgTM1mge06VW0MmqZQ4JfRxsSP1LsISkyXStVRZ6mbFCpxol
ioxcVnok9Ce7hTk/47n2lwjmomUs7QGiWXHbDkCjKxLFfuMkgkvuYOHcJzAYmCPSSjim5AHqdPt7
8fsfn9P/DL/L2//uHG3//l/8/rOs5oZzUvdvv/37Y5nzv/9Sf+f/vM+//o2/X+LPBrzgT/cf32v3
XV7f8+/239/pXz4y//o/Pjv/vXv/l9+olopuvuu/m/n+u+2z7vdnwdeh3vP/941/+f79UR7n6vtv
f3yWfdGpjxbGZfHHP96kWnt13finXUJ9/H+8UX0Bf/vjgen98t1k78XXn/7W93vb/e0PKf5q4pq2
PbVrGJ6jFs3xW73F+itYR9NSK6ktLJ0t5Y+/sFF10d/+MJ2/usIycJFI/pIOZfKPv7Rl//tN1l9d
OoSJ31i6ZYClMv7431/9v/wU/+9P9S9Fn99S19q1fDnmnyukbcNmlO3xqUncVLaq6/2nI4ERt2Et
Yx1eExKqReicXFUZca7mv7K+vy7aB5YofH5uIJl9DSjHJq7FRWWXBnGNzUf42ssVRuHECRdbGdFF
nfjJeHH0e8woCGkATxpLOrgGomSVCvfLTabnxcFlywV4HljLoDJGS80lajD6ldHpr+2wMF+o+t0I
hGSlERPkquWUULuXhJ1kRJxwQ/CjPC875t2gr/J+b5n9ciEitZUMoXFtmc6O6uCd1jCNHsoZineB
QhwzI9jqGozIAWJKVWi3+Out/SJhxLr1vK/tuDsxEcZZE1/qUKZbikQ15HAoNSqi44/q8iv1/KkY
2gFxIHE5xWB5q8jAazi0Ob2Fzeqk6/iWiA/2uM7zD7bUmzEMJjJBE3PoxbyfAv2bjq9sAzMS4Ir5
2NvYW9Sx0q6osQOD3OETTr4Hc/jkjN4dY/MXfk5pd8gtrQNKrnOPg23HD6N0tU01YD02w4Wj8gi4
m4LkY6WlH31dyb07jK+QbLmH0L7nhiqA0jY3Xc5dfSGUztgy29Z9+zwltWo8U4OFZNXWc8jJlO7C
kXLKroqPIhLSL/XgOpEl3ghy6OuhYxuz0pYAOiJt75wt5z3WB+M0c/rDVBf4U+rBJjE6n7wkGwcO
iFGSKrNx73D3qWBWuYRFGkimZkUBhxix8i5cdO0xBXRjYoNgfD2W1nKT6sO+t0sAAvjmZw9r6Rx9
mI1ShqV5X1sZrq0oOOWJvvXoqsLXu82liChiL0jCcbJkf4+eAsmJC9wCP/BYXruue2zoR98wA9gS
YZo34WuN8XPVGy0GvtxleMaEti7KB7ed3ty8XXwvAqVsksQC4o2tfBYhfkGSntoA3j6TJ8FFkSNO
bO2GyZwA5aDYtblHMKgYcYzMV0NE+xrD56qiAGubEolYwUGJdgb0lM0wvlS9I1cChhbeWW7RljvX
R6/VHyQQvWutBILI3kpSsxvg8XwGI+EsE+c8vqZ8xQwkpgBewyvYDC8xo4J1rNCkkRleW+vVMaeH
BdEKpd17Solb3Vmh85lDe+j6qOc6gOpi5NKvO84AulE0FESA6DYIjZwmx7gTtMTU2p0OrWbTteJZ
H3Kyv0R2tHnYthW9SNHCZpY19pUKjW5vdbh/+NbROPIqoAuCS8I1UjguY52eszQRRnc/Hiby40gh
8hQjEq/bAWh+15fFRXfMvcwhBDmGuXEd0vdBFBLkx9WUFy2oE1Ou8OCQr2/ulQlctgRD88mTayrl
DawSypji2rsyXn4FggpLrSJLsuB1S1tq5nCvO0n7PeUdmfp6Ms4VGLMt8LSQomBqaBqNH2XDwFQz
C5K0M1JuG54W+N0XBAQjxdnO5A2nLkpUgXYa2L3KcOzw2NIIgXscyeGrqvSUH2dUntqWM+GixZz6
yDasOjyCq0mAPUzDBqzviDTjtv1hcoIPw84wz5vdwXPtJ7hc19zSGE9RemVhvV2bjF9bEeV8zzaW
RsGi5U8cON6rXtvobh2uHR2/g8WSFS5dvO9mwowmM+xGeQqqzqEuw4BmJfsX6H0fEX/lEAXM9bCI
a0PNY+/Bg7HIwYrY8yPZvZUh3aUsPQbz0GwdeQMLrBvQbMiPbW7urbZm9U/pIY4nDndDshe9/lyn
x3zKRlDsge0nIcggtD6QQdNMCkkXq8lOODbnM5EVtTZwSl/LTk+YsBlfjsRSbmMHyN1lgxQSHXmF
EXwt0JVKiF5mxrRsAk7fB3dh6jD9c1rir9MxzrlfOXwxjec1mIglNXo5hAzOpqAIMPx7hC2yyblt
gNAxuf2uEt4Pmxudss7yzgUac4vXkAiLCDuFJjOLAXZAsI9myjtqoqjEV1xybE58M9jarcOJaB0g
DKyWrj/aI521jspGQloEuAYSP9K6YYcBfhVk1cniDzxeDJu5JTFAWyrCmr1sDP64tOD5lBrzZwN3
idMlwTHTTp1CWMzFRE4qSyhGEKQqAqSKTRSA2ihQklea0zGzzdaGRY7MykLi39Tx7URLE0ru9Jso
JJ6S0jsKZsD2ftn156zNxzkcLrmHbSsoxjcyDta64tK4ihtq6JixhYQf3LO14Ezhbb6btEeVjNoF
M7VYDqG1AETwVNF2kLTdK2HGA8uistSy/7aZdj/I8Us97zqbC7d27KlGgA0AMVqLuTMwtX/McXxu
MTxfID+Oqkve3CZDS3ko0ULqGwYsUCS+g9J4LvEGISy21TaUwOjBbWR+axAvLcmJGhdw8BldJR2v
qlyN52nEWbWSp7mcBVh119cB1K5hxA6vRrPsHHx+qfOiNwtsx0R1IzAwrYGfXSn6YmCkvrBWeEyF
e6zMC1OrrLDel2bkOl8su2gU3ym8a5Jefhe4o1+mANMJ9kIMdHV4laEfLBQFxPr4jO1dP85gN9Dn
m2+rdsb9mNPqEFs/ScON3pn3A7/3KvhZ6g2l1TEbNZ1l3U1GvpaWjWOSTQpBu6ddPE8+GDXum3LR
9npjBFc4V+AwqVGUBmw5eo7vJpk0zJKJcADt3lW4cR9n1QsuFgp3gSitsWW36346drDfLjonMhdO
yCYdQ+qKqcTWiVVvWWvIAUjrkFMasxsxss/h9Gvg21VDLjFmEyeaXZ75l+HQjzo/PFq4oTQKuSMC
fKzTTjV9v4+sPb7B6WCk9jbTjrkLPn1xxROXmH5NxAxjLm5CDdw/+x54RDsZaQHL5C1wT2ITamOv
zzWBdEaB+sXN3Vu4atZKeiejdd3dSG85/04ZsESZBhFKB4QneXtbbZA0vWxiVib0FCLwMUmGpVzz
9Ua+o++tXHxkbjABhWQfzhrsIZHzbhXM8OHF4b7rjWs8iemouzOS8TTt3bnaMyKrD8aY8zSDXQR3
oeuwjOQYUXYUTvQsM0lO4H3jyynPWMCWwYbBWNkoF8vERx5Y7x0qMXZuTnjBo+hmFYbVsCLZWiy3
PIsssRU0Ho5WJiC2ifghKkLcVhhtPGgmlOriQ3EOttPF92BeHgn3fPRc/A7doi0oi1mAsyWr6dpq
b6vF8FjwyE5r9U/SO+49vnF3i0yBMICqjGEmu+OMB33XoPSrQYebo/TipedIojjFZclR3Bi/oni5
zRz5xUAAJ/rkvvQB/DJRwCytxoc2rtoDd/dVEGYvJlOwl1gbHkwQL9FOqqc0i0gdDvPODmyNn2f3
KbGU1w4YLs/6VbuI6QOVYbmhXxMk9HXrKrOabQybtMC+5i3ybKtWQZ6GVaIXjW/TX7Vz7GNZqrLd
8AlxqPSJndBNZuPIjQtjX2UxxTZslWbwZpvwTaWO4sPVZzODi1ynU43/PiKIqnW9sR5N/myg9ju1
55RAOUXCw2QdhFIEDKUNzLRfKK2AwyiqgdIPiOG+E92pMAqiLTBb0jel0hsqpTxUSoMwlRoR5ugS
NgIFyiJKhdIsFqVe1MgYrdIzIDdlvq00DqYA4cVA9uiU/qFdO8SQSqkiJuVew1j2u8ka7yJJSW3m
OKep6thkc7GhZ2jep8gsgoMiTSOvsDS+SR3trByKkUCYoUYICxtSDcrKfDIRb4BQfDhKzVHUiEbp
OwtCjwtyeitNC/5WPz92FhU6ZU/TD7XmXd9jgoo1YjPuEbczKi2BqQ2nkjvpibclpVeKoQL70liz
EybXCiFqQJAylTIVKI0qV2rVwhHcVfqVN9kkppWmxY4WO+aXui72SF41Bm6lgJlKC5uUKmYqfUwg
lGlKMeuRzuA4Z1dbcgYK9FtAos4pUTobN/WOLB/aW4QIlys1zolKsXEHzcHrgONXaXZuzxeb7SOl
5YWi9R2l7s1K5xsR/Fyl/PVIgE0p9qXX4AFX6mCgdMIKwbDhZRQOSoYV4jlSRR8Bcb94ZHPqldxo
KOFxcVTLxYAQyUxnrus9tuW3hkQTIRCamVAvGb/YeEAb7jgIm5GSOFO0Tg5WfJwh4GWPDhorQVQO
S4SLcEMKDOsfmmmE5I+CaqCkDkpSpZkOMXXATq271iZRwivtFkiwaLE49ttdgzrbK5l2fg0Tii4n
Jd9m6Lg9eq6z3Omou1ZjYtr1PCCdCL8W9SWSaCmztVAliG5y20GZM7qT5SgDIt91qycG2OvgSvLC
bs4RfAQYinz325EnSavXVToiRVu8LvQl+FWbYX3uegigAwtFryTsJWAVR9M2JrxvE9lHCCf3Lqp3
jPrdKRm8UoJ4iTIORpbj4UOYRXJnuRM19WjoNrWJqwFVHaucxk6SLTQA8Eqosi8tRIJncJasu6Y7
wBfqCacQlIchyM79FDqcEAZ21KFpK4RmxP1xJGuT8s2pFPXLVRaARJkBaNbzVjVGROwZ6WfbRIBa
ksNsfYPDBfDc3dAFBYlfUXannaUMBwbJAFZCxHgHN0KPKwFpk5k9PoUm7x+bGF1A4jdCvrJ/NJel
BJJDvcns6FULrDWGUAFQczqOOCHmgl0aY4RNizMlr9PaHDBNNBXwB0wUuPHIOMhTpuwVnvJZ5Pet
940nMmra8WC3PStezE2DSXxCgcDyRSEw2SfXwDmqbBy9MnTUODt68eTh82jxe+Qs7PpCO1wj0h+T
6Sv0fLbnCFRxy9GI1WBaVw05XHwkhTKUeDhLBA4TpsPeeuy8R77dy8q2pQZioW7xolI3qSwqpTKr
hBO2FYl/xcXHglp3DwAs8bC36PhcCvwuM74XA/9Lb5EcwK3AxV+ZY1pcMkwst1XeISfn755OzxaP
kjLV5LhrMsu8LSkQ2LmhX1v6bVlpGEDxieLKmZU9x1ZGndj74SZNSgvL1prSAsbsMwViNCjwXP50
wEKBgAAn19xuSz4QD41j55ROMcgU9ufIFH5dpC+Ey4kWzMbV4ZpRhHq91Rp1NmWzNiwid+MS/Mhg
/mzz5K3GluRiT4IQR5Ys1g+pHR04J1bbYWxgkiacljQsKWFI7cdybSu+1lT5n3qMUBGGKLTWnlwY
Iu+sRdleH6NzamKTmbj0FvGT5yINO8phRcng86A8VxPmK1u5sCi8oUKmfTOUP4tGq/OkHFt0h+H2
xcPFnFDboGzUvW0DuNyWyu01Y/satPqtMd1bQB4XD+rzOjEIs4FBpIIEVmRb8NBktm5tU/MzK1zC
5EZ/hhV2OyhY1VywJgAgb7bmKh3ArNY6DVrVIzTKFMxCubGVe23GxkY5HoMWfG02S0KRS0j2Uf/Y
biDBHAm4sMyF2mYMzd2sHHImYWtSI9i+lHsOLZG4fv24KF9dmg5wP6vslkaFN7bd76zB+mm3Zrse
rfCm6oCqACl21nYDpIR2ulVOOS6o5Drlyq1pUMk04ceY/Xrl+nOG9jBRHUVMQbMDen5EhoOm4ZLV
02FBYdWQG/LMPGqnUY1iVA7UU2vAFegNxxk5+5haGrjlkOI4i1KxbjRx21OtWTrdW2Q2SMDxQooS
8+aK+h+uwHrwsUTBbT/vzKXqH5oc+oExmTnzhJL4VZrRxhLTtTNgahoonwIURuxfBwIQheHPxPYf
59nRSeP7qO3d3WTSNOlyPcDMdojY833gvaxAAyMlXTT3NUyHQPbBxhkYO9UW2Bl2613yUZOmItkL
TNvwRdoHPjAOXHt16Z1DlqlC8+jgG85e1v9yZjPdxprDmuvInV08JnW3HD0We6eA5Jec7K4g8Utu
am0J43WZSBqNU4by0RQOfWHjT6c5b0th30fCZcDXPxAcyn3mOjJeXiicRgeGU2jW+VY4IGDKzr33
yHyYhjeifxBxI75gISlPO5kL8nc0W/ijaB1fI4gTTREOKJ1c4MzjVlmupBZ99giz1RsWOopIPS3z
jSx8zDRycIzgw2MxiofIdZlackKH7BZAIS8TLpuNRXaKxHenmXfx+BIZFX7riqhjZA/rX9z64WWj
Kv1+XUkQm36XtkCeCUuFWc4gYI6uMrOTM+Z/psSqtIaxFpmNhBelW556D2pcmCrXdWeCgIhQxpDT
aUBPKPKUhjP4VlAJMisawQC9L/adoJIKMic/TXPcNGMY05HTUURXbVpqF7eVsIKtNxG/Kp14bQXt
/VJFj9KLT3pNNUhcaNTbhGXuJ1Xsk/u5lcbQsnCO3DOTZtdiRfCrsHp2A3p+Ivtloe5smhWA6n+x
dyZLripptn6hIg1wwGGqXgopGoWinWDR7E3fODjt09fHSbOqeydldec3BznJc3LvCCHn9/Wv9a2Y
O/pUFQdWCRepEO/thIVY1DsX8K5J478j/7AyUNcOfooFEX6tVE3dYRt/eAhquL/ma2I13ByXYcd/
YFZJGOicXTyQ/reQqmaWlSsmh42coddFhKjpshfvmXrihguAX2Q3SVJ4wBHCXYr6qVL+HUdAHnbk
v3dW+Dy10JByY2QJTyy+ApbTNHKL2dzcAJlh4jR3M5bm0rpErWc/zCPWjKW2x2WDflcQjQ0RRWtN
oaNO5d9sItyoONA8XxMndYw3+Kq70AWIwjU1gUP/Xsz+J4yjr3rqVz3evI1p9B+YCalNLFL8Y4Bt
YktpbocS4Jz3p9Jux0KTBEpvYrACN0tHEPNZd8+1vULqiE8onsW6BqrNipSWnHluT3SStRhjMoyK
blzsBKvbHQAqeoyrYTFwMGta9IYtTsLcoRgoDuiuzvNrO+b9HRUc16wiRDN0jCoDJeCP3cjfzZlN
Ps762Yrsk1XH75aW54VgSyfQSZTgzHoe2IEswySmdxNKdp+nv6rx5bMpacrpSlCJDepRFgW4O3ow
/HNqU1ekh28EtM6BhsQ7A6evOvcOltzQoN5dlGm2l4N8TXrF/0XEu89fit3mzxRvH9oS5HYFoSuz
ulfP9LHhTWPCi4OvvIg8evlSFCXTILXNZXF+6OtXIFvDfrDj1zbFZJzINrviQnihre57/GvGcodx
LDqYyUsdiOJcyoZnw6oj7sp+tZs4EC0rbZ+awIvBHGMXigINDAT8uBbJyeAyiHM93RXeYCzOx7to
pJLGichBlwZse9E6w6VulhQWsL7QHYqDHCFUZEvBlmUgoTtRN74X7PmdJPmqSrx+Tk7fI0xCng5o
vSGujUR9FhR9IH0VZza7u6SvDzURwL2yQn3J70lcu5tMtf1TWAzVNo9C45LjMRMVv5I0IwOciQHe
EzLWqmaPduhz8dr0GPhcBXmPAFyBIz0YQy5mPFf0M/qborHMJfgkCCf1yVGm9yHpFvZXg0fvBih9
kFvbPFYhMn3uHNsS20f5JeGZPdQDtI3pa6zCYef51jd+HY6u3tiwsi9YG4lunSmK3ppmNLmStAcC
A7uMG5aDWlNbyw7Jmv6i3UCYdqtTyFV8bafowiY0sDXpZbLwVuftPNs4IJ6oS9fr5zxG5pMMDmIC
VYBe/upUzU9Wlw7hlgrrSYrAQgYOaFzGnJKN9X0dcuaOXvYa5tMz2A336KZIjN7AGZSEWMfCAqsl
rYV1eWv4OhJXxAXK1qE+CRaqD45J3qi2LUYwbb+Ql2p6uHRUzS4thZKPi3dwuWTUgjr86A2UeKOn
ARmWI2wf9kklX6aRKS2hiKw1HZqk+AaLlCxRJ6gy99N50xWkT3N5jLuw2KtU3CDkeutinN+EJNer
/maivuK4uC8LIj4ZA83ayuT3UP+mi/Bn9BzLEJGkWV5l76H3l7i3GG3ss13l13os/vTwEkpdsf/p
wg8w7BbbIFafIvFXpjdYq0nUty7AwZDMHTgG4Z99jXoSRP1r67lbJcuL98EFxDYP8Pz+dBaqAhfl
qbz2yv1RXsWwHu7MYDwGsDGllx10vCQzG+dHFNtEEO2m9mZmOGid4ivpnHce6YmmkNpeUCTuvTYt
YDZ9BbIhoKuk8u9pfHACY8P3/Z4o4LdFN0ttpvdVSaM9/n+Q82BUJu8RLv5j680cqAHHL2Tro29E
1v0guS6znWmzPt7loBUPdI0bj+HyQ2q/21PnzKvDD3A2l/X8KsPT2NcRC+TeRcJm6z3W5kTAX3/0
Ne6LtMexDSZmQqq8dPxF92aRHlkgHqdCxhfHbz/MAABBzBWjHaZgZ3hxsNHshrjZJ9VuiPtN5AwY
1Cqg8X0QMsZDESSrSykyehlWRb9c2h4gr+mwWhui9k6ir+qNbFuLq4tsT17q0dCGHXTTUuSA+vUc
R9WXb5F2U0LdUhlvTW927t3JbHc0AnP9RJZbZUDD96bj8eCHGHQy58K46q1w5Rr7eRskDESxa5KS
8bNTM40PUy6eHJPZmEKZ7qiC7nHw+o8ZYiBGR2C7LZWG9cgEJPhitLh1ZlYqMLe5UlFDg7cmZKjB
ZGS7A4v66N7BgzdVlJHHwmLT54p+15hcPRv6QYjzYxdKFSb7SHYnSs1wubZMW+gHh7oyFy4Sr/nW
u8L1zzAmE66KSFHiWNenVOgXM6bTQPNGN40FmDP6xiZsxkPRk5B2oxzqIu7zdT91dxgfJg4jvk8T
r4Y7hkFi9V1JrM0Ua0htjKw1+88wDrHwpPZLN1ZsDkgeMsBGm8DmAqmojQNHk8EAIISiM4IOJktX
NWg2Nn62LbhXc4upTPbXc0olaRUBa+XUH21CIX7xTHsG4VaPO35NRGhreRSvJa75PbpLWr5kR8ra
Xh54KA6CmksMguElNGDtUPTnMGXTtFJYu8VcIOe43lqVClctqbF8ks9xom+zQV+x68bfyRvkkqWT
zSfONJI2iwiPWXn27dgsh2QNPTqI7Q9g/seZcwpcP3VxVEmfsEV4v5bxN6tMGiabBIrB9Gu7wRv7
Auy2xvzZkRHcSuHBjKjpAoxY6cR0PVvVxs1698kZ9V50Y7OxdUpT0jBSQhqpT492TJKkgCKCfvid
ir+Vyv54+fhi8VIntUkLT/hVM1/MGatGXOZccDtw9XHW7PO+xRXHLxq7U3pkB/RaePWXOxfFSbTF
H8/rT1UHI8vu7GkTG2Lm5+GnMUX1EuIt57BFhU3UG7IMt1wRvcKdeM1ceTMyyRGSgS0Ix/EoqVRm
hkxB76E8rbCqREczNXihE9HXeVQ8lLbmM+P1FVriu/PlKaNiIXBmZ5tph27s1j/YAZtCto5QB6g9
X+T+id9bOebUpFAXzq1ls2RluAg55gHPPcvWOaM6F/yHgdipfehWqofQIWfv5mZOB99RplvKg2AC
RckBCWrrxCN7EVXgajRaLm3UlWOYWytXgkgjsm5S9I1qFR4Zm/0Dv/TPnq5ubjCAnZOAtajDEn6g
UEoVeBWE/Tuw0scBXoP5mP4agfquUGxXTcfkSyrVugwD+KKk+1NU9qcKmS3LRXMNnJLlIIEf6L7o
L99dGUIa6C5GmBV7bG5odSz+6xBRzQZLOf9TipwcpElZBtgsiLAYInmqin3opb8DWCzIAskPuWST
PWwZoSynq9gs8/M//8XclZ/bnuaJ0SVFXlH2s5Jd02I8jf/YMfubuaGy1g0dEpVJ92m70dGyU3FO
AntjJ9afwLbynRmW0LQ6/kGnZ+VnQM4/Z5qtrDmgo7Mn01TEsK6ZM/sYfiYMy2dSoazMQ6iQGfE9
rIpR5X6ZncDuGVIVRlkWOXomk+ie0sPwQmPR4GKq1yTE66n7UB7hHRygz/302skCOpk/PJe2kz61
fODcfh6pfJyvoG3vSfOXOydXxg620tXplzYqG7dsPnEaCxl9+57bcXOG89cxL21mNWR4gmdiah1L
zK6U927fR3fBwL+UIQFUmZc82hHqdO8Sbg6cat4mPpaHRmV3tpG94SpKTyN5vm3tzSznJZexgOg3
zF94UFMTzBuTjsAN9+4DRRJPZDYQOz3xO3QeimlB5FkP6Y4dNQL7eKnoh2W3z0Gn8nWTSMpJaFHC
/8p1yJveLF5Fq3DOooNHaDWh/VFZMOLIpL9lsuBl4pjPuTDZwDNjHcnnrLQLZ9EF156zT1oXNplS
w2pg9CTR4Ssv0/ShKd6M8alCL+5DkwbuYvqlo6CEN8Aq3WJ26VTxk07GvTLUxWxA5kFWz7csZh77
EupqJKnqnNm5dvDXYQqQ9oyTB77k+edCWWn9KtzVufmkBC01tTC3dCr2x6pHi+EZ5RttDg4G2egr
TShbdOyrKgS1b0sJaW/05XaunRCXcHPwTNW/ucsqP5M1W7/IYgoeMyBz9ZaY7yPX0780H5MuTki8
onMjURUgN6o5foNPZu+Gcr4ryBniJgv11sasRZkFcXnvzOf3Sr2Ruekw2dEGO34XtIJtMIV/4oET
h3CuaJyHOECvSwaiat85JsQEv/zq9GRysZy+Zl/n5zScBK1PoBDqTa2M7pTYhOjHFsGYXiGu9dYS
seqHT1Yq2a7TlKyXAeZY3qmmPcKtqFmZxiHRwRBUblo79i7R5ms3+X/GRjsnSwT2lphJGvCzGXiy
CqtjEw1lzW3S+NJW84dTuMgBYJZP/WDUBzIuxqbvb86iICfl2cA4sg6xW+9HmuOjjBJpjz8d4hQH
XbNEh5AZJPp0HtxhCk4+uaQh8LqfcBWI72maz41pBYUMP0+cPrSgr8CDun9d27oYucZl1OTnWZbc
0VyCfcm9k5LRNxGFNoHKN8rST23Q8/nm04FWWrxbyxr9Pyq3ULMOWC+Bl4K24AS/JctO0Q3PrHfx
OXlvcebvQc2h3g0G5E5zp6S4Aa05zxEGZbPnYQdPGoLI/DAUdov/6GQ6p7OHHhR5uDjGnGsw91ke
82TdMf6lA1q6YUYfHRKOO7BU8ozkuzXT58LPH21fTkAl+CxFUpxkDpvI5YbYsVWHlAAkGgMVgvD4
ZFNOdcrKDzMb8/X/dwv/b9zCQBr+J7cwHRgx7Kvk6//0Cv/z7/zbK2x7//IpS5B+YPkOyzTB/9u/
vcK2+a+AnKBHzgsIoe25/+0Vdr1/OY5HSZtjIbPb7n85hV3xLz/ATWCalolJTNj+/4tTWPAfnMD/
NoYvTmhpOo7Fdc1EbHB836PZ4/92CvsW3iwdtzBXM4Y0XnRx++UVMwc7yX9bwtxHsI4UXQpV9jWF
aNEZezJ7tBnECI1VrdvQ0Yw4Ed2cpWgSA5ptzGTLg92Y8NaX3h+01JUGM9/U9RbszGMlitOg5atP
CTMnCy5ZUpmN/JlL/1hVkhl7VcTDfZFYUF/UxRnlOk/lUy+sdcsYaw3U1Cjn6s6PXYnYOl5nuzmX
orzF1ENUQwvx36lPfT2dIza2KkvTleYWo8QHW+i9vQS0rFy8q1G/2OmTYTisccIvNbT3TdPu0zw8
LQVamIs21WSwMEoU69mH3mqhRQSsFFlNBr/ywQb9EKU00vLjm0Ts42tfBVdddycKcdgK4SUqAYYq
Lg2YwjRrRb+vXucdLciYxlhdzC3lCbzx0ZaXLQhlGpuhp4oZPcJwaLJqx61Hk47JSgLd+VHZwb6M
TrS1PZU6oxIqPAGLAj05fIvevMXcs9wgOyqQbeBkid7C8SqqNWBtEuzi7Pdqi93lCUMWSkldPDbp
tMtKgE52Djsk3xcAubrCi2Dr4buKBbjQ9lrb4Y7H98OO9Q7rSDT37abIk2PdI+jUCaJ+PoPRCZj3
nZvMPzKempomvYpNXB6SVEcb3VA4yinlTZDvoQDnpDzoy3aD/CnreQLypl3LQV3cfPBBIQLdG+Rv
5cqtUSQvgp9iNhe6uEkA+rlL30JnPnt+elS9/wwilptAtaZs56axDsew42VHlxUom1Usy3u2Uxsk
KXMbUFcY+vndmFanPlaPTZwfRZPiHUHqn98SN7wHYAviEFRD8CCbGsNl89RDrXB5O7e1ezJ5E7Dl
2BRBeJeKL95Oe5VjBgBI12YonRhbsM2eGss4GILyqwRYoiJJZ0f4FZcClPTqDiRyDZywjA2miO6l
ZZ4rbHOO40L4cZgrQZ21GoaNBM7InfiitfucDow+dnjrm35TNgo7FUFn1hBzxvJk5GWhpudJnWOE
Ox/3BWAJC4L6vNWYJYI6uvOqb1bO6xKTczhLJi4jJTP/ErT+i5NPJyUDUtJ9cY3t7qW1jMchuVPR
gUkP/0fhHeF2bduuonczv+uUD1uo+UK8IhjZPjI47Nrpx8y9X7DlNFvPxSoxwnvVhu+FBxPXCQIf
JcPYDQqITuLSY2kvPFTStsRjmxfmiJjhVxyDDt7A9FJpVEjZn0WLON/yyZoYF5ypPSFkP7Tu+BRm
ABNlxLy0iE+N+14VCkBtdATqCTGLUV8nn3YN+SZdN166LQr9qjxE3TpgLU0xk2G+ejNTW4DzHEvl
/Mic94cx86yEuFQ2Q1cKRJ6Zb0gPfh5fAwsAlVmInSGib7ObP/SyMveiP7EHG3voK2Lh8TId9xc3
9F60R3MJIVrLmWMQt4G1aTKn3Ezdb1KHT6qJSDKGP6XnsnWNMCM4rIUcCKOBaMiQMoEYyrt3qvpH
pQBH6TNYvAeWxZU0pSZpyVgBwvqYu3af6BafgBlve1TqdTp1B7uIifpsCox33BnKnM7E6FmH5Ump
XxFmR4Sji+lgkjBPIE3e2ix7og/lKgekrVL23FCatZvRtzlW2xlwY4pvAUTCc5bWL2DvrlOJpTWl
p3oINlUTXzMx8sXFXGjDh9EB7eNbgElfsDJ3qbQ2sRKLZ/ZJdHIj+omOsQldLj4TccTvVdNOh6hJ
ZdKYwCVMXjVxP6qCGBCtRvyWPl8DIlasM5IJXo5C9jNCBunxq7To9maf0VH7Ff0G+BejiqUoX4Tp
Vg43TUVL2I9b1AFSlvOOKM6dssqT6RYroDUr246fBir/VoUCqZGadxTs2ay2WArmXomzdTrlzTuV
4+sy/ew52SAu4z4i4iegNIIjLVS3Z9myaoiqDCxyWA3gqq7PejQ/7BSLpVPjyJes4akzk21zGrX9
3PQz1ix0mmQOvmtv+pu54r6teDHMZuljBuMSRE3uxuFRljH6akgch+pMKqvx57XdxS7CUxlXbwWg
eWh9h4GTLbBJNgzwXOq1mqx9DBDDwreJG/EqYvi+RXLPxYNfI/0SIW5hOTYflAH/Ner8TySL93Qo
/4SC/RGEL/Qv9YwZd6b5kntGU7Ow5/cormGC9TB30CkaKmpwxe50rL+qSH0joll4rXDcJ/CwEn7H
WG2O8xCPOIg+BL5nuyrv0AY3aEf7oeAvHMQg0Kz9SN7ddsW1IXMd1u3fTmlissVTG96yBMkjjrl5
qJCuPLNm4WOkl2RiNlDxT9fiK8+bfRFP38XwURP8nLhUOpG9c9oR/3K8VaPvcHakt4zYHTrjK4BG
vCgEg8gRqoZ1+MMsp7WXNMgELbAv8Bga0Gw+020V7vF9PUeWhKHb/oDLwbjsKtQ+4wyykT9n2LKi
XcuEebuqm5MrCedEzbIgwovcx18gT4GjTlf6Vbd5S5zds7+kts6207/NdnbPJZJPBF4rxVd3pATu
Jtc5O0Wxaa1ko+EKcZi6OykgUBbWt2CFSiW8S0cykSvXLTZaQX9qNSN/GeFDdMYTZje0dI9KminI
94Nyn5MkPvgldbVudQv6/KExxaG3i4dQNsMmKzDJFTNqYIVZxtC4B/03NFeSGE8bT85/IgMffP+U
pUeq6fYeYKVcNXde0fD8giepEyI5vdF2hL7y23KQy+HZ7hyK1117U5Okh4T3x4/aYxmDeB/k0Rmu
VRi+okViJO/vLZVvteIxxmq4gPHsCzu1VVAE59QuPoyuflGhuIHf+IwDjDFJOSfb5ZiMjeQFz896
4pHmqWeeZY7o1wpkKhYDuntfBkeuEwBZY56szeAYICb6NWEBUkj6j4W50XEu5fQlCQVPc8ObK4dO
hvW9MOeHNrcenLo5Iz0dAmPipynT19GNdrHv0kw8Hw3AsMGLmrIXd/yHHXDXWGqHs4+n3NgHPExo
IxvNL2PObsqz77sifXFYos2uDTtOP1FbvmpJ8IR5cKG+95Rg1ocave+ILhE1vCrHPhs5JLGIiFY1
uGtwkQQ6P6jrYn4BYoFatJFN8WCK+AMs8ArP8S+BT5yXab31O3bzDpExPewCtEcOGoD+COtrlcqV
B47C4zXsFti2w3afC7mt3PqTr4Zsshcp3O+CxfJaYHw3ZoJOznwjaouU7Cn6Horun78Wb1FIXebC
00zGl6BWL572xms/61OciY0jwPOFvZNuBXVUpcXsOoupY7OKMxfpbd1TmV4AemYLdmAtiIN25pCT
RJy8+4IPnCbLGuIrXn7iscAcIvjzAocqdr43h20NyRa22xhP0axvOWAeFtdnM6yuXU7FDZGCPd3c
l1KM1FiyrS4TQF6bkYTFqrW9GoZTt2rsNtl2OVP3mP4AJf/OFpyjBXAgaYFb5j2BqIlqJb//Bczh
I76sQqmeu9yNtq2g2gNNb91a1h607nG0YDrXCNydQS2qTSjDsqcIrhEZujoLH60DIfeXqjMMEuqS
Eozuj4LCCbtRjYv3lekEyOnaDoCfRk8TLgK/55Uk/ipeNyHBdHrYtu1M70et5NHlzMFcav+4tLLg
xMPDWgFIlwrDTLzoDe17EANbfadL9Drp9JQX7hXg9Z3dxDfpp2cXQnXM3nuWP31WUQvwYnSg5Acj
pPbIOGbAqJcXGoEn5K41LKKTY/rju6bRfqY5tp7ECclO77PB209hvvG1x6aqfw+FBSsE9uWd4B9h
omPzl9wZbq8J1jCUWi4vAXXQRcmKrgcmUUOTMGf95QC8DP3pVCbtPiJmAmOAdxTxTTwedmzs8cCj
YS++C4wMkO2Cn3HGLDduZ+XxPvL1a0a/kzEuNLJnum/ZNjSAW3mZxWQ72yJ6ic35MMN3ncKrOZHh
V92cP9l0w++4vZ2LsH/v4uq5rOwdfRYf2VNEoIhKn+ypRnhdpVYKknj2kbVx0vArvMlG3sWR49Go
xrMMFZBwkGoQZM0wdE+u9T2X7iGmNHM/4jZPp1ebxGuaagwHgbfYtBjz6TTgkmsL9dcBCo2JNeY8
crU8tYdkKT709As40KOGJudkz9rH4MGId+tg4DVjux8WFLzIHvxRY1ur9zmpzZwaVh7X1tQ7uvrK
1Vy758yLnvJiPraWffFG72hi3+Q7KOWWd5n2+COXmlJp3TvNK+sGK/gzuXwBVln1l+rvk0BSRlTC
n4QBNirWjXNW/aVqqQrnJLQJdcqWBaX71uR8aIyzHXzPgJIhV8ivZeroCfJN3rBzsbwO/Y2aMel9
59I8QXFlbx2REcbQAjLc6aYDABIcsBT7gOSh2ZL+SjwP8XPlmquBMFKfTfeR0NfQb55DfoKONKST
Uc5r30keqpnRwtWvXKJXed1ss+RXuME+lPVZje4TPpOz5yLVRTkkwjBy7xgMEP8UAxgcxzCnkJHr
Z2l0e/7X7DeRoz6khAXj7HvIntnjCczYVDaZMf6sGfOZmTHrh5uuxFoylL/S1bwahrtCeQ+jEJ9F
HTwMIzKdLm+FW981M6lqt1IfVkuUNi5BEll3QFvNh0nMS8PFwGtwYmmaZuO6TBo+RDx5bmoilYZL
YdmjnYXOKnbFg+nrB7MjGiPn3zonxKLkDZ1oYd8mn0mbHtsEz31gblt7vHY0Pd4Vvf6O/AX7Syx0
RfEdL4PcJ/WLDSrytkstiKcFtaZavBgWk612flKil1SdHnM4hFh/N46Lrahqim0xqbe+Nj+8JCVL
SgQD9EmQkq8wxCFpEy6wapcH897y5kNFU5ZnjUf9OBXBvDVD/ZB24s7KGWpHcKW9fi9QO4jHcerU
/KGL+a8RH+2CPp4xmSvwwEWtUOA1o0RzyWMOoWTUT1VJ4d5Y6bsQA5yLY6nVzjoIp0cYomwnBtJ7
DAQsg/AculH2PsT2LZrgQvYGWQ+Hxi2q/S5uaYGui5MT+gABhTbEMA1gchwOUWwCgPKY+vVpHj0O
XV9Ed+y3kZp987H3PXlIKAs6dzhyY3YkdZc9sAYnFblvF4tfE6tNSTufSdUAI9pdW6Xf9iCfJ2YN
O8u2gDwIKnPxT/Li4nQuOaokolu5eDT3/0CjcJPey7k79ElsMNj8ycirE2ipdzSg7wcpXqLq16Nx
CCIQ+/UaiBixUDzTVjtt6sR9FWm79wbeWLEPK5WVTTr9RsTP68rfV+a50V/AQ2A8GdcAIZ97z2tK
G450UcNidpSd4+h1KazvNDOOSdvSmUVRlAkXtSFGfBrdn3bUDSFw0HQ2Dnhy51xF7WMnOCGwAFwy
0/iyuDMxjOjmUDZPNrUBrgCb5VwWPJMVv9aEZ9KUw8h51y3Bl4J7Dt3v5MJWSRHvq+GcUnHP+L/F
eQFi8L0OP2vzrWIpDVG2fB4ze9cM4NEg23dAKdexYzJ6EipZc1q7u54dliDCVUVY8JLCsldO99L0
WFhd9s+RywVQud1WY6YCOXcm6vrUj21zSG3vZCVw7TOuE6ZVHUG/vIs2eGjCN4MJh8u48ZLFQ7DD
jHHOw/DveFQoFgZbjrU0bfS7bL4KO/7xze6PX1MvQUs8AMk0w37KuVW35ZrecpQfjEyYptljxPNf
aicR+sS5qx85l4n2PkLy3AAP2YAmRmXlOo26OvtiAzRg1Uj12CUeZ/H0hX4LPJUvBE8k06x8Safo
O2eNIWwc5Mkp80kxk/WWxgNh8E3XUxvr+jc2IfdFJonumL/suqiDYKo559NIcsunX87s70Y3QZ5L
4TBESuNdy6HBx6cEAHSs2R4RFn8AHMtHfDFQH3Jc9okf7EC53THT+SS58D7tk9imqMFf2x5TP54O
AiNb1wU8yo7OKB/n+eJn/WJ42Uwxs2Xyk3H+p3HzAPuCY22gRT6CbpN3KS2L1jNqDTFnzg0nMrf9
UN8XAWvH+jriW9bAmIKZVyHW6lWOqFEllBH1dXkuUvBwxUNhEP3LnT92OWJsZvb12PgDzc4uIZoy
eY+TaBF764hznWU6a/B5V43ij/JXMT0Zo//uZ+F+TmkWNeyj5I/M8IcB9yFuJp+1Pg5Q5ANfMrhQ
DhPpQ3afzDwPVLhfFPcwndWPEruwQdcAO8pj1QpYTyWG9XXtuxujPvfdSw/oAUbBtgOVo1hvVkSI
tlPWHAO5w/3fzwdmMJwYMSN/vS2zQ0JeYJzpVh0HOLv2uqYxbyBm3UFMtpDRDMWJQyJ0BhxEkPIw
Esks7XaLiX03RjCTQPZGNKC606ZdJhGEK4GDlHRa72zVQEOcue9NdubDq0KR4I22F4nHJQuO7Ug0
jMyBGb/k1Z4H8uBSYxXh87HGCXscAcQCM6v5OJpPHX9sEb5nul42/kDiqo3hsjer6SgKvkNspinr
sGjwH+r+LvQf85zK+oTsgPutk+KYe+Q656S4qMXM1VKfRGcprXC4lp/nmrIIFnQmTLk0oN2hB/Qt
xk2ZZXtiDTx7fI2CcYtD/sESf4k7bI3kBuLjQLUhPiZA8PCrovjFtOQzbsea5mqna66DINYuvR2K
/KmIg0OevaslyI83udL4MNdOck6rb2e+N/SL6rILUtchyR+TNt8rNvjam28ajpzmHYWVU5j0ujic
zNnB7qEbmflH6Vcne/wsmsnbW1F2x/wjwTku7X84sEs0nbm8ESMEEiseIQnQRSjO4YCTvTFG8uUL
lQ+014niv3vLxqBeqfbD8lh0Kmq5R9Jc23rKfti3+icK6g186DzsZXSrkK6pjkCuBuE0RfdwOUK4
nFF9aicECponVjW2QhmHryBSvvp42NDERZis8XJIVUAy++WyR5np4CXcfYhh/gMdCaN/ss+MV4Bq
z1zTtZOHKwdwr8bY37D2gCvJtGNhVYee787XEsfpagzhiv4UpLUCmtbm9LNK530R0oPC8RHRBVPC
ihr7D0Nf/KHZ1X62dycmPVYlQh6EfoPBv5vrE1Fn2A49vgIL9sCEyc0gpcjK17p4+up/Ju47Y8Qx
5ibEinZXLSUoEmTwogSYRrSf52pjoyyl+ZMZFfvAUhsveLOAcmdQtSO4hu5iZbLkzhymY0KO2+Rc
KclSRHZ+9sstrCri3dR/0FdUgm3dUOeKkihjKMciUdsG20KStPqc4i09uYZ49b322g8Dl4zGus04
8Fu0wxP5dKyg1CQCkmd/ZWVQBhoecctqEfOauWXXI7k6eoa7z8Pav6PZgRYhD08ZGskqLFgCND1R
ZOYrNtgKf26IO4PY+VBvtGcjBywZ5QmvysFPH92yXLvzWH1XHemmpKnObeoi/RlIXSHxs6DJplv1
0rmSStIxgdOR2bfBLr/7kUF5Amt18LvY2/dTSmJQDY9YXBidqaddFVFxwsLJjmwc8qdYHNiLO2c6
3r7pQpG3MK3ax1A8+6FxpOODrluRXHAUNB9yyF9jx/3xnU3ct9Z9WpPpcA3Cpd1U3UQ3p49NzadN
Dtjf0YPwhTUQopyvz0FKr0yICxsQAOdbbmuUW81kYYRPQSU4Fu1Cb5PY/KSrT2/6gTYEHyn/FBOj
9FRzCXKXCkk9T1vqBfDqVAzE83WiBeTQWVzHRdJ/Yyw/MkkP0HHxfWuP2tQuAkUlIKaK4CMkl4Ea
AZ45tt+6Fs8ksK9N05Pl1DUUywKGUklYJxHN4mAFgqF0R7qiHW6O2YTr7Bi0stwlKcsXOJWyyw9B
mZonZZGCLjr/WMCvmKzkZM0RFNEksM5tdMoumeq7tcoMsgX9j2OD8mxITeGV+A0XR6qZ0lVdlgBa
6Ryjo1zhw39JQFltZIlGOppLjzJdf1t7EA8dBurdMLl8i5vnOKibi/BQrF0TkijGvlMaRvteBr+m
qBnE6gJ4eEYewPT6a+GULjJlCbl6rj9jIjN7W/GyHdseW2MKBY3kOb+1YVw5MmA0klEAplvxGKY3
QzN7CSVIOFI/6pHxbIih8fuZOE4ia111I2Otpu3XpkAX9BB0xkAn4Snl49bFsZ0TY+87aIXK/k/y
zmtHcmTJtl/EA5JO4XwNwdAidVa+EFmKWjk1v34W6zTuqake9MU8DxoIZHZ3oSJIhru52d5rk70x
hnSTuqD5boAgQmDlkNypMEvgaFy5g0/X0caqHvwIet6g0ZTNWdiXnONsU5XjuulI8nELrhJzT1ax
h5lnbSMDjsfDjEp7QjbLVMojfZYAqTHjz1U0Lv0i0kGOTjpteYYdQfijT/L2UnaG6cv+yzRH489o
PsekNZgYcE65M5KehCsuJMEERBAmuHwATuFk4aMZTf2hKnYVbiievYzUr5xTzOQp2lh4x2TxPV6K
JaV1JNFSMcyUzZquCMpsk1Nht4AoW1gunUWpwtLLSfAzzFGyDCbkmMqq6qOeeufRgYbgcCFRk7sB
9cE3DZySn8+e30DdmbAnSRtbVIW52deFBfAmlXRRKG4xPx/oi3/16vwDQex5MVzkjWhuSW0+ErVC
z7QfzwSnSoTK8bgukYaSMYzHkSExdTy04AmnR+plGQG2+asSaiT2WIeKaSLhwiVvSGFc8DTaH3bc
8c3vyQKPU7K7vGITFxgLahRZq04GzzO6hLMTooa2WCvcSQVbcsWeXGz/bJ1sCBNufL+rWl8Uo4R+
bD0tgd30ts4xHUYETDzwKDuv8RIFPBkaBswqrbcDP6L3dr19DI8PXWFRbwIQ3Kca8Ho2DNbKbCxf
KbQDQ+KO23TRR5eDxqHcppEVFjMDS4TSSHMIVZnRB4i5vFLGY5YbrYFd7Mnlcwiz134iGGEq/Ebw
XfTaey4LVt0cdMBXpIIZ4M5ZBDw4VQc9+JY53GdCynxYlOMhbgFldPW1X9xRsVEd2tEpNlg+Q2Zx
+brXvYQmC4k9YI845KoYdKvKtl0s4IojUqez/1boh4pLezO8DohJ+wK/9XsqkcOZSv+sk4EBDEY6
X1jYT2jUdJPYVlb3xcmA0pCEdLae8efaR4nFzeSUfZCBdYisRu7CGW3toGnAJRtH28/pcLVZvNdJ
X+EVzzT3IZxm96EN+p8TEUqb1lM4zGqTA4dRnYakMC9VsU+Fi/Sg8dotlCcLc1s7ciKYpltQ83Wd
9PQxsYIEfUG+bdN33TDBx3W1eR3zqtvSOyWWDurvbhAl+fHiuQ7JEkore48YMmV/bEJSSIcRR0mP
eYTz2d7uA1913XiulhfHScdzT2Rr5TQvwSgc4mA0fGPoUWFr2xud5+KRZMArEFSYMEae7AsdSo/t
ks6iWixVCu+iRoJZVgE4IrO0XWV62pzgOng06q3MT4HdQo9qUBSiecBqwgGY6eO20eHpV1g0dpqj
NhzsKqwq8qWjVqWDoHt8M10uCGVGJ1nTvI5uchR3DFdMFwoO88vAbtejRcSj2Y8/5OjeIlmdl2BI
JsJFstUUYVxBnZdnOYKhInOIuVSMpXHIbx1+mUOaoF4OR4Y/IjFtBkPGj9KMJ8QRHz0yklOp5Z9j
fJAt6lNaYMwzsTeF/bHSi/ww6yES85DWoxy8HqfYGXsqDCwm80U7Haas1SmzY+rpSfrhiFe/m1y0
rjpul6zSPmcsCtfE+HRKJc6kVUM9cU9ebcqtY00E27RMkDIYRnyUQxnnaFIcjkUWART0OoN0F4zX
jsbQbcJB7GSQQtDspXSIOpAfUUeoUFu725pu0BbHKirvjk3Hi55T0sZAQjCpjqTF+RtdybYvCKtN
Z40EzBrNtojEI84LJllFcKgRdxP8wV4lymURnNfDlC/mFDJy0oH5WG5n4jwmtLhkwuKC4TI8peTG
+noLrbEZ3/QlpUJPzgOaMdIiBSeaJY+FRpmezKzz09qopLnN7DjBxRQSTUo5v5rMxL1YlecPbZjv
J/OpH8foTtoG0KfOUce2OE0aBsse0xfcj5jzLEPtXnaIdJ1zKmue9Kp9NcaPSMX2gz68eZGO/aYh
29dR3TXP7IPhRbhAYjiqTko4I1FvGy3UINYy7K3d8mz3Xrvjc7PSdhat/w51PTPGZJMRGbVrDZWf
Im/AeazP8xqSBJoojRC7rgWYWKMAJ/+BgW5NWgsON2eTNecIgRdOAURaruRYzhD2ZZKgx2e+RXC/
mkW8/qwVNEByeBGkzrdf1JL0ANEj8mEK8iS31QHxNb1E0rF7DOWbaXS2KGe8ByOQaOgFdtK4HGCW
j7H1UaP7UqaUL0PdXVnoU3a3WTGKMc5CoS/BP0SPPhle3W76YgRgig33rYxj61ao6dbRcUhlEr+0
8fBu51Hgjx1jaFFxrROHftRIuidDc5eje5WSdO/Nb9Vo3wtFf8MFvl3bS6hnUyS+FpmPmW6zyJJ4
LwexQbjG1MjZRGX0aMRutMGUky6NfAlQ27RhhYVdiugh5CWjpdsmbsV4uV43JNYTkQE+s7RidewT
472nZY+ByODPBN8wsVZca+R/3RtAjp+DtjamDkZhmVXEj+SP8wThq4xpKo1Tz3mBLZ+JOgxC52B2
rn7KMkX+pCYvdAvAtr3T5EYo1OeoCEVJZA1eudzGZ+IoMsIAi27qOfM7zjO024zHLkmRAcS8a4KT
AejSVDlFGlr1iak0GqTCOVHsR6dUf3Kiqro6ZGtfohqpNecrGeLi0MbSfIgmXlgWOPOlnx7m81Ot
S/PFEcnVMwJWYdD/CJ3M4DYYtHKVNuSfgBn4okdYx4Me+6eHzXDPe3QhAgVk/tgi30E6CJDHQPEM
OsiXWcjgyIOBfA4pgf/903/+HQek8USkVMAFOxMtc+ZGNnsx1YbOoshxLHXr6TQa7BW6DZwAWhMg
N3PwezEAz45H42CgxCF3+gATTr84DfYMPVbGnol9Po4WHlxDnT17+iyAXG3hUcIuiVGxOfml1ZPk
UWcQ3RTFuwb5lUJ4nCikwbg1Toy/skR/ZhuE7DHlo5R98UbBraC+zpuz1XfDwYwEkFjTWlUpfOKg
h8BmlMbLnEw1nWvs/YBFCThBAklinNiFTcgbw0aHs/CSS0Wt3fXTpYYityqJoajq0Ti2eLGsqCUf
0KjPHixzBd762g1FTYA8BwfLi6uj4YyQsJPuoXL6c0NUJJsdU20c2XKHn4MHKZjHszD1GwCnjozH
S58K7dK3+qq0KS2YiO1UYakH1dcHjN+4kPDlbioDTGR4m016GhKzA0UVDMcq7w+zIvARP+W2ovW6
qlCurMIm7pjNkQZWy5xhh7CXKKeuPyaWOjoZkWnS5sOGboAxcaarrsWB3BJHg8ktSFsfoCxHQxu4
ZTwX+1pmH6lGRQ1J0dmb017CWJnjwDqNeeIxZ3HPVasDyQ2SXaYdBGCJmpbZp9l9Nz2waqnUMfnM
BBxhintI55J8JpDQq2qAlVlEg81YvHrVdD1EKIkktwTlu0spIlY9cKgHTDhrys3XYHSHg4rUK5gW
/khPeqDTjDWtl+5XTjqHI2x7zV6vG/c1z/TiAkOINgzO+qkI48difKgLACMyCbUzDFTUncjak8l+
tDybRaH7zCeLJ5m2V05HjWZ2lvrhZFBhJvPFxinn5Cgnu8x5sA1snQ3UA1/rYZrNQfUOIPSHA7yt
NJZwGY/haYJDO1Him3BZa+shfjOEtbKE9pWM59eBnl+tgvQypWSEauI+e1W6j+ywojC3nyzqHV0O
W7tdODkh0zS6MmuvHgzGmdrPum2PTLHkkr6Ip7r1YTnykLe4WPoacas5JURbEBarseSuNUg7WXdk
0kkkmpX7UYsvtAr3Xol53ZuRvoLq+CQ1wLc8fHCWysUmTrHZUK88e1l11r2mgSmAepegPmYxGpVw
1SIoRogSz6TkTO8VOaEzkqu+EQeq7iQEim6N8GItmvdNgSLIiitsd0XzCY5kE3SNt8kLBIgFqkxS
gYZ6W+L9IViAmwi3YmNzG5Tlzlsu40nD+A/mWD+IwgDmJ9yHJBofUWnjBUXUTVpfMKnbiCZXLDeG
UHO3sVYDbrVasvfWRbDwkDBa6zdFn7tJuvtkRfR05zJCEZe/c0b+1oiRbWgc3sJm4Ps2l9+jZMBH
3XP0iIqbEXf6zXkaR7lJHFQFiUCe7RQy2CnRIDdacbyafBgqiMUMsaF1OfgUcuNCHITzbuh7rQa/
EixpJxbn6N7sjVXZd9InQRGeRUwUeAfVPZrosPTw3pZEWPxzwVkRwrDIfG5DPsgnr52OaaOXOxLp
P4vEuLmZR+Mq1/XDwNiv5/jjFKl1Jg7vboUecy0jOWJ8JpNQfeE2kaRRI3WqImc7QbTj6zOAACue
CpFilIlJcUUGjrZGjR2u1EGjcYmigsSjNTQwh5Vi6ZLRrJLKLdZRHRG/6eFAiqK9KloX+jAJmXjM
duYAXqAyCW7JiPqAMloebTJieeqZa2hhtCTYJn7WRdOaDLV4I+J7EdsDHVHjteEJNDsMN40Vs1uV
xURPc4bMkf1QaY3NsbHnnQQYRP99PKrkq05e0DaM0o+e989wgjAXKyrXnhbfABG0pfYsPbK3G/rb
fXaA6mdACQUqHtbpVw9/1b4KSvp+srqUfDHRqOPSLExQ2ccoZvKf1QMS6MUBFLTOrRj4PASuYuws
OAQh7iHHN2vdXTWEj551nZCmPrqiw3g8Z2c+HMm2nYpwt/blJZ3C15TUCZ9ieG3IJPVpu/AgTEF9
RRqFoC4594nu3oeZsU5j1lCU25z5Lk580EzjARwQp0SX5Ku07aE/pM4TX4oVBmNww73LI1igzdM8
/UxjJU41b6exaruzkjurE4g9+TC3RkOAPb2lY1LttII0gtgh7q1raf+CBIINqgOStMzpTlqXpbL0
TPDKLmWz+m7TaiLeCsJ6l+4ZKLaFe4uVYGmvX9ryUSXztnC+VBrlNOO1JUpS9F8c9WQklEespeRk
rOkF12TQOl6KwewTB6PBu54xkjWS5HOcUN7PIENYNW5dr78ncqa8PaY5OFMzZvwwMAL8GahHcrbX
A2GWJI2mUBG94EfJVC/iYkivPIwe6RJNc2zCxI9y6+Q0ZCv0EH/x80uEdHXUHB66kv2fHIuGD94H
TFBKlKI+8gIHZXYGZ7AkE9q55K6AzTNtBtMEu3B04y+mBUSB0yUqo20Qmh+uGa3rReWdckiyqpcG
XxNnoqu09bszmq+hw9gBZgd6Uvsb5CJ41ulXTahjKPt3BxUBhiq6B9H3IumOMrj3bXkLOyZRo36Y
EfPmafnkePRXbfWjV7BdXtPsm16eYyYhnvVKIFAP86H2xGvlOjUGSOZFRXg3UuF7EXPwiix31Cfg
pbIE2TOKZMGQTL6VXbiHpuSjgThAVTvrE+5KaDhjLde8SU1sok5bNX23isN3FyEMECFajQReCc33
5I8hru9h1nHownKmkyobN8eFiofn5tJGjDy1HUyQy2KisJhlxKO9fF9IfvKwNqA6ArqJLuHaUI6O
yUPRvBfu11nHRdihSVY0/OfYDFZwh1BiBE+pogHc6sjZJPFgZXBvsupoWb0fPWUjRX9tL0Nrm44h
vm2Sk/YdhrzZAKigJ85HK9sTa495HHLtWkT4QwJJEdFp+SL+2o+Y/6IGnEAujYfAZH5R6xrSCUd+
F5nJhbM2HPh8igedQXTLKHMO/FmIW2saXx1czxSPYkfJQihLf6qUTs5K/hkg/Nbad5sSqqJyM6OL
Y5WXsTKwriwzk9zP0F3kfKeV49sdvzrWx1ggdDYbIDR0OSbGyZtOL95DLfsEWn4XBGlgD17lHJXN
JvuqdclRTrgkG2+fG3yxejSvsfPQU6GGatqbTTSuvRgBUkyCiuZKBqWsOMwCT8iHOor1mexWDeOw
iSQATAxbROg9tHUF03UhTrViWCt7ODQBu7QMj6TY7NqpvNGl9TNUYHY+3Zsg+tC96UVi9KfhgaGA
gNpRqUtk1TxolHsmfbAYGQkoByaF4aGCxllBLdK85qeRIxgVe6STdD8RSy7qFlXvvdraOiiwzBg3
dQdY2dbQrTLjSK1907DGgF5ZwwsgGEo7LAG6bcD5FmuCVr7kzpH+7amV4SrvwkNhxxTDjGy7tL3H
VMCQGF5FQZ3rBSn5D/aZkMb3dPq2ZFTXGSlfJuNFgcHYeA7UcNLJJism7Us65jQF3YvGWs8Z9F3Y
EVGDAfBHPUrOyB3XOWTReOpJ5tJOBUprR2a+MQWMpQsiVZyjJagi+7a/6uyOUJHwo5af7cjUoK2m
ZScnWKyJ339z8v2VrPF7koZh/c0dZ6GeIjQJX63APrL8999yNIi7NydoNNCzRDzus+QljHDc1AFi
rRJKUhqThMPNp/ULfgfXWncRlZtigeaJ10ki//V2/kpE+ev9/BHQ8sev/yfzWjz52237W1zLTv34
8e3H7+7L5f//y3zp/cuxsF56jonP0rYt7I3/Nl8a3r8EqUJCN2HFuZK2+X+CWox/uZzSdGlYpk78
kcVd/yuoRVj/Ijd4cXEiiRY2o9z/jf3S5O+gFTeFZfHLfGly+pS265iCIwLaAgef5++Pl0Viam6F
znImmFZZjNRutoV6tJgiB94Ca29HxCMBgRTGlCc72TOSZz7/rGwGlV4ArmEciZAKRXSrOUFvlAbz
NCtGDp0VYvvqzZ0n9/rbxf2fvhPE1PztTS+mVcsDMrNciP/+potMb5QxMVDIhUDhlQ83AQsRiRgB
0eGPRmmMA0JbEK003MMlP7EcnXJvRd3+//NG/qerJyXxNtLm+pn28kZ/+3JCFgg5MQYA8NMZvVY4
wTG1deXPLTpt2yKVvXZ+ekM7kREZttuiYCZie/PPf34bmHT/djk8nU6saWHZdRev7u/vAsDM0IQB
GoismuqVwv4/QPJSMPaZJMH/+ee/zXD/WJKor3VP8A8jIJ4c3f7j8kMSDgMymglCN0R3rchb6QPr
U+sVGwugEMPEMwHx3HlOdETemAm+mnoSnOemzU+TwQNADnk+QD100XiWCSJf8zLQVAJuO6CRNwy5
NbNJ36dDhd4xab6XAWdFxGEHg+S1Pd5gXE2QXNUYP/Z6nR1U2rawq71XvRu1Y1FjHkwTAlRbJn1P
tBVAkuTOKa4Yj2gNhqSAPkbd+R0ISx81g3su0ouCr8V2BCOPpLl5eh5alIGFkNtGRsHZzrzXtiMJ
JzPyu83JV+Q4/ot4QOgQ5/GGoyA9W0RM24bRUccY6Gg2jwnP3h2Yzw79Z3gJkgXMiv8Xfs7SUjMw
4LnRE84koryJA2AEEBD+kqfrah4uicV0QzF1DRAPHAZ73Gvw6daDS8RMlgkEXziFnWCar0QTUBbW
qQccSVzbYUTxbMSXgSThrbXqtDE6NYzzoWX2K8MuQl+asHuo3p7TvnzOrN0grWhnW/XHrMx8l7r2
G6FLiKEbkq/7Ua2dgZLLC4kSmEImZ17YkWsTar1P/li9Srs6Peg0Yy+WO51a4RVHIt1nMFNJcbPH
6q7JPN5RkDdHr+r2o5yIeNWK+SDc9mV0tODkqQBCohax2zJ/UcuoUvR2fnW8GuQbHdRj80bjuXut
aAkhRZh8AZrria4eHZCS0zgxyXIrW/WM7FK/jn1FYaEhzFZTsguFMezSxgvWaK9iX6Cx2duuHaHC
RVPO9J7OZ1HJHZmr7zkUJv5++2fg5f0RFzzDW2DK+yW7mqY58JrAUwwHebEG7Z1R7etkYLVE/8QA
R2Peo7t9tdUmxmj//KUz/0jY/PWdkwzwhAH0wbaMP1aasmB2GldJiODL2FoZXm2z7U8WKJCp73eE
WhPcKMPaV+5HvKis9LwMrn1mPgz0aro5H56J4DskvRffg+cqZmI16egaeSkVQkuFDnhbP+tN07Fq
amJF81vfh3N1YYYYn2h2/PPnMf4w/fN5DF13oDo5jiXZhf6IB9N1+jg0pkKONpgurajwLtojSgZY
HTX637bpXRg79oHUiFUh+/PgznROvIDWSpUe//nNWH9/MxTIumsAIZD882eNlTUlZP+x5qqB4cCf
gM51bGV+mFCj3Zic6WsrNayzubxElkTeSeD8ttVshgNh6af6uhpMTOp5dZSFighNN6MtB63CJ2w0
SjrjWyXA79K39+4hszNyTtfoPTFA9WV5nhNdADq1ToPWTZe+dqon3AA4JPIkR5CSiJcmHWdfM/Sf
rmhMKH9D8GaGubXVOAztsioI3oqq+ZLPpbpbkkv4z5cHaMofGwx3yzRcyAyWZZqw+v64WTzPo5yj
iG3OQASX6JCMXAZjWovOC6NivVjvQ98Fr/aipP0tHmX6w0vsDSjagX1hwWm3tst0vJ4O88KJR3a/
q+oiu3G2DDZGIs3neHLfNA7YV0UM7CP5nQBJg/kpRMRYpI6NjqRAIOeOxWONHQoZSAv+xDAmZFtA
jrfthGzLdoiwH9wHDCHDVUQw85bf0qD9ZBQ/XRTJuKspclh/lqvqxIGxMkJxK6IEs0MHBtAULQrg
kEbnIANJKk/kPGVMkTdNMqFHChKeRSU/RVQ9FJbAqAg4KVm8E6YbP4yMqBUVyyIzQyljuhOn/CE+
JDrE/lpJa084Ahq6eLJWs97VG30gi94YteqS6wYvnB62LM2g53rrZ5l0dJI1l/M3rigfU6G59gYC
6mIMRFC3iHMIUhBo3uBVX3H8R2PX3uEGB/ewgqw9e9OBCZS6OFWsLhr7I/5N4+Apq77gFjQxeypB
dM3s7mtN99sarm3lym1uAmuolstjjBGhA7HV+U1umi8Mwh60wnKePFS8GwHeD54PJ/eOoQA9rucn
0lZ67qxmP8K4cx6xnpTwYsiroReOvb9JHrU2xjwzzHLfS0g/5QA9CGPDdM1Iq4vpoa90E4UX+cLy
wbRYw0VovETxSXfN5kTUW3Myl5/ioXEP//yIy2X5/L0MNk0LNh71r+GZumNYlO+/l1CZMzRTrUF+
SGz7mebovqmL/BylHsQgeo2bMLLuY1roK6OyCfzWQ+6U13iX2TN/DLpVbQmC7P02sc+JmqsTQ0I2
yzymAsaXjVK1S9VRWeHTHPQwOGX3WHaTTkSaoz3kcXMHU5q/C90pEGM37LfBfIzjFh5Tis/OWmCu
yo7p++bj9PjrBcW4z7CroYlMUjTuhZMte3km0rwi+Ic2B8UFC9r8nRxSoMBxBlczsptNkbeEL0xf
mg5MZtb20W6kBvEH5nIfTdmTPRRXr1NCxPdQ5WsrMeWhHrXhBCJrOHmJfHUhy2Hf8fDWSiO/QGzJ
fWvIeRjReyChyuxNhsBlmyC1PACgR789dd1Hj1gAnap4xewtDoYu1b//vd012HYM5yWEwHeMWpSD
/3xnjT+LY+7skpAJ5kFYrmF5f2ycad/lrsltp+Mi/AHw/ZvTOZdgBBWXzXlE7ttQPMJRLlYNgXp3
5HIkfg/ohVzQmoq4KwsK+NqcMI1Wnmk+/fPb4/y3PFr/7dETlm6S/uXaYHb+vriKUXkQIllcB6TS
bW/Jc6GZ2bFIdV9RJlGzwcpeDyIPdglzoph8r7c2KWKW3/mldhsU5KU4/nphbiwIEENBXOvTLQ3m
ACtpDSxE0nkLyke7KevtWATRi4v8exd7qCRmOIQXnDy+pJJeSUldjK02fWGuP+7yHMBreZu6vDrF
Ji6hnGSC18ktLIgH5S6ZhDoHrZfuKi+2fUKs4PKoQryAjgiDVp0Cs4wAbgxsbksXCbKPdfj1268X
ZYc5rTMKuIDVlIxZadBTIX4oiCjRrdQK8Nakrl9DMkblAlU7sZ38jM2l3WC4yR8Ll1m+OXawLkpz
Y4PebDqneNPS+qNFYbEOh6o6doyzAf418MbtXhBMgrbd8nTvDendt9iNx+8xOZROpgkw7PZ4qlKD
0Yc5ijdnJr5Ptg01ltk8KBubASC8aT0QFvBCv1Pr7b2Lkr8Ftv1YJzzrqecFB6cLnJOjmQlGlfI7
w+50p5UBsug4KKDagBCtAv5A1+TGDp9Pz3iygphah6SlMCxIJjnieWnt21RZOBoE2LAoIsFw+Ukv
3/SoU6eqcmKQALW1s0yhcTU6uEMdwIpCNMGqVaG57m1Vrh3RRU+B011KDk8hdmQWgOSQh01PACDI
JZK2sEBGcXzBZpGvU7fFMTzmP/uyYGoxMpf2AvOooT5ej62b0oYVs4/KBTlwmtSXpqIjHQ2ue8ly
IzoZBV7+Wh9vbJ7YOMeENCMNPbPp9W8pBjst6B4AU75GXl5uu1ypQ9AGDlpFaZxalZkI7PipspbU
lVxv3zQmK2N44xYMWy2U3Ia2eYuS0T5PFCz0UZF2Wq7rj+Xo3SbQys2ExCjJiJwo0+rUaMz50aiO
7UXkIM21Qv2YpdteBhS1kIuqbBtacjH/hd+AVeAlE98XtGh4EgxUdlM3ki/gjdYV7IO5i7W83zgV
oU7sxriS71Q5nO7WVijwW9v2E/V/caOK2IhiehDNVH51gxKtczOre5Xo0TlijrX59R9M5w7+1B8j
RzwYyiBJuy3TdRRX1jbMce2ogyxAnIxloW5aGXo+yRVyRTiisYAG4mNWAIVs1Dz5tZ25+1DNUAi0
wHgygoVtU89iawgsKLWc9QV7kfsaXkQuQIbYZFK4OrLQTvxe0TO1bIz+kDXC2yKLJIl+/jGH2brW
h+A5IJDoNJsZwRedprZOiX7RG+RwawVpo4Zx/fVL1jNXE0VcIZM13CvaTvsw0FSdCVC4DxTJ13RU
DNcVMtLGskJMs7m+h4o+nXTNnY5d6yA7KJ19XqE4BPMMeF4txt92Mg6aCaN40GW5ryLCirQxzK6j
yeQ0CHgyrYTU6tyERxUKxvCkgbNkd3sdt/pa0WjgnF7UflViRhocI/s50X7u5Ha0PetQ5dN7NKbu
hVPRatDDnU1I6A4xRv3F5+OC8SzMl54Z3mn8fy/ZsMxyMmAEup7dYpo/jyIp2hu2vFcmQvmnw/pC
oiKRIG7TRxuViPoECeiQe1K78JSUT5ZRwffGk9fhPCLtlIRjj/4C0kFw+h96bJsUztPktylZnLFr
3+YU+mQd9sUlc4Aumcx7L44Z8jc4FJazbOxTBcAV/RWFCczj0a1PUS3ivUzdn7/uQWXTnfC4x5tK
5eEDUPA9kJ10dOW7XhGWGqo6JOLF/CnLdDo1Iba/xnzt6Vsex+WlzRgDpRjggJqGiI+LCYb8iORL
G1zrSjrs9wlR21VKiB18T41txV04WFU3cMp2x0c5IZJD6vw6eBMyf+hgh6GtmnePLRmsymOCm3DF
SFO8wQx5yogqDVpLvImE2yz0ljE2aVUhsQ0E3emvZF5cAddNtwZBKxX3eG8bzX4OwVmFFf16nBr1
Cyb0I8Fo5bZsdBPegCqvxvJip2OxUtUbGBDzLZjVhWMPoB4DEmZmVVhTndlPe+ubVbbFp152N5cd
+Tb8OvInAsMYgUQGaPtzTALBFnqBg6cwGc4CvaQpq/SBvQBYm+GsG5NUZtfLtQ3P7XPpDPoWB097
cGOHXlLTA1s21BNmgkuipcGDI8hHIl3M8V3GxSe2jQqkdGOTLNHmu2iICIiyvfvkYJ4kRw9U6zyf
8xmHQc8xfkccwY+iic7ZQmQNI5qfTGLbEwi2N1OrSRxzxiw5h9MUo8du3xkdfcNCIt5jLBOorEvf
hmG8LtD+oZatAsoiNGcJ1w70TxLsO4V6UJgkq+V2aVzaaZGJd/hQiDM5ybw2N6GHHoV4juwSp+RH
d4DM3YKpNsGmuPJl/BnYU3s0pVM8ErB00xV+MVPv820/TsHWyHr8WXbNtlS94h+uPmKtfoDN1e4L
b9IwsmsgikoMZ43WnXBOMkpvPfJ3jVg8ZI52yJpFA47tea0R8lO0df00Lds0k6dTMr5hOpefKXhv
M64rzocNXS2+L5ntNkQ5qeYikG/SrZz8Bv06+VNKP9NnxNZCIjZ5f+g9KQZXxEZM99nK8ToTi1kQ
VOTXaDCObQ4ShKQ2aD9R1N1bJPpHTSx+LTaOTlnqVVSfsUzEExNZdJWl5zyQgFszru62XavRPbLS
4RyrWV4jG+nPyPfyq+pJNw4blko0BfQTCpo2RRK9kB90b90edWAGKheWb8IVQUuTgRWjuVhbZxm0
z3E8saRwBulXqQ1TwmiIYBmx4wpW7m8M8H5BE1aj0wx48QfSdZrJ79KmPod1Et6x/2m3xnrgGTTf
adYgz3SpJwJPu3ti0iDVIJWAt1R4+s4hC8ntOyyQCGHMGZNhWUT5B4fDg9HGgB2nwPHDbnHHjeH3
DOTASTRjvlcdJy59npJbSV7XymIduERGOD65crigAOLMUCIp4uSSnHSE4TDOysynQ0L0lmzl1Zq4
Q7opk/1YROMlL74P0xLrk2tEVXYkFugGKNT2F7lDufGR8Pfx1gKeXScWI3Fw/hMngQWRGOXZlTbD
+OZ8qWe3go+bjlckGlsZdMfB0PpoqzWi3zUjA1/hOT8ceBHXrPR4HNRj6HXG6T8vbhMH+5YFKkEU
tK0NOmmV3jG4c4pzaeFiAC7s7QOj+J4aY0DpVGSL+PmDYBoc6AQlX0WL9gK98rG2NFgbZZYvnnv8
l8uLhI5kxZnkPJaat3r8UJNmXqMi8cAbRN9G08DyNWATjvHitZFtHXHryXVVdVfNKNDB8jV+SHVX
HuKg+6rlqtnbjfYzIEbiHuTpd8NCtphryHTLUqk9RHtMewqCjjdV+bOuFCJWT+/PjJkx7iMu3uWo
Fc8yDq2LZoDeipAU/xdJ59XcNrIG0V+EKuTwypxJUdF6QSkOcp5B+PV7oK26l2vZXq9MApiZ/rpP
0zQJF7dkXnTuNBjVYMmWgUNnRFm6J3zkyUNOPDRpfnwjou0a2SFnsaMCEoWfKgQKkLcsv9YxUbrN
1Kl4jwyO4RrS16xvkH5q/HAnRl/sPDutVkmf3kat4fsxU3n2pq67K3Klf29m30culCztZjBTvrKe
kToBptIFTv4V1ZLKl6lckxTg5vWb5iabwTlGjXsecX2Mlm28+YPRrYfOUIdUdRZpLeHgi7SY+UNI
aGk2ZjI9lImJAK4vjeR7mkbQLEELxFgCpUq7vDxQyRD9k8dGJNOF9hMIHEOp0KF4G7xfc6yDK5iX
cpmWeEwdUg8w6gj6u2O5c63OvdMDg4NTfXf25FyMNt8kIs3xxgUdEDuTtcSL3A8i5mMAzZgh0b+4
NGCBV71BU6oRUcDtNre/l3n4QiSkO9ltGRxdxzq12AKuFaa8q9rTHRhuOKU9ypoOC2ciEmGSO6rZ
ytTO3OijWcahnX/UVrRK6g0pI+rutjLJAE5HbvX/S1QnM0W9u9YK1L1eJXLdGK4GnYPUY6ZuFfUp
xEwrubcG9yNuvfQt6F8mUdA47DrlBtcNnO1MVOvBtkJKM5oUauFcY+kircduWHxb9pU0q3huavw9
ZlHLh5h0DpyCGkalmoK1Z6A0JB0+QizAGWeTItu0+Po3Q2s8prMGM+n2v6iExNTZPr3aXRSdg0Jy
rbI61Amt7XWddGsa6hU1lM07qQyfJhH6xV7zuTIa2h6O3/nLnkzownNCWkdU7R/LUjwJr2FFEEYJ
WhlQbexivS2z7CMoq2ULyey5SomKwwSxITB0zabUMm4DMy3aA0Xj94Qyj2vgudl1vA4q9Y/xXM86
RvmPl9DG1mq0aGXxbxuFnFOwqx+JaAFyZ+O/Io2yHIayP5coC7T36OwP7dI+cFebbGR06xrYNVa/
ivMq57dglcZkR3q0kBUpdufJMLUPHZLp6Po0RerE4UJvdtunLAF/Wyi/i77pOy52Xp7QAzHaxYbq
hOARfO2yn6rmBVP8cOODvXqG2bzkzJ3OEPEoCJp/keFO4NHMK7AAvtpj/ZjVbvyaJ3g/0sQn0Kn7
hzYlOdWPeK5d11HUjyhU7zb6Um2qX/qM/GWS5CgWgXlqJs24MkGLDgnlm6tExuObBaebIvreOXSV
hxkqmQCspdmB/2RzqpJJPTUFiQinwfZjh1l7JSTb7hKXOsoQafoYE0dfx7mOSa6FeW1H9y5B7kb8
jnaBN3jf2JXokC6dcUMQ8Mnux+qspiLetIVPUXPueDdlKf/mlAWNohW/n4p5gh+gU692iYPUV5Tq
RiLce1xX57lGOQmPkZuYGy/onIdQxRWF7AkHtCi1gMXyAo1U7Tz6k3tc1g9TXRzJdpNksRiY6e1b
xDSRBloEAEfpybiQpGF6VEVs0qpmFI8rDNp+ee2RC/+GWMgsML2aJD2ZdPLlmoZukWk5vTTodmkF
jolwt3oUkVR0B4I/h41GMCx5MRtJkqgR0OodE4+u9PKnmkhI4DTta5WE8kTmgdypsVZ94/wk6Rro
WPyDmkyvicjcRw1gDQ2XKSf6bo7hdHSC5cZuTPOHoQp/PIy2V2U7+R3oJhSKYWOkFWdfgljELroH
Hvn4sWyu14euoBq1kPzBo6K1dAzRKPX5xSfKQPwmcPeuAJNpmiH+NEFZhe2/M1SIrkOCm66tp2qN
0Z9WE+k1h16bho1fm/GDnhn3XsZUBnY5+++mnuj0BSBSunq2bRy8SC4Qgmsb0YbH0TDaJdr4TAIY
Ey9jQbEiZs8KIh37GDikqhNNYIOdAvC/hR8DjmaPHVE9pZnh2RqL6gSfqjoNdE6xFczsZ6P2xjef
Gw+BgyoiPGU1BB1zfI+T5NupwNbyRywCK5anJtKgEoGxN3RYzPXo86KXv7rRlFsrYFVsYKnKrj53
zrRG4FOkFnE8eSHOUVdFFFDH43eOHLUNS71/CLWYU0lW7c2EtBXWEHlxKWW7IExMK4eGsfMQJBxe
RTc8jUF5pxbxqRl7+wbVWz619NabuTa91gS2t2VTgV624hOrenJKOp0zCN3eKhoucav0Yx6xIrMf
e+81BZNK82h18vV/vAPGDMAgdNWfs44b2Tb66BpVXnSVAvdnoQPgALIgmaTzMGmODQLzbzoL8kD1
4UaYz8PwjdL56WkDSAsN1NXCMakGYoJaXtDsea8CjlsIY33BZoxxFlxJr6Y0xTDMre5odKPzBDjU
kYU/npJL1QXhE3FKJYbykjSZOgvro+2pgQhHmwi5PsU33XigLtF5xAcE5kt397VPKC9UYmvNk+sG
X8zClExb+hzjbSsCD/shkDOf4/F8QTfc/m+dk0+bNmw5JjnZpXF75ol1+qEbVMnVgqqBPKQky0jf
KXt0ngeRbqIatJ2G3yvijV1TBmG94hB5oo/NuyX4fSgb5T3xUIGP2B6oN0z8bp0OPa0dReaus4RE
XUVLdRkIH0WyZnkry9vfV2WffcEpaan/YVI5OpP/GvFbF642NOwv7RrEXUlhAKkCGl294ZU/aobh
+TpZtbAO200Uoz7ZDbJBCutuha5A07LWOY9DYdJPVWBpl1LOziJbJzKlTfvQ7ZNTGxZcOsYw0OQM
+rbJv1ylkQcrbOds59lbZDKVCaZWcvqsKTXEBo7Ju/BmQq0C/1SN5SGW4y7Go89mdAJV00Lq6Jno
QtoprXVm0eQyv3tVQLDr7y3sRv9D04b0SeuL7jX07IeuTFBx/26U+SXuADQGghY79jDLdCjLH9On
2M5qyvyZxtCMBEH0BW3L2EG+LndD73/lRh0t+kgC7alLd+EDUj54RNIXPngUJyuMS2EkDRBSGmRC
UpIbjxD2a1S3OlJfJM5Sy4ZXi1gKK+66Ee+h7MdLix+HCsrBPur8B8kJk2BmxLEOgWTOTRlL4eL0
zIM4O/vkHzNvZL8YczZWr57BGJBhUnf8+xHAcLqk87XB05wLiLzHkKv0NhWa9tCTVj3XY3TRLI8d
7tBo7BBdY8UBvz5D1W9OyBsbgiDWS5c3T74e63d3iN0zQ2iquAX0IBepdZtDFtiZ+gzcMiL3iaRG
y2h1uunO6Dx5mWSTD/CP4IJ45AN8MZStv6iQvSH5cBGUzncBvJoddmRdpiw4jGlAU57wyxdrYCDT
4WCeF9h2CWEoPJaKyprQ/2ZLpz05uJA2wm8LaLsFTy8PUD1zonxjclbkivAwegwSBLevPRngVzTu
QQow38hdUe/pWlxivdO+6tNbF3BA7lR2tqgIeah1gQ+VnFnhpdpDIMQn0Ovo4EZjeC2k/ZLbPbv9
BD1sUY1YBdokOOsEZtgmEPy3Ai/EghtFT0HCZFfw14nor9qPk+SnevWqmfJFxbC5YAKpp5jspxiA
Ylc8gd8IbgSXMIz1pyxzcd/Jejj+fWnEeOybBu947BUPkRnrZ0eT0MlEBK+lj5bxrMv+vWR2uHOp
z4M1BdlCjG0OqVjE0Trjatj5k02qo27eMxSzrV1m4lngtV5Iq2QZr+utQ9SNk8qsOQeQIORMC3VF
qW593hYnBnBskHXf3xlJX25o3tsBcRnvvRntcM3YAOHz9N+kFDM4IBCAWtNDGqt+GyXwcmlUoB9a
1529GhCkEjsQZ76PbcuhdNFOZX7vPUpZU02Hg9QhQjHYWQtV1ceOPUoIlNjMErAxNtuPPkV4YQCL
vxlNdGEa41MqUvOR3Q2YOshhvd2csobCMS9lqj/aWnKvM8AtLQ9+q5/2rkcIII9lehoc8y1vve6U
9iNiUQ+xhS+IdL1Og9pNyjKOfy+a3WEeq/X6wGjqXPpx9s+O7BfAHDeZhUeITvLBGBBBB8LUCene
MI/axdhTc9CQSoV/aJtqlwQTHdX4ifETacEhG9t4F7KHKQs3fxE9JUFmJcWiZ49w7l3trQj1a1xa
8beIpitdNu8OSXDqDpzfElHixEkJMOEkwhfL//VHjctGG2S8B8mAWpfFzdYxbPeO3clgdGQOBzIP
1bKT9bSvqRJc1JCfHjkLuatWjf0mKCkHpwESxkLzODWOz/ZrAuDS+pC7U1vHClN6jN0Katx7GPrz
5jo2OcoQMOVH/LwQPtnU2YrQurXY9gNhF2e2KPgloqrr3VM3aa+jUCXza34/HZzBQiZ+uBg7om9d
B+R0GJvpGFkAT8o8ALfPG89GBsuC13QMJcv2AGOWwQFIcI4U5StUhYDKSC4UGcfGqetsAIQ6WcSi
qvFHQMdiP8E2uDmEcGeubT5zDet3lUz5yZXee2270aMzbxga12fLKs304PQpQbgKDbH2hXv4e3Fo
1YaOHcJEmf8NFXIxlt2yhzqNgcfbpXkpQOTkwYqF562m+2jbDRlHvCxwDlLMu+30FU0xu3gZhh+O
ipAIxwhCR+mZZ43WLw8FOwuMneZm1jm0Oo22HZgjfZ24e0BCZDBzEqOc/3GzF171EKfWnrHQ9EmX
IecgzyYEZTkxweHJxCw/MssgFos0Z+t37HQlskpgbTz5g2o/HuBsKLrWqnELnGkvZbPCtZXAyvYS
0tHjzWqNaS2l7u603Jf/JBHqto/Z4VhiFTdBttPxrS8SLDw3pv4TvWf62YpiAVYLy3AbGvIW+ZBD
5gk0SKfkYHgo5rX3aOVK3zb5yHSac/GJ9k0eYyYGUbsseQJ2hr6gRDl9b2KiHan5lGuG9xG43jFs
fa7rambQ1PW/XGKiKrgrGy4Mis+6PNuxqe2gtXrTwfXGYA37jnA67Q3o/A37XA26BgIkvDVKjipV
tcwWapg6RgUluyB626KlQ9HjnKelSButNEi/9fFG07twp1Ln2fsbJMOEWOhj7R94j366UuyswbCv
Qq920nHe7KTtd2aJhZU7gcemPhLzCQvFIl6WFzdUZz0hDZpTwvi3dPicvalld1YggiUtyiZyXz0y
uMV/vUuGkN4rJNjLaBtP0Afk/u+rsDFfCTxaINBslLgaDOn/PxrdJ2NozFvg41UcIZZuJwLFd7+v
tyoKoPZZVfQtU9iqPpFppjLFiolNceOZLZdqZO5ttcVWzjOqqDj1hpdjVeOzknGo9gAETpK5+Yth
WNEpSC19oXmMHikxY5rvYS+0OyZ9QcI9kaYwCq3UWPco+EhR1Wcjx/5A4V55q43Dn7xJZLg8RZ3N
xLt0XkJyUqlhkSI28QDBoQetfPL6wIU2A8y2YH98rVJKKwBTHLyEO5FOsRkOEDvLBlj8S+bUVPFB
kf9n9uBqOf6wG54oKuf8Q0dgXm8Cd5quhAQJtyrjXvS2eQM+Hz4n1Z09kbOuqggjBhWFF7b03bal
gB5eNl+WAmNTp/v21hgnA2hv8DsUmPQCI4Jl69satMRE/YPXswJdPX3WE3FXdl7FxWrhXtkhpfGT
aWh7mQqOlDSv3eitjmCZmdEFlOO1kUpd+oQAoed2N88biah2FKulpSngMkMG6EnEn/5egOLbp1gX
zbYY6490kOFuqIjduZyYtopS8FdHkLSVMULg35f1kEL3QhbS1GMXpznsUOO1n7vGUkFVgT9vx2Mq
yd77qmCj1aR7IJ05mNvhH8N34IR1WZx9bAp0Co0PXWqPDzZCbOWycQ+C9jJkWDGyzINmgGWJ/ErT
LcBXpqdgfolzuhLDRuvwekzhuavOLnDQoRdy7wYeX/29VA073waGZNt59S1AnoFaQ0FspPoLdUZr
2/D6LZgauTFhTqy72jDvYzZZy9DjrFgWEF+mQjfedVE+11Mgr4YZfrlFPpwT/B5gBqiBzWT1ZKfe
KYQXfv37SlYFZgotsckHQgqfTHfhdaZkJG6DII3xuQHGHYkHzS/UZ781oo8om4sxvJnjBFacHF/n
tC0enFyqpeyGYVu6ZnynBTy5h9107K3q6PX5c1co9Fo09KuKmbxpWRFuLKaYh17niFDqet9w2lnU
bTU+0pPnP5K4AwjFmXuPjcF/ZLJn7eJuDgCLapdEvnUyJlM9QnlKlzY98VOnDJC+msZ0OePJlQK9
rpoue9EyvcFKWMtPpkz7EtzhSMUo00T2YCk4xvPfj/5eynASZ04qz4pMxKag+mJO6/PnCZZb/Q5o
D82jEOW2SyLxI1MgfJIthm/YpHDDeXqXgNcsMI4khFe5y2fY5vzzWejBeE5JicX4m+4RZ8yd1tD7
pZziLEwYhL1W6PdhJOGuSad6yjxaLMPEltuiMANkRa+/h7wrcW4aJxH1/R18KPdzei7qAoywqVhh
FHMsVf14Xr6ii5VqzbH1aQGEsK10YT+kAHt2k48QQKXAYMr+EomuJ51ddzDNc3EF2Fis2nZSeN79
U89HeDbpjEGgg+0wTqN2KvBdbio3k4BNqqqGutiTN9T975AIHABAP9plRlYfkfSZqXSU9ylaxjfS
6/oF/hJ5sueXVpj62hqwT4aNvaFXNd67pd/xHqBtQbHpjMVklQ1PBoqmUObgIxDzu2RG+IQPobpa
PU86u0FF6aPhrYHvd/i7spjPU+PKNzxG3GbgpwjN/v2Q4xpIAt0Lik3SWlzeVfzmcrHuxjwNSdJq
5pZUHEUG8/WJWC63zmN9JEqHAmIgJsEoHKzd39dTwES8ByOArULjuWdX40va2WS5Decg1MhIa+wg
mJvIq63CDF2zOwCyso2A0MK/A5VLAGQJ7Y2c/qF3gl3N8D+VgqYhIuWVo+4BKyJm4CXtFQwhkBDS
fVpEd1J+V0HgwhdMZjvu2yBc5DjV5nIafUoBJnkXsPQYLLy1al7bASHhxFgePKz2meOuSHKdo51y
Tkb7BvGCEGfBPKvbY+GAxXZwFThrvCoLqHnLqhzXuUf7QOfTObBWWXQ1qKuX47uNwFtUDvhyjezy
0ffXvfsGHL1ZYOKm8G6dpodKBpdukrveIA7qdj/8FVexbV98+mCnfdS9lca71Zk3RoA8cCIIy5QI
FOIYlP9sGNKVQDMBIR1C+vb6Qx73Byg2KBOf4XlqdlRPbwyDpw0MW7aC5wxRuAlfHNy0TCJH3okI
7pp4LLceezS6nxc19dVYqzh59+BL/bWavMe2/gSGDtYvRBYAORDIbau+nGY8ePvYyLc+rSeQJTbJ
hIdvoKWaRnfNDG7+d+8Q9pxQyZ6nGKjtP9ILuzY7GME+1MOlnmtbbHLLuH/gzO7J6eDbX8XM8cDe
f5Z5AWM6X+bjwe/eU4vTFrzhlo+fZXrdJO2X3pwImVvufTTlyrO7VSzBHlePkzn3NXNWxaRqMa7u
nOostJxE9LTtoLJbrLHzrmFw5cGjpTlI5wIovAT6CGqdyTZoeF/ietMroMe1ByOd5h0OGjGPf9Du
R0pvlynMxqrZZFFBs91rCE2xA67Wtxzij1HCc4+/ukUR0hTF+xlFj+tx2eQ5gzpkzTBN1omDNFs9
UVeE8kFzA+Qtqi+uvtGeJ3TmxQSvhOorSMIRyqeL127I9jiYtMB9Z1INBKpYWQqoFrrYh678NQAd
jiHhKqDFhk53WFmuD/DBORWx9SNCqFYE84xhU3CXwsl3JRtCR/nP5lDuxyq90Qq7hhhFzo87rGfJ
T39SbhasUBeUt40ZmxzLtEXjmJBIaQn8HGOsiwFUm0Kcjbr96PVkS23S86gzaRFnMXXbjIRKwxPf
SXd5lhjLOWErVLtPARTXsaC30MYunPxzWdOG6QeX2JPuR8dMWvcGdgr+no9CsbCUwxOcDPPCp7Ge
zM+IxDNupcXgwc/t5QWvzioe7Btts6TUW9jqcPO4Z2WqXVgfKIdjYS+0cl812rocMaliC+gtyGsQ
ybGygHighZgS5kPkkc4ihswJHEmXkNAYHaqSevEwXifABCX152NYPg5utY/7cpHj10ko9EgR6FJx
rml4q/G2ubTDu1lyaAf62hWJxKAMDrgL84EnFibxA+mIrc4AAsVzehHM0hmvHPMimmDS1b9xKRy+
Beu9qDQ+jwFUrzgl2nRooT97OtK0Mz3YuMk9wASx5BFZBECDdXtX5dG+ZIGB48hU70DOZGM0BQas
8YWhMeHAztm5FRAU7cD/NPejyp5U0G+L2rwBjwGxG4c0yYlwroUD9xD9lqT7hXBuQ+5hoQOoXMB1
tZwzHsNmgdHxEb2CbPu6idnbGwN6U9duhOMdMit/qiYsHxG2UW4t/MKLTCMlSpctjCO6I4r+NRYu
DErM5BR6jPS3TRMXV2YzgkHgbMlPTnr2GGaAwoTYxoyydDLf+qSoePG+Mx2e9vBvcD7Kpvjsp4yq
JW5Lc+LZotxfEY4bldNLRpSbW/DKiHMZVz+IRbjSjG1Qg0ONX8dJsxdBpOCAlV+p9Z6qeGGquSe+
usaxr7HRCo44UDfU472jbiyFBckydToFaqzdqKQuV50MGXah19U8ibls6ds2AqRvFaw8s1lXRfMZ
INLu1NScqLje0oyzzEoTlZfhS4sHp6bg04eFHkXFme7ug6X5ay+kssAB5dyaK8vMP3ueQHi/t1Qu
LRWd8iwrmwgVh2dxatRvIEi23Coru0pOmtfsAsbUWjXdRFmfjKR4bgp1gwI43/6n2HBuFlyCxiw3
2mCspmJA0/Iuuaf/ZLa3TZNHQU1nF0bINeZiCtOlEwZHajJ30jJfoOtuXQ9D9HDFhejX/m+vB1tv
YHwKAmtwna2hIAqRcwU5xFQpHSp8icbN5iaqYYGCxPpt+I6x+wOwEY8i738rmGI8hcjuyuSTtHK5
IqiDrFiYB0sE98nAuBrFYGeaVWgBMoBMOdnhvkECNG13VYKlpBSGabT2T3oww1zGA9JhI5wI8Lfq
MP4IWo5YGOsHuPkvbgxQVvH8MuKtYUG8qHJ2oggAOTA84I9LlDaoN3i3vHJfV/GXHVmnqW6p8b7k
wl0CUcR5nT0Flrdy5IznqbeJrp0oyGQsDUBBpOGmbHg+Wal74OH74AUZQRks82a6Rtn64SxIh6q+
qTT/RenNB17BFNRGFVImr/2mRnuq6JCh123jjO4DzDaAaET/aTfXbWc9RtWl9TVUDF8/BB2wlPHb
MbuVHf6OFsEolW3jPDincUdBo7PpvfpKf8VjlZSbEr9k56Dzh/lK8+9GZdLkPRMyVI5zoSE0aC7q
2nvWQVcswWLStIRLG+wjrTbgbUwCJNRELUh03wdNYO0b1jLgpglkrhgIjI/9ZPzrAZyR7bGvdWxF
/Dr1kOR1k7zYZ6XkDFSZA2SLEDBIexSyctcqZkObM2lbGeISoVC22sS3my/pTF+FVb8tU8YbVIjZ
aYwNB+tt9dnhh0RJWztkDYhYmQ6ltk5nAoevN06v7x0nnA916ZKY+Fkk3tLMPl1O7zINV1UVHCrz
Obb6RUjotBHFus6914j9Z8Ed1LCiVPKlMNnaCH3faHTsgkALaApoaRkxcxq3Y3V1C3EfcNBIr9yl
cGMxDGOSjnHythunhruBLmxSsKKlxXvnBNifteS3sUMW2mDXV2Sl0rPuQL1IUbSi8tCpe+bH99aT
R5Hi/aHB3SNbj8Vq7kNRXXzWaSyybXwtrOeSwpm5RecnS9iGGKhkizxIUTHxbNiJ/jt41bOYoKrI
phr3LXaV1dT0H73iU56YfzFf8/CVSVIWFHQVh1GaiFkFDQTskMKuyradAM2pAZNluICB0GITGjGS
JnuxYLgYnT0PtOhUX/Kw/k6JASzdobymWvxQDaVDktt6EbgRZAEbrDaxW43IvgVVgmnbgdzUOS8D
CV3i7Pku7fIxx7W96JnoiUHb+9FQra264jjSLpCk+EZGKp5A1uAR9No50f3rNv7Fk/ov3iv4fZEB
vGAmHeEyC3XzaHSYGEr9TQbiOWyKN33wHynWLQyAuhrXC31d6MbE8VfDiE2rdK5J5kmAfQm0ba84
+dgWlyWYTdzx6PRdST1y+o2XXCxfWuSv2fP1bbgphbPxIWAntIoNkjpjy+QxH9F/G4v+PzrccXlz
8IyADHHXOvBll65PtYPfEt3JvG1B0Igpv4GcOWprLNL2wjB6skp5s3bxm5ql1ZPZKvlzGn62aT4h
OnJNRQDPrGRa6SDUtYwSJScI9sLtfivcDWgkbIDsQSQHRnEDaMfKCB08yeBep755c7NnT2m4pEZc
3TnrUR+Bg/d63Vpq8IKc0X+lxZ5CkKoZF6Aex8pIVrEFtL5j94WFgz5kn/KpUWeelYzDmgxnsljX
urkNipzt/Bi4y4hRxyoNh5WVpS/zKNmaKABgIvxvQAXfYo5/y/iPVfP3YIrp5vSclJ0++aFibo5i
KLmNTwzUYRhRglogvyy8Yk/Hir0cJ+dDH5u9pVPRMg/iYkx21eQYmJGZ4cfvrUXfLVZmThC98TI2
4zlvaKahioWdxsz6o6akUWAKzcKhukvrPku8+aH97Q5Hv4ufYfJd//4NJsY0fWhHmwKB0s0/pOjv
9TieSnojoZjzyQqfZ5c2Wx0MPDtx479pIbWOCPWgeHgE6s5vJdN/POZ2Mhv2GDfYYoXOkZyLhyar
YND1b3SRjmi2xpNHxIdfHn0GVvazHDwsZGZmLSLDZuumubsSvHTIJomez8FY6qnxVdDcO+t1C9cw
7E3MsFZ2zXfdO9ViwAC+z3BMxY519I3xwSye9KEDUAieuS39Lz3krJsFN1PTXzNvIGxM7GKpIbCp
ju4wSXSHtDxFFoxFXTwGva66RVx511ERdVfyXqsKIkHgZEsyfsxYz4kkChk33NgVekmNztsl+d4u
Q7YG46tW9PSoDybIJD2iv6ycdyJwT40QqQTnX64XP+qv+Dwffkv3szIN2s0cOicbq/v27I2L9lYx
/mjT5DmLme8y1HlPMTvjFMDUq1sUXzP44yFlfc59GonVXRLAuAvqKMUhu3ouQ02ZJdxpkD1TcYhL
DCAYRGgKt8EHC8xZEKguUJ4fGD7NYF77XSRcAxXgNDUwWHQ0UJN45lXKRjnkAZCj4wNGY69n9fIj
KX/0rOqpe0J4KEkFAzJkB1UUpOvHQ5k7MGMZWPgWtRaaQceAJsrVaABThyXgMT9YUdRC1MNegDzP
NqguHMQdlvUCdHZi1q9VwObNCoGOEi6ibHL8yB3nmbk56SH1xT4EItlnwyyYU08NL7oIPnX9R4/o
EsSnYm1CjRJivfZ3fQbAzymI3tTUmKZ1+eEX7ktHdhl2hwIYy84C22eysCfrSjUrF8KT17Tr7CF2
iN/VNo8YAxigaJ7KJPqnYvkS2A+qZcV087c0FfhDlCIC7CRsp4ocwkeLIYl+acbTN09z0ETaeptP
yWvdGQctRmdHVyYzzni+8fRTV4OBJNZzreb/KytdmkPuLAqS8TJiIqwXH47L+T2xonYdJDyTxxS7
h4swA1XkJkNnzk9dDQTdNOFEU9npA6nlKOovvQ9yrcuO04DBFROA5gzvA9nKPpDAz/xDCEXPoY9H
8+yb04m1IbJdrBWvgV6XWPb7vTGQ+ABIkPQfZkcWRpVzZvtMVyfhEhesbmd1q8nwqbcFXAZirFk4
tXyP8/hcmAxDGvXOU7Jf5zK9F6GLz9HGpBRwhFXhvyjwTASymVXmQS6ESQtV3d+5tX1LC8qdpWa/
NTz7uvGr97V/jhz3vXqocu08VKQ7EvcxyrXPFE+Z5jwrEwHCMr5CQgK9S71hyDg+xH09UAEAe4HJ
bEO+gT2ENTzHhv4Ete9khtOdPNUpIpi4GHSuET/ho66mbtcG1qrScRRrCQfVogJM5g18xe3esqgP
HLt7OCM9GSI5VjqrMaq6G9t3Ui2faebcU0CB1C3l9BE12b7IbHMV41iEB/7lUhW6EJPsV9XQvbhl
e9WDEkORW74Z5fSqonOXu/ecXSK5Cxh8zJPygftgvNcF9Mw2Ft+2QcFXGUF7jqgIBQhEZMnQHo2M
ATKAGCTT9o1jD64yi17cXgr6gLN9V4LdBWLDWKm50HHwHLfybf4nO9wXrZZoSqhnjgvJr9xIabwQ
11qHTvQ5WOq9KBJsdQDQPA0PSQ+C1Ezoy6Q+LsizX411v8lhnTYhfLWCI8bf30HkRDXL7kFgpgRc
adrDuVesUeH8PnNIehSA0exOXf1eP3cWhGUxcPLIPxs2DPpg3UIT72vXrZuInUpq9MDSSn9a4Jlf
WTVrJyJZGfdPWl5+WXyyZOvpi5zQsAiUs2g92nF3tawUkM18TftzOaVbyEOnF8wHgCc6JgccS9/5
9UPcUc9q5foPA4hD0BQ7UKILXyR3N66/2G8gI02/803esvHK9DerYYM0wqcn5cbpKvvslTj3vvGl
khj+d1fjn5KcEzEK1O124MjFxqlfQ6FBsM67a8X1FtfFpyHZcoXZA5yYjewQs4zpVIYBSkZ5LJu3
eKIpgwAUPpskeqptLsLW/pq/Rwig30EcfhRhsoco9OWZFvEnDiOD2WgLOG1EZSaIjpakBtBfylxQ
OVdFmF/Zu/IgTr99cOwOTAg+Ljsc3lrbPfCBXkjd7i0limUsKYKXVDQoS19xi29xdB+mCaCHmGU5
u6U8tLA2EzqXrad88FHGgVjY/xF2XsuRG9GW/SJEIIEEkLiP5b2hJ18QbAfvPb5+FqiYGal1Q/2g
CrLFaFajgMyT5+y99kctm6VZYJfpjNaiieWerfmWJn+GSt1AIR6fB0WuCC1wP22ybaZhQjB7YnEb
y+LsZl2HuPolcJPhqjXewFJzopfGtnLMTa0VjE6kOSwhRryhXqARmLVvppP8GixMDwJ/8LKpOvL8
ynGDnIrYs1EdO8SzzOhOhj2cjAjALS7ouxnQO+50UPhNyeeTGB4xdnZzTeixd7hrCpCjhOdBOCk9
rnyh9JMe22BThhmWUqiT14HLiXXaa0WPzYGcwDxH4uMQEeGWfApZDyqratEhGgVnl2HUVqBgKVp6
71slhzl87lso7GydZ3Igri211pPL5EOWE7Hf+FyWkjM2sXHw9/3c8fcxPG2yit3CBTOaEzlTg+gw
zn4d36yg+jR8YrITVHwr/wMXuVx40lpUmjWzIdE9kHjn1KkOboUSRTnJNz/V7iRRUX3TZUbSlhYN
RNH06oRFt2pqmOjwgunLwbnPwktKgFXfQm6KrJJWl3yKEyLr2rBXm1qfZrQGx6tx6J5bh5D0PheE
JjNiPpqzC8LS7H2ep96hTXUSStLuEkyFtQ1KNhMHPD5oJW9T0O9buimwxIkDUqLT9GcciPywCbcW
QmKdTNZjXX6M8exM6KgP3ILfBJd7P9Th0R/aiMqOnKZJfky5/q1zocW2Gj8jxh24FGNdNhR1MnDu
SniE4wEsh3o4u7EHoA2EMjKLQl1Os3MwILmntv8zYsC6UDmOa5++nu4OF8tlmG0y5XD52diuPz0y
+hYlQltKrNRzfgr1xoifN/cCH0Zb6jopdFoqt6lJlDHZqOHCkemHXXsv6HCx8PrTNuSAvh0Ju6CV
oFC5FRXqveBquugP2oaTVaHQTDC9Kx7oXBnrth5/NhnAsIDZs063l8uaLLsCmm8C/t0qyWpGZPQL
rduhzLJdGJdkNeLZWGQE9ZH7tB6HHgU9oJCFUYS/dFK+/TJ7NgknptrmLC7LfO1NF/IytG2jjYca
UP4uiscXH+rKYogPXUvhkwUcurS6eEBXiqwNl1nJjQhiqH+ucEKxQ3SULTNggboab6O9jY147xsc
vDSLvAbYsnWGJyeA5hIwSkUcTkmVkcTe5riOuoyUeGmgwk9eewT7eEfEq838WMI3cP1QW5kjoJkc
dgDjQVQucuCUIlvQox6HItDHFl4A8tr2WeGd6AqdBTrtYnL85c3uQnCtafzZeOPB0IOjbQabVGee
b9b3HE+bZ6pTOVt/+OWim7sI9N2sdpa72uQLKYumkk6KsM2OSATbAqXigcR7rbsGXU1wXJzechRo
jEkOQ+9UaMGw9QQxkXzCfsNW/02FzS/Kw3c3jL7hJ1hamBQJuCAjnfFYN4JLz/QfDv+2pecnh7ZF
7JdNBeZ6Wm06cQxJimrRaaHaWJg+e+QfkAFuxA1SmhH7geBs9fV/QyG+01QrFxgv/YYJWOUzYE/n
kKTat1c2bK1J7w+2H+LGQpA5zZtTBmM4z8Qz2tFvek6KC5Fre7uKPpVPbK/q3gmj2IkyO3kaqcNa
9YSgbCupE4l3PZemuZri6TUi6UJW5Srk9IiXlbM5x210zMNjlWDvzYYIIFx0gKxq8xj0H44fgDhu
Hg1JU6ntsd3mgVwopvTLDuonWCAkRxwbXB+zrv2YZqFN4M8KT6i+qEvcyTmPiqirR2Mi0bSdgBMp
ws6Tob/V9RbQ5MSPJ/u8ix/jLH2WBuJEbb6AvYminf0XRkHG0ht+JpNgCoymE6dldJ+y5N40xosn
ifGzytskCuLxjFMR69zARo0xKscHwfTe7vkrhd68jPZ3o2tdAvGcp7oIEOQkzFukq0GpMI8ez5wH
XJBUz1Nbt6cuC6+koLGt+uO5gapfJ4+Q+wL+aclD3ZN+3nhHmkUoF15colvJZCHqKHRerP6jmMKr
aedHTZZPRZadDB8LdwGouodQLHroTY7TfUqz/YDtw9mP8B42BXc9KrpFmiI6tYqaW60PDMopauF6
OPM0TSvVjSqCZ7wJ8PEmpAOW10kazdKP9JcKHa1rCfJpggbSCNVx6FHEDueJ2nehfciEQi/HW0KL
nJBY0g18nmy7sKjDBu89UgALxd3sE7bcySVZFVDBQr1nkl58FELB8juetnCkD87NPY/YwMxb6GOZ
7dGdq72HKGeZzoZTCSvjULrOHavOL1EW50aN38HR4PN2nqKa8RzjHNSxrblzAnTWkvgBTCrOJ4St
56gjHb2ZP01LmHAVyvgFYBszFRaAhWKFo8lNCJnmFE+4sz/a1icFKESJ40HpAyxHAoC3hoyq1hg8
yYNN1a4uorNFCb4RihToMTgaJh2lqeGMlKJSLU8Jj38EomoBBG8g14f2lbNRvncZNO3QO/CtJ0e8
VTkeaIPRZPAR1/WVMjgmA5waKQnVwegZ4bFzszXaW8NKn+0IXWAf3YDKrBBG3F6zjMgwKYAkVwXJ
PpnDOczHoUjIzVusy2ptEOWxiKoyJUVi+kDx/JRmac0g3/ieKkaIIFH51Ilis/qcooJ8j64A1tTL
YJ171QsgGHRtuPaOGZYQ1LvanuduSygXz4AfNYuOrQsTGP3hCWC5aX/HprqWtL2Em+1cLEe5qSMN
GD9LRZPWzkggnC20jVnczJDkmthGkxAYz5EkZZiL8kaz6pMHdqsN0M3x+nY0rfa56ZR7KbrX1o6i
3RBUOANsYow95+j3qmIeiEi/6RiyCPKp+5h2Ipb1xRib+Lgz433y1GspT3bARFq0CV2PUntUbYLR
LqJ8KA71ON5UAeXZdUHzdcEdw97cQSb/riKeQvyyih7HBTGiZL4W20qrjk6rXo2MABVuoT6n+1Tp
PBsoXQ55p84JcdRpl5kgDdGZpCVLhGZ1rHEhQ18zOWukH455tp4gJXF2re/OiO3aYhtyViOC94Vu
OttePSd+DENTIatoCtJMEDSFcUFl4fe/ytYB785R39f7Z2W0576vl07Hb7Fcn9xJR48Xhn1iVaXt
VZndwlZ4XCpRvuE8oe43unuX2kSmIUQoPP91aJMH1wiPiLGOU0TVFbRkuxsZfleoXMSX8QzVJU1G
/zwWBofIiBZKaiTfu87EBo0HgNG27aPFBAZgNOOjM9kOeSGXqgjuvSKFyK5foMMTiMiRIMpzYpsR
Q+DzbT5g13xo47pE/gyu/Wb3FVegYmFsHB3fn4Pe+yUSCax290QVfvKjeDc1pCtUCX6WBLCUodEp
x1/kHUDmsmOT7sEqzV8jktcxFk+4EqjZ7fw8+cavlpnFMhjTD3obgJj6y1iZ/GSBxybsyxdPmUdU
eXaGS9cYoJyLVDw4vkD0SsOjj4/w4WDG0cym4mxOAQ3BRUiUp8/M07FIJGqpKrsYU0FCvHk5kY6Z
+69BXqtFlx76pMfvVL4yELyOlfYNzRunElRJ7muHMz1w3QdkVp997Xwv0BNNrvzhv4cGh2ltpO9W
6rhPTQNi3rC1u/hNoD0Fx8h94BhghIf62xxhjWA8PNpJrwgjDL0lvCZjl2p5RCWFbMUnLP41Lrkz
Q8N98u2CkqrZWjX7a2EwehKy/dFl6qW0TQqe0CB8ubY3CdEeIsae0db1N5cxvdbKVS3Le0v8HQOR
sw4gBpDPThMFIw6iW92y3FnG8BDFVcZOwyFAjs5RLykgW3DDeNmGBwZqGqcwXGJodkoELokVJ0s7
f8+o/ge3ZG8dcYNrpPTQIFd2zXWISjYZrdgmAyfmgD6SbNS5TvQtZlvSJVyZrHPRhqRy6KeeE9WO
rLxHu0xM6vKE3EYbPlUfslurMVoZnUEiCOR06GTGivf+kGVzRkZVPJhJfvF8jzEyoJ2oc3JCaLUV
bdh6JWKyDLxvroMyKyoAIgMmDSiC8zNBZMApfGsWttiXPGZV4S4uKMIyPKZjFWwmot3c4mMoeiyF
OtX6JPI9/VHmtQoarstkOK0rg5xyFtW48X/YLfpsDzbfwk1vbWlz3vTRFuK9ZyxtEXY81JTxSfyg
E9iL2YAEnZp4tuGBe4zFwuAEw3MXLuuk+eg6ttg8ZmMyJOVsTr4c4yHnW+nIc2hbl4rkuYWv2URU
dfp3jNPzKkOUQeVDIAG2m4Fsbzo6ioDNKBCFPOhh+GKBfWSqbPDPTLjfNPTYpJXZS86wu1Tvf7Ly
Q9Tw70K4oIZSZhYcF/0piQ++xkzbp+M1p1gTTIa1mqcWABEa4FacmcrsWCRyjB8L02d6jc6moBT2
yuuQ1eQh+U66mJmDG72263MDO3jRIqXaCNJr81D5q6EhpCUdIJj55aVP3bcmFKS9ceuGlrsWFuHj
va+mVYV0P8EyuK+JVq8iZCAieApdGa+jTF9lFlfd03RUOKS/rGMlXFrlg4f6gPiNnCaam8FeoNjS
IHg49BO/4gD66inhxH9kc9kEVvKoQUDeCn227Uytdq8tD3adCOk2YdWSxZNJQ+sYljqm78xI1nFZ
44KL7H7XOtwLoZNXnPrkt7jru7UyZcFhMA7WMmA0rXvRicFfrvo7Bby7Nn3rR5VN2TrrfPwhgSD5
Vo67puYxwJgC1bhtkcPLAoVdMnG+UT5EueqaiYLpcE93waO4YzR3KBRhFWzuBekSI8y0+WznjVeZ
MV6OGOocqAeKtdWAFzYQoTlp+NRJGhjI4K0VIBux8hvfWaSiY7QqQJUZ2p7SajFA4Vk45Bq/IlVs
aa1CieoCMjSGJkD7QghRH7wPSM0PsQD4S729JITPX3vuNB3RX9PFiBNOHK75GZi5WFpyfA+TnNw0
pQbSU0esLWN+JK++EVWwzZKWW9i3vDWIvgguVpA845BjwmHG/hZFfHsaFIgKpIletG4KGEoAPThH
NBh7GNBWNzu1pkUhDHNbYnHeazXE15Jh4bMqp03nGBdtStJfrEwbuDryMxoqSLlZ2ZPiEH8Pq5bW
UcBPG0ZOQ9sgqpRxq/nXt8h9UnxBEAaBU51TocUPSUl4UjW++aV6c833evhVAiE9/UU0jcs3/Poa
Pt8nKXS04uzGp64M0j3cV1rKca7WhdOER0m7FclBCA3by8sXw0nvftCJZcXftRRFqV2/XtDRJ/sg
hj6G/XaBPNx+ZnREruJoVWfG3zTpSotbIZ8OGbzeE+lQ1s3AhwxsilzYaPrQ6sk+OVGCnDARwxLH
r3n6epkiJ0Iqm28yTz6OhDg50FfQmZXTaz1xTuwzJ3vSaDfYpWo/3RtC7ep7PReMltdg+1XTCBgq
BtPVez97R1w9fBP3tnf3oHXHS+WBvcrqNwoyBPqdbTxrlePtvr6NTaPcgu5lPWwnudcFm4xhAmin
Um+cTWTV5W4kjI72qHUmd4agQLsYzp2XRMusaYtTNvbg2aS7RzWEbhV7y3sTH12Yjs58LGBWTSi8
1NUpV+A/HbYDWoZU4b0wCdWAqbOwSpJY0B5brG7Ze12CrgFI0l7EJO+utLSzn2GCy4chPou6n2GM
vmDmoPSzm3vgEUzvLfCgoMRxoq+KqCtWacgZuQ6U/1R4w2M51dnnqCOU7xSmJKPKp4sOjfpA17Rj
/hWoI24JBK+RpFTE2PFpas5NRml5T4rpSdg21IKW3RoPg2DjqoZobUHm3BBF22wHLUBqN8AOyQ3a
EK2ZUO8ROI6oKr9GbtRtXS2CfKZokbtl6l7bmV/IyAT7ao6yyW0cdwtCjJyShlAr7EmYsIZyFVcm
OjPk62ucAzkD8SGG8O/L762WpxfT8JJL//++8tPa3VN0/PXnpplM+8xmiXTyITkmKZZuU0/q156e
Ziya6IfLdJhQFmQF6hiDhFmzrM9wmardTTbyEjC4yUOO+GHdl8SFMSIKgW8Ecuva7Xa0Sd+MwNKM
5LvtOfrwNNIYYOdHxDbzRntgOs8iYFsbGJOngfGqPASlIdNrTp8hCfFpc8O0Uux56nXEME+l1+Q3
WRc0nGZOsB89Db7j8JtInJ1y/jGFm9/1CtiotAa0pnnBz5DsZoCkXWucos5pQ5fWHei1StNjnt17
h2S2SQ3hJYpr/n8eAIsnNnDpDcO4cWrOlD0IGV+LDhEbzdFyP8tgANDdWOGTR5dQIkFhWtVn5OBN
CIyHV0vkrOn24G1caEv0i0R2hQC+Diq93Qx64pzxAIdLU0z43OIUtisMiJIGEF/Gtv0z8JMjDsRx
55hp/6IGqFTFKEeQx1P/YlnaO2hYGHdjF+6hlFWkzNn185iPM2GueXV7oa1LRM1bFXvpKwJKOyZU
qdXJVDKtylqUEWyWWLo4TAx3V7jm3ZrtLkaSZ1u/4/RRk461rBhGYEkYYWT0/jrij45dDeIwGuE3
Rp02nhyPKY7wxhUzIf9glIzX+6TZN2YZbb4+nnj4nppDcDPC9FbnXn0xEo14A9/WH00WjZVWxfkt
6M++gyQNBFqJ7wOe00hRumNy70+nUZIV1WsGUvHhxcX49Ji1jFF8vMm7gfDOpaPFw4oGPqbB3rvW
Q9xtvExz0d8p0A19Uq9b30J31Wrp3aj644DimeNIxkzQI5WY7WgIn334cQ8jWiWwysYndZH2LELe
nyOqfaTr2naQieLj4TjjjR9lsQKTKZiQ/18DqG5zm1lKHetg9mYWxqPuIGeZ6noH4AnvaGvb24Em
/d50UR6iHSNBqMf3i97IBSK9G/3p2cVzvtXtwSH7i2DdKqb+LrBlJMp0lxa5E5Osw7Mtszevi81H
a4yxmBEMt/BcIz2VqshOw7CZimBtdQB4m6vxzLGwTk6TbQ5bX+vcQ6akiwudfD+v7Ieb5RV4Kmwb
Vh9HZESRKzLiWVvmY2yFIOveY95A/jFmTKiyleGXCEiRAgUD+5rlGmtLp9XgMaVGUjPml7g0HtHX
x9sv01ORodaRLj2r2e/bNU59DUBx5eT0VbNZJDDHatsRjIHRVsyuUkaZzeSgxJfcAnlCqINLLreF
n5mpqn2byZ4bW3Rc3IYegOvSg9LMIGLrKQ6GPVmkzzI9dFTJLHp2I9ltfM3yyNkNIx3xqaX8lEm1
h8JXASGtaGCgRNZ3Dvn0MA5QC3VlZzHTjvN1PzMWDA5jS9sR7uHrW1RM+wre5N2yiuHkpGV3zvQ8
ONGAXCLy9Hy9eR07azz7pMty1Tz9hD0n2ZRGjvpB9eHKaJDAaBnDGzkGPY5iPmGcvt02CdruiEti
DdQneMlzCDKpDzOnDU3/xRi0X9yIvNFZJuH7SX8Cy6VvRnp7dw/JI3ijkZDFvN2Xo06YOAruKnHi
xyG89noO8jtxkGfSxSxPqd1lW0ignBpqMHAg9iF4gkV8EF7in5ldP5J0lzA0GMYTPZV+n1DoIFY0
6WPMvCkOPBtlmaxEPZjXSZr+xm2TeNmg5AXX3KYvemshg+6bjVlZtJVENRywhmvkROtXbzZ10aoz
N4xLf30xllpSBSsaUboVxK+KVAdtmMazk69aofn4QoZgw+J2CosZO10OvD9OSXnrPYOZdx7gFVuF
7z72OltYahTGQ2eP1wIYHVsU3ew2h0qm3I1O6gjxp9guy5p7IsoB51XNp1E5+VUzm90UcLm66Zuv
gxQk4GseJpj2Pmz9bTU/5MFIomVJF2InIQbfUrUH+HocmVNdSri5HEU1eQAn9pAU1ENaz9HS6miH
J3HTP2WuCTop/JxqvX5FUInOswXAljo4fXIbpVg4HHNsxwhekmbbNbQUiEfl32Wev9g0+Ig9tl2U
+Jkj8d2JMDh/fRVKPjzaHHZUEOstw+yo0wxZISlJP6j/X2konUYmfc0o4fBZJYK3jk4tS60fQzZY
KG2KDwMUj8c2I03RdhKasuitmwx6K42bS5lUFdvD6MK6gfzsD7K5tIUyLoME6e25s1GNnILHgEV9
aismEBY4qoYm7cImUuTBrkccK1kLQqhOW5jiAiNE5KWfZFicUu+zp9Oduw30EsfPSPGZ1TFhgBK3
P0aaxS/glKvmF6S/CZSIzsYAwrdgRYhTmSa5Rf0CBTTJP/9aT+dFtfFzUjVZkRdlCO/Nwh25bh1l
P+LegBJhhi+ppVkMJ8ydZIi3skfpH0Y3ioAfqktrxvkpzxvEJghR6NKWgHVmKYub//Ri19qaU6dW
qquBqApiZMK0fMro1kP6Nyl9oRogD+7j09eLkB7m7VExSLaz7lR4I60yhp7vU8HMqmqFeREF8ihc
Ne9ja+nvIzK6pYOGN6kKuL7R14YYWdseYd8tCRyyhVRfv4EXfAnHKPqUKtjaVbydFU8PCp4ByTnI
wqG+Pn59N83uyCHMn76+g0ENNL5+LqqqX1QVOeTsGSlzyoJpY5CVT22UsRg7+MUCejJ3p7EZEs6I
Kc2dayY/EedUBuGGCorcaydVaLOKYyc747miuyzpnJKjbU/nfg5OLxOb8EUTCxZtJeINhyR+sgL9
1oZK/iTgZ8VBFvPn3bW18TNqaa/S1tkgusGPWw4ec9mq4iLMLxmSiOOAcB9LVYU83KiOX1+Bu6RI
CAfgtfw5cSC5+U4eo/yFck+Txi/MO98ZgHo3ti2PEEvlnTPRvALQ02dSlHce+qBhsJtba7Bo0RWY
gbOf+vppnL9TCAEWrqy7rT6jlsgC/UEbMH+xjHF2SgT2LnLC+DUpQBkBOikvsgmegVxy+NQgtg+a
dN7UGD9TVmPnQpYSSl27j0JnaBChWUxdydtgHuBBWEu12juqIGkfgr77Zs2i5lBWFlrGWD9+vcTz
V5qcJUJIp9em28BcnhhVOEZt7axMN5+rRAtX46Rbuy/evhYV0SpF4E5AILFM41DuPYibTA5dHqA0
tXb4RMTp6wAhGuZLcVGSUepOlc027SSLZtSjk9lZw8MIPkRvcDTWKVgqPWzucdLEu0hF0VYn39tL
BuKLLUSiI8SOuwqt155h4EIMlnwfxoR02xDqiZeLQ2mY3YpMI+t9EBmCtL69i1FYl477gJGG6uaG
W7vBzOFf3Xr0z5HdLXVmgdevl1Rx/rcjl5Znp/2MHZdYsEy0d6h15apR4sodeKJQHS96SdA2Xn7n
m86gW0/o08Ux9Mev0jRrHOAPRK5oEywrTTcO6EjSmf5Ppz8d3522+kOaiEWk3z8iHRCPObYuSHSw
LF6dOW/ob7Fwdp91SRtX1KyeaHZjkXY3d74N2qF56PSkedBar91qodr7ifEBn33n1Em3D7MsPjJO
vyfzQS/0A8FAjI/t/3+b63nHAb74kRUHp3TlJ1mc7sqyR/soq9i9porZJ9xiaz9kTPcbsskxgvjx
+esrvXUpvkOLR9Qsu4M2RRwvsujkcvZ7oMD8XrGpbsO8dVcQLoAYivaJVPkc+FWmbp4DUyyAsrhM
tecYPWXK6q1lde8tlTw2TWg+d2jQ1gbTPMEKcc6iwlyRDqv+yqD8PvyP/xO22Fc44d8jMX9P9JCm
NIUjJNWmhPqhz6F8f7u6fTV5QWQBM4A2qHaWbA+uK37RENCwfeBo/O+EDuP3cCh+nWPqRA1SH9tK
6XMa3t9+XYt1mAMEMWgZfpLv8OsXloqb73mJhSmEfP8w9m6wDWTzUTQIkC0T5iUpolVZ+K9MJXx1
mxjrHopSmPtQJt+LOEGj4CfuPrJI2DHc0roX0xDPlcYfgq3s3/MJSVR3lOXYUGAM09Ht34Kb+ijt
HUYD3dJtxKnn4hw4OQdEsd0oigHvJK7J6Z7Pi1Bgrh2YyaJ4HfO8PRNbvpkiNrl0kNUyhVyAo6DS
NtK2xJpTuYfI5TYmuvXu2WVJ6rrersskwAUnu3gvQfL55JRunaD8pdfMQixEwsu+0Yxl6ml0UGv2
ntwm1hRl2c2LyvqoTYVLvB358m5vnqTheC+2Wa2T3N6EKb1fkwbNmipy4/ZeT8MVn2VbznVyAcW5
wPLKGUG3Nmmte4xNorMU1sYIAv0cEqC66SM4r1WOX1N3E8ISyg5jvsA6/993C8rsfz37tJCZiCtL
mroufg/UjAWoI2Fi9DBtcTF5ofXku7RK2nAz4NLDmUqJ2sLCuxpA4nZ6M1KfYE1KM1WjBMxWdJ7K
B4c0ra1XlMwaE0aDXcmZtC5Z+Iph7G4NaHPUIAgu/WR6rZxoWmTECKzajAEL2Fz7QGnbnOm0qSdf
RHSYUZPaAIcxT+fXtmmyvVVV4RZloftc18UjuKr2e4J+0qA5Fl/qKRJvqKBDDJdl8s1ARGeAVums
uYvg1dp5HGkzKAJ86y5lVj0H5Lk4zdYC7vANC+DVaHxzQduFY3Xt6Q+RsMR1QHNRVKtA1bAGc/0I
eBmSq+FrBzUV2qEzRx8qDu3EvleMvjTlHmyt1fdpH/a4CdJ5QEZe1zqszWkF8aF6wHtXrSYMEqan
C1DmaXNJGgMVTChQNWBqTfKbodenQIXFs2g98dBU9pJ2n9p3JnohTBdXZnbhs1lq5d4wgoQO3oF+
zrAlM4f6JzD7HaQQue59xhOuphfs+5gAfdaMx9AckFLogSR7gK+QJ7VXdmK14BCx05TKjuDUmuN/
32Hy96gqaZumFMJm4dNdS34lBf5tPSpMU7QIziFIp/oTbGLxdeBb13C9OGDg2G37amcCwsUYSOBh
DNJ20XBEW0dt6S1b03cuuWadQ5h14Zi++RNCcDV9gtIY56yg0El3A/b109hoK5g5zCEIhska3bsO
JJOkumxPWvhqCs+94bA329LlgumzVR6SViBD46OOAFY4B6g4b5oFzbtTLs0XSPGMj/1g/d/Xw5rX
sL82ib8SbLkec0guEYc64HWl/5Z+qpPXA30YtaJbAgH1pTsetL7DoyQdbdn7/ZsrkKl4QdtjWQVv
Z6IlvCCVPdqwm08Ol3pXiranb969Bok/orHT5QUJb7TSCbACQ2j8bPAPQKIEjDGsrICP2arH4qmz
D7ppv2Do0LDMs/OEuniOVrQyxQYMmAbq9eZNYJWipLhHOg+7JnCrlYGTfGJShCoVE69Qxs6DH75j
lLP3nuuGWHJFdIllcBh0mf2KRKtWGiOvP4Tofq39v1830zRYq3TX4bL9VqRwUI2E58U5FhRm8qxP
NQ5mP/8o6zkBaz4CWH3q7ROhHw3W+TMHrUP+2QN4j1HPRGppQy2hD6myZx7Yn3n0HlHEGoH1gpzC
WJK4nrUZFIVGqAU9UzyxjucuC0cZK0Va0MHucdLU+jhxwSwP8Qi2Zrd9t6oaHXZObtPYkWUmeIMU
0h+hPUdRYBxLQo4SVcMyB/JoPYoOG38HmMqjc8B0zky3bugaW0+oeQhlf8sjsz0JI1mZkomgrtvZ
C0eOmxaL4uaZArZadsI4VD+0XXgpOLov//v+FL/ne1GnsMwbwtVRVgE4mYvFvz2vMUJHXfZ+sZR6
2J2Gzgn3VYxfuondY1aG2OdkkDK7Bi0KiPeY+2N/ahvnM8kjWO6hU91FUoVLL4+ZN2KXgNzd2zvU
w3/Mefzf3ikBaXPBCiSW4uqf75QZAeMOrKK4BIIB+E1AWypYpm5EkrpTfPbMRk5tGTlrehvmGjfu
viKG5upO+qOd2e0677uEdk70gfGUaU6bMikuPfMP5d+/imuupzIM1j9lWrq057DKv11PL8Wq5jV1
vgwnkEq6RShQ7BgsUzVZmgFOiGWR4uP6w6f4e+Yxn6LULUNRb/KfMH5bZYqskdUIL4PfVW69KQ84
l9L8gITSSsJzwPDKjdElBSwWQHDZNBp7OVjv0KzAvdaaQe8C0+Yf3tS/lz4J08p1Ld6R1B35W3nX
RXlVGSNgjchu9q1TtucYaP7epzm0HokV2QWiHfZFEjXIX+W+H9vnP7yDfxXHNsuvawvLMkyliHT9
54fRNDqMTPqTyyTC8uhCvsbW5kH04FdJJFXbXFq0PuNuTwOFbTMYXjlv7jqbuBfSxcw/PGzW/DH8
c1Ejuk2ZurIdxxXK+e1hUy2KGCMJyVMJ2nNgd+U2i9sIn1bivCcVYHykMHs9C9MzbdAn2IXiFQws
9PJIWudYm5wDINdXO+2SPWcYQSsiDjY2qTI2w/IjbIaAeZ4LAdiqRbtuROjdhu5FWEEfc9Y2zT0F
H6w7BqGW99BYmfZLleemlsEL8W1vkzGAr5gTbDiAaTCVo+Q09O1bMbc4v15cB+xLalukXMMzfKhU
7a6jKbgldA4uJjFai0wfwrfJRPKo1W1//Gq5f71oYfNTqtTb9Wbtn/7wOf/7obMFJQ37LMchTkG/
3f5WbIY4mxAq+FmfzVmTa3Mw6xeFKGgP0H1a4cDuFkZZuKectHNvHNJHYx4rqyCjSfLGGSKQXgnI
TYmzauNv//3+zH8/nrawlaFgbpnKYVv7532oZQUkq4kjQYm74Kyc/D7pdbsOhhJ+7NAykGgyf1WF
6gddq3aj5mDvvq6QiMzBQ0NhdWu7pTZRaeddc3823VO+f71Ao0bxO+r57uvbJn8JQSaaBvJ9orv9
B1+9V6nJfjRAn4O95u7Dgk5dKqfw4ujOkeJEXege/uFWF/86Btu2aQhFQKrgmKd+rwNtjks6fYiQ
YVZ6YIGIrrZXuuceknN0G/Fl7Tw/J9m89i7QsPbEKNVHc/6xQUyfGHjfsLRwph2S+x8+i38XqFRk
umPbqCUlTv7fslRBMEAtwH2+bJkmnDWtdoGmo0M2Sbfh6TTWWiCHE4/ktHcBWq1KWp5N9q6nsIII
Lyn+D2dntuM2km3RLyLAKRjka0qUqFnKyWm/EC5XF+d55tffRblwbzvTcAIXdZrIdBnVGoMR5+y9
9jGcp/nYDapxRk2TA8WMzFVt2eYJlJE4LWN7OmHS3+Ts9LO8B2o0j9/irp9dCwsobZRIPI6NxLoK
lHgNDgR2jISc2jJx+/Nz/c3N3RLCYAdlCIPMuPfpolVtmg1TlmgldWtFBB6N6lZHl6ZL5YLMezN2
tfMYVtA+0TkexlAJAcq8JZmx7qKyORKzZpyHscUbkSF0QcBCOqsW2Zc/P0z941sidXoAbMYkj5bd
3q9fjyxEsMSncomPx0jC3oH9eD21r7PPnCojTyOYCv3GgEW7pXHGwb9I1pJF6aFO/Cc2R/SIigKK
v50Ielowbsxp3nWQaEEbcxEcyGjimqg3HOJX/vzg79Hmv67pfKE57Ris6zr34XdrjxIpBIE3E+J3
utagZpGEd9343DrSPGJw+hvDEXgXBI1pTXQeJ37tlEcVId0xrs4/Pxbj45eOAwHzXe52pso9/f0L
mZiJo5kt8Kb6lCGVfihSZ3odAvQPjhADkG8sjkqR7htbSy99YMsD3NZX1XfoscaRfkwqW9ycTgMi
IoO/AeYoOyuvl7zpcHZ1LQUmV3XHe96cOvMdKnTrKwzbY9ZzoAtlH72lnUrGnQFFJKnEeMwy6ysQ
WXnqyhrmLDrBjUoO4iZIG0ZE/4+nz52Vz7y9WBjUd3svfGdJWtVZuqp1+z/zLOSJqGLf48CsQXcx
FXiITrmpAUDcnEI3SRYd+y+axVTF70S0LcqQiX5dLkng6Cn70H5SxMRAXnwlzik9JbRGVo0SgZRa
fh2iQu6jxOgeLQ1546xm8pjZovbqFDVk0OildGGvuxztQ1P7Lsm8GCb1aKIlLxDrmp90AuXH/TFb
4+W0ed/Os+359Vs08XBCmPD5yu8AR87lJalk8IaNKj0aGQh9m7vb1heQsnjrxpVeFm9gmNqTOhdo
TJqUhKuQPIV2jKM3p2/QA4n0FC7tsnRy8BCA6hYKNsWEIEisIJHHkx0PZuvPMBGj7mUoEIs1JRFn
+opF1iWFBIC/b+ioYwOitTLNueU4EdZClvLcKEG5JzwjABvVqU9mhisXeOu4CQbBotva+TkwW3oc
oAJU0jeUJjBe8Td9JWr8uTd8EmPwqT1URdOgjdTqWyTL0rNR2w1ds7jfmmdDTeQugWy20btE7CeI
CbIIja+l4VtbK+nIbpmyjLNYyDCSyaAbh0mzE9mCwXWJrJ9dXsAQzIfT42IZrFcnsnsQjNr8pCml
ucbLb23//BH+3VJoSW7edI4Nmu7mspP4r+NDNyUEMOoqrF0iKkXpW7e8r/9Wcwx9OYKbbSKu2ayX
2yYeE2yhRBiYo36DpGa82AzourzeY1n1H0fY+RCanWtKUNGhsJHrDTiw7r/RcJwf/vy4f7PDkXhD
HRuHrKHLDztbMJuY8TuoiAbg4xofgjFWq25qAjdRS7CMvBVeDrhypxViF4ZQHpqGaU4DjHalKpZz
WH6Vy/uY9P5/fHtAytFOJHrVOhnnmP1W8dQhaNLJY+jVVm59A58Yowz2fHzaW8ysBy2wkysz4GGJ
mB2xB+jfjCidmVI0Yl+bOFf+/KTFh2bqso1XTZW7q86R797f/q83i9HRlJkRmE9HJRx7gN1wiEgE
fuinoHMbogJ3jM/ik+3TOrGH8Db2JhbdWj4y2VHX94iZckk8hdQTwY4vBT4/lhh7ILU54sx2yB00
CkWLrXkF7jlyLbVITrPAwtniU5SuntTxbhi1v8xQb+gfBQ0RSisoAOS9h14zZoxAwOHt+SxXu6rv
K5SmstlOk0/eQq3q7Egg6DghO0pLDYnqsvubI1YlqYhvRu8hk1G/KPSS6Lbh30LU2X3yeb/fHd/d
PW0dlqVtCp39sfHuRCT6BmKNnecrK44M7iAkK6haBjc3bMJrlNM0HGgFAG0f4O8oSfeE6CcmB77P
H+du1h+moJw8R+mj26BjW9JQB3M2SbDO1bGkCUT+wmYid3ljFkNx0PUEqUDfxy92Xccb1XbmQ98D
JXEqrdDgl2nhpggYPt+PMRg5HXfwcx1WsGOvNR+D9729XFdm4aGW/H7/bYh1h4BTv1plcsncqFXN
I+AB/9bSOAqgcn32ZfvNfsmR9FdNxzKA0urvFonYQefITByCAcE7aHJfuqLFmaEjTrj/mhelJ6Kg
u1bOwKqu2MJVwOfurDKzXItWvJf34NpSOPvfsCmbtYo3uwD+ke5SOVjnQCTDJZgPdIwhEzCBp5db
XIdoCvCS1G4RA0pD4D/ugpnclliVSHyMT56k9vHszuZct5kOCWna5vszXe9bVl4mBvqO0py3YZIO
Oyuy3iZRfOXD8fP7Ic3pMSr6cW0CCzoElj/ufQmBBj/3/Mle+uOgzYIB7WBmYKeKLfB9Q3JUiipi
feIMoKRbdlPFkxaH0cWcscc3IUKr2Kg9c5zUQ5hVX0thnHpWhTelG4/+3L113XSsrdHkruyYa9FX
RLbqJoIHGoeMLSfycwk8b4b/QBSyv32yUC0fiF+/ZbZmsTHghRQWx553e1SLIDs8kxMe+w5mN8os
ewMY/nGqBsC4YRqeJ5KTzzmJzT8vIqgHsKdltRrBQuFMINo0BKkgL7ph1F94pv2+QhQG04hfI0Ng
NpwdQJGHNjCB7xPTvbHiXD7P4GFL4HhPakrKzegr1dlStK+134rHlkCZh8qp04tzE0iRv7CTLzaW
rms4WOZ23bR83RE1k9YaZHhZnGcyCIZzVOTTNlW+VGlf7AIo76vEaCz2VmW3KnO7BSmqWLeEVN0g
agmnZ9z+yaJlfdxmM0STy6vJ50HiBv31Jj0Kqy5HZGPogkEOg+BY0KbKnv6HcjXBWLhqKM1VnJtA
2WscUixrzeGeVdJACt36E57cTpo4QdUq9KYY1PvSjFDmNroa8zVVwEkrWh+xFln/5mJGqZUdM9Ef
yMRqfkZlIhtmq6WQNFiwlz7832Uy8oEY0FvHKODByLLhaxszqasknpR2iOyXNuYsioXnq4ygNJEx
951RC/0Ho08fqwHMNPkbGNsRDcUg+Q4wxatVigxpqxgOQKw+cOgD26cR3X6cyNZV685wE93Gcl2G
+YZjpH6C9M2qwO6tiZgqTtXTDH6WyFtgDp+sFMZvVgoGybqFeMqg0/d+xGIruY+Wg+XQXkyVkxHj
UOv0/mxEY+/2ctJvaI8gEbidhWsOFEzZDdVBKQl5UHi7QDVps+dPuE3mBDhyOxCdJjVXN0dQnOTL
4jl21CP/v9k6rMtmU0x6eJNQQkQ9x5dGZylE2Rw8EfQARRJVdFNImBEzVFQwqZ/1uj72EJcekuAf
W7BAvt8hJi1hiBm+BhTHTnqz7OavOLPl12rRj4SJI/dZGS1uz2THxwyyJVLvfW13zV4aD2PTobE2
upB0nE66f15lrI+3Je7iDg+OuxLUVPHuAELfHo4RuVOraoi3YY/Tq2mV8VEQoXxQehh7kP8e738U
yBKqaGSRb5Q27Cyi4KSUlka2d2pc1EC/jOAQiFmJrppt/lMirYJ9nFqbhAHeg8Zs+6Hm5rWvSgmJ
NvZPVdJqD8asOJde1YrTiFF/Fc7Z/J2m6p7EuvRVHxTVawn0e/Dt7DthvePNWC4ysb5B+wyJ2Bhe
EzX8gSY1vwjSAIg8ZDSU+msSvEhFKhu0lLn9UpPisCf/oHZDSyu8fOhrNKV2cCqi1n9IG3WblsVy
fu66b0xCozOUsV0ZW0jYgouiBZ8c+WkzfFjbHc2SwuSVQNRjvf/08yUcuEcD7mmmuvdwQHEeq8NJ
OdXwpIJIP9mJkx8zjAA2ISSuOSvTTo4FWHUzGsSDymFWN69dPwB0rirDG+c1JjGodHlvbTSi/P42
Ku07C/bILh5zyFwGaDTtWoeR1JVPQ7J2ZjBDo9oZL7mF4ynsHPVvY2jwgg04HzuVhoGFyEljArCy
FiNBBlJta7dm5qY67oCyr7RtU2VYz8exfGx4+egH4m4K4IiQv+Fps8+4OJmJaMxNCFEtdPkjY/cl
N2a4Nchc8T9InBuq36yNzvlROezm4rI2b4PPTLgyjmoAxu+h65dvRARRKAmBosyROnEaRfbk94V/
KsgaQjj7l5UlFshrIR4dLIpMjmdY35NXiE6l80oEMWNceDUd+pJTuvg5AAfKB7K9ae12sbMtmNMi
+hSLaUZfRXZsYqNV4XnBlsJlWEduA+fxyhho2GTETO0TGLoZajmIpVysUAX9qzKP1pqWGRUW91e7
y9+m1tdOGHYjhpdNt81YxVcWfcQLea9oNAud/1it7wUsfRavNgZWHqeLTQl5C6AeOI5zso5SLd93
cwIts1GrTV9OYjtigdiamRad9bzy+LA5R2O5REtE+2jyUTDSfNpHteifc8WzVHwFI4jMZyYkf8mO
npfZeV3Hjmf430ujam9/Xl5+swFzdP4Ry11XRdX/bterJrUeN73FsTIzTqSPwwppU0kMy0hyakMY
loi78RWx3TNZskCTJzQ8SlX9U7DPupkEzaznBsqWEPlLFBh7RBnlXwBciOLFQiv811aH376cuszS
/GTHcJ+//boBYx7CMJDmnMn5WL577LE/LjaBslllzGA3tsKHpqwXkQw7hXUXs3RrbCWWoOL+Me7H
iU17E2Jryx30UBZOEm5AHfmH65xAFmb+MsXwiOw+Wn5SgkFh5dFSTy/19FTlIyzzXiJzGidG2Nnj
n98I7Tdbc0fSUmZrzvH341gN1a3Q6MbyToTRdLKNSdv5IUNgvAXhanTsfFfnZn2j2aJCA4FDiDl2
16NYOWeTtu+cRN6MvorPI3PDFTEhM7OmJLTZqxC8urCCaud7l7SPYdjPZzTh87OVcryyLeKg+S9f
1Dg0DmSvGIcEBtRDi8gPCw+/Wn75H7Am+cHKKssNlajbzmHxj8SCfa3Vc61CXKzKHHPUGBz9Sc+u
8VyzwiOKQgqLKcDW9L84MG9mRbG+ivF16PLRE1VjbwzFiiFD9NtcjRsv0hOS/IbGbU1AOEw1swtx
kAamNwlNFDceHKqBFiv0psoDctO5ut2gBEe4uGtCHQ8i2oMCOSgJUVF/zWfbgG0fKOwctWxtVI72
JNdq109P2vJz1ectCpDiWGZzyl0SGQgBncme6JP8aayAAxB3hZ5MyZYAC9MlnqT/ki+GJgYQhwQd
uevUUIAKxeQsW/wdMog+E7I1HVM8+6ssyhdAuVO7M7F8a1qL+oHG33XGg75FRjRihNBIRTLm8Tu0
+Id+EIgDplAhA2NgoqGEHZhAGb+YDVDPP3/aPqpVJdoEzoBS1Tny2vb7r05UFWmlQ4cy9brfDTl8
itH4UsFEX6dJHlRb7InDdnKq1NNkMjG+6dM3bUFdtTrmyWKkA5yASHgoBIDoIR+y7wnaRxX10o+g
FocU4eE/ig25Jy5BX+GWYlE8NGUwEQI8IotlnV0DFui8poheBAb2r4i7xgdGc+JMnrd+E0l5ldkZ
vsi8VxkdowRZfgyrdt6bqW/BdVFpUYmY5K6GprxD/3ULCqrc5plF8LZVjay8qXppqmYmpMd3vhli
cWbOAsQ9WSAzH/q9PfjGvsDGlT+opDV9snlzPvSyeJlpKjC1Q2SyDFJ/PdOE4M/iTnLDLrrihX5x
tlFk37iCrhdNlnw4ai0JiEXRv3Vq3TOpHufj/RIWIZas8Nbr11G/NvVy7eprH1xV7UI5BFVpl+Fc
mfsmuEjt7GjnANPltbFgRrCIhRAJBBy1asEH7J2tFX5XQgV+ExAcV7R1/Q8Gw4OfOdh4wsSiva6Y
V/72977qkE7n5bCOK6ZYS1naoxE+me1S+r2keEqyZ6qfnqPsOVD+rbl+8f3nxnwZ65fKfMnTV6ow
X7LplYrT11rB2wCJ7EuuvFIQNR6UOusHIpJgGDqQHm5OWGyJsnK+ZRnqRoxtb5aZhhusOe1z92nb
R1c/nDslhwwEs6hldR1dxbtmmSZ0mhAJ2nbNQiC5JxUcLx1EySE7jM7e4EUyD1xb0NTR0cdcRs5U
c2yUI+lc4kDcYF2emnmp0TlZ+ZkeO2XaZz8/9zlSw4ttYyS6UDNGUedSOpequNZsq+freK95vtr+
UmV1833eBnh8t5aftVvAXMJNeU2eLTguUN2y56bNzJ2eBEcFbxXkZavaBaUML0GRoIEX2rbQdwoN
ub26wO72Sr+XpM77sBL5zC8VEk7i7P30QNnpIUHJTUiEebAqwsWPgX8s1aUMwinyk5afQGFNkKww
VKZnCpiunp4769xsB+PgJJfKOk/9RSaX0roM/SUncNK6JOmVitJrPFwLuVQ4XDN5TeS1zW6UNd7q
7GaOS5Fv1+quPt5S56aON6t4jJ1bq/X6wSGuI+kMeqyLBJXVhnA8G+x+osQ9sUiCBUmqwRaiS3LT
FRQZQVcPWxwW5JU+ivzRuJeWP1K+hFz2aMsbnzKUfphJTXkzk1s6LKUm/1Yurj8rFVcnImXmKu/X
sL0Y0VVpLqZBItgFx2MWXZL2nESXqD1TQcvp+NyZp7Y7cS27U5MshSEHAZU1HM17pTDJnAPtQSqp
D1F9CKMDQ+J82A/5Ph32DtFA8Sey8I8qGfRQqAY0mn8cJZ33/oQsgB1WhyayTj0snsIisd2+VQd3
xMTxNE1dffYbh6eTiicm6MSQLZq/eug6gidMguHpqWgoLg73P7pfCAAyTqZxiCbhkAIvkYtDvSDB
rp9voWM3Z6XrNpWGSDucYCOmkGMAiBTTt7CpV5aW2F/imgEG38xoczciLX8uM1D0U2tbHofe6Off
V9lYh1azD1BebhLAxQ+mLPvL/ZJj07tEvRlsW72xHqbibWanea6NKr1iAMMDk/ywzCr90o1NvWuy
T4QPH/fPy5AdjZhloGY2mNO8W+EbMn8RexcrMYvnOIkdBEPzxlxwaNHA0VWdwMLMdYX/KT+Hed9w
hifnZCKFa8zGJ90SL7YQyQ27WyQ44BpJ55plJ2Adw/UaARRf0OWRWlx8cm/SlnXtl90zjxwxuIaK
hIHHhyOuTSe46LIRyk8Xdtt2rrlL1vpLin3FNU1sHElWWlcyWoAnO8GrQI0OhoPepuyzlkZPT+Dv
EqstdXxcbVLvqyVJ4M/7FP3jDZQREG0ZAA+4DOz3w6BYzhMnCmBH7QRCuLAwuIjADrxOhZsDl0ae
p44uHHtkd1DzGHRJMa2ShS0Nm0QhqfBNVFm9HbTOhDbTk7cwZMfYQZ2uT/5XwDWXtpg/m798lOnw
0tI4QzfIJAEd9DvFALOlYG5qI1vFau3jRQMfaAtyERojJX4P3uaKweuwE+0hb6C5WdW0FZWJDjST
0zG3Fa9GxI/lpiNmeeC++OcX9aOAhYfHxsREQo2C+sMQYMYOTcAk3Law88sX4N9Eaw11TMvAH1yz
MZAjc/Q7+RaRhpjEznrPZDFudMaL9vRNjTpgjz49vcK0GO+CyvAcYdPtHPVPTngfm5A8UmdRXXDb
vosw3327MlKvxhq+ZzgtS2yFAtlpUObJRNQ408w6fbDlnG1qrdWRoxEghacKD38Pi3TWl/UbmcIy
fNLWbdnjewuJZK2dSZ40U1/GMDYIka5HoRBmmupmyHLOQUbgdqKKCfqO8sAhy36lhcOIWvO1J8uM
jXU/MebSlcghCkPkGxlyRPnkLfrN595A8o/ckIG1yanw1yeuZiWdU3R0K/rY/aErYpuoy5bGq/qQ
RcaPGLHwBlsy/p7eFT7P1k7BZ/35QVi/WSEMFjV2QKiIPgqdUmRcdqplC1Aj3Kg6oTUQ6r1W1Etq
ShnsYXvSkuaISd+QbD8soRuUNPELWRA/QuKG/4Y0sW+IHzk2KtzJgRMuHWGop3pr/lWQuXJD1Fdd
lsbJA18k9TAGyJWmOhuewGqj8G7XrJ+lW5q0vcJmOuJmLs9O0BGkmOFtn5Z2SVt2ZEpASU5SnA9h
hW8DXvPOtlv1aqSG86xUZfxgIHzHJR37z1IyeGkMp9jd/62ptrHb+Q9xmyPakj7piRjDPdbG2AvI
E1n7oyEvc6gcA7WsXiV2GS0L1SVhhh5dpD2ijTkNKqTFSc0qDyGJ82hV1oQ8l8S6P78hGD4+rtmC
WQ1MCDof0nzfpoZG23U0nErQZ4hR5sA52Sb6v/tPpdndLINt61JpjzxwR8YgNbZLdelubne9442O
x2en3ehEirdLDcbW8beTsRR7J5ip5DVwbMFOU5K2p6HigLug3SYazmS9fR3Lw89Sg4Nh7MW9EkLu
+j2qRCryd4a2lNB2hPJMLTY3b1HXah7lt17QebZPc5hQ+O1obGeDEKat1WzNZktoYyG3JCjOSGE4
yEceflcxetGPvAf4SIrSjmrDnS9287iro70tQJDurWpvVvt+3nM8zOylEqo7hOkhIl2pOwzBMTUO
FELZn1XNR6NcqpiP2XyU0FnIBYVKkp0o8CQxNLxP3sL7fuDdXddGocmdl4VtmR/++sXOm7gsJyi0
KDab8eIAfzlX2j5EdYY1DEdVzCjlRqcc81ph/9P0xibpwJ2HfpQc8Z0W+9hKyekK2ugp9v82wyo7
0U/NTveflDSdDoEuuZH7yd4qoq8K3p0nixywdShb9XGehLGuyGTxKnYUt/KIezF/QL74Ba9cdS0K
WV2nxqm8MKIjLNOhugaBeVMnUN6msySG2p1FcFvzI47L+dJGinpFABE+SKc0v2JkS9dlnqIWyjhP
zdE82mt6H+ZDy5MFtQWhMDE9mbcvOtjaEz5seYplK0HEmNYmqx04DggQ4e2J77GFyVTHYrA2SCN/
uCs3NGy9DxzZ2xuR5P8QqO1c46xGsbg0qwssd1hPc4HIHFh00+u5Z95SlbxrrJe5siUqt1lZbSJh
EjoNiAZ4C02kGxtMkHDLery7idEXVy1TXtvZyn5EdvkDtS/0MN3nJfls66h+GDLgMWXsza1G2Nga
7iLI/1K6ANBSzCzTiN4hg0/dBjHxdZ7GIlJ5CC6aaNeSIAQEKNrZ01L+tCvlDhO7He+xWo/Nfm72
ub9vtD1A9io/9MOhyTm14oVcp/FxHg44famShLP42OtHu1mqCk6zfqTK6tQFS9UI1u/VVyxmS033
MhbI/En6J/1+dXwik05ZeQa6pTgQQzdVeY6VE9WU50hDj3geynOpnKj6Xq1yonqObhbBQm7D37nX
oJ2oiTi/8IR40wxPVngy6uWamkf/fmXGQTkaXJm6tG6SnO6vk4zVVeU0xS0j+Ivw6Sl+IuJTfwDE
p19nUX4pDTheh5xeZnnsgqNTHiU/zEeByNg58qVX7KNzLz07qfcah+Ub3w9LtQPntaUa6zQmZ75f
SziQdcqsU5uc4wFsJWnCpzw5R9YpsMCqLHVDumiLk3UvJT4veZfDSutPujjN/Wm81yROhuSWferS
f2uUR6pKT+QwtPKIRFpHJV0sFRbHyT9Qg39ItaX8+mDXBxkRSAsNYW9waOSseK+s2M9A/5Vdgt/Y
2IluR+BR9AWdCnXfgnozay4uv84rIYRytza2prFFtvTZLWo58Py6wBmqxm1O4npgz/5eoj6qcy9i
veMkZ0lljW17R2NTPcbEUt0rhGtAUBtGrcWDtxQJM0G21OhvZ59YgG1hbMNhKUzWCj7raJtAUlOX
stpNnW+mamOQfLu2jI1pbCBx/awmBTlE5jN8si0p7NLaVpEnkO2UHlHEOXBHgX7Li0JEmUuF5b+F
hI5CR96KnRXu8eHlZuxshlkBIqtXsClybUeV2g7iddLuonYXOF5IRC9PB1Uu2JfWKzVv4o6aeoO/
pSZ/m3JnM7YBT6RYyg+3IOGoRt2IdkPGCRS8iGDoDSV4IjwtY4Nt7md1zZaauRfyjGaNmYQ9OM8w
qEP70zMLG7rfvHHsNYXJaUuiknynv6g0qzcVAuiIgaEDvZpglZClDRY0WEN4oIxqHaDp1NbRwDBz
TexAwFIawM90u8wdAEs37pS59DcpzXTHxjXMpcS9JBsz000UN7tXQTQvILN7kXrVsTYoroSorcBn
cknGo2rhtoJtuNuLpUZ+bckfoHHhDow3EE8Dhua0mrshMj6wcyTdkmhsrCn26dTY/Ft9tKaguDnm
SndWlcoMBwj0SoMdda8AonuwFPMgpVzbybpVl6rvVSqkAq79xM3JoE2wuC01V+5AA4VjOgkUg0ue
DU0sarJdoLQlfwhV2Habe2nMPyIEJO6if7Bdig4MFd0rsF089pRxL9LCUQ+2EKdc+KUkI1J67PaI
YGJ3il2HpFlnXSB5mtaZuYbCYkxIe9ZpsY7I7YvXsc+WgRzeVQZpZ0l1WQGqTyfswSts1r5nEyJB
kCHva7Ce07VZrcGEo9iNYb1rawBGQGZ1uHBybQYuySzUfC+mM1Pj5q8JuvOGPoFLjC1zN2NyOTCl
vIMTL5EbCLJ0lsLjvtjcect4u8VS1b3y2W0E2HK3E27TLtXOZIa6UFi1e01M23D2Rm5rr6PIBcsT
GEtppAuO66FhZLVu83WfY6pYIwqBMmubKBNXtbpcF/3XtFxziQ6CROO1w3Y9IVp0HfdLNeq6IlRN
LFUo/Cs+lmuZuNTEGzos14HS3Xpwu/t15H3UeSQQHnlUS9X3on0V8abTxLJdIEtUzN8EpUXYerSx
NNfUXEe6Wu9KMG+9q2rsoHCxukO5VHevOXZtZw1SEgl0bq5Tc21Oa5LN23ZdEwDN/o33lXfXx2W2
0nZ0PzATd+rK6T/pDtwlgO8WcNNB+mMJvNV0tPRfd6jlVKYZ+FxUar6Oi9dUwye84eGTXxtuPwyZ
R8ZBiODMVl2MJ2xPGs14U+QtQIbh++y+UmO+MRwstraa7gakc9ukD9imQhJDmh5e/u+S4odYSfnm
yLeke8s6/jNvc/BWdW9a8Gbciwww8Kd3AuoXJf1ima/d/MWoX21zKd98lfzsv1Dh9OLs0/AWTy9N
+pJOL0BspflMNQ2Dg+cweI6DZ3t+wgQo8id5L1s+hsNS8fBomLcmeRTmrTBIxwF0XBYZmcuRZT8l
k0JURuH/J7ai/IXcQ69Gv3dFooI0qmvjVYqP+fHPt9LfdGwRXjFGdzC/mvS+3nWR1L4BrOkvHa9c
XswSK9f9MqXkzRQpUp9iQOA8TvqrWlokarZCO1RV/LV2WKAJeTHWAzskVQMt2ZDaRLJMEr9NgF/W
NglluzRCpwLNvNYNbSN8GOdxsaQHFpl669KZrZiTHDIxqrf7HzX8+iBhTpLqGjoME2xyTRQUXdKO
7KdpHMVDyyk49eNXEtbFgdCw/75E2jpfwtznSnvo9YF9KAm3GCWCfd0q9rPdkZua9jVrCNS0NVhZ
TzRl9lKj7v7kAy4/tjWYmeDmZQSPaoCx3K8f8NHS/UStZz7glc19bhFpFrKZdgR+UqOzy7Td7LA/
WYp9y88KoP46eJ2WYutCsW/x0+XKvoUy7XV3ZvOi9P/uXFABRnLDzoUyycW571zYvMTJsn9h3xKO
/+5ben/DvqW91899C1uXggNw5HWjZ5TLpoVKhRdT5S64b1384N9Ny+J/g8Aa5dMG1iC0Jhke75dC
QQDru1WHvM6elEsHCOz050+p/NiSMOglLiJBDFIONplfX82EaO0WNGRJJhYIkpSW6rFBunuc7GuP
IhDUXTm9RfWMcFf224AwFsjN9ny4X7o6ZQwSJ8Oqgs/m1XY04BNCZ9akuvm91bVVCfRzbc5Ft5WM
eBh6Ymbk+/B3mC5YrP/9o/uf13XtrwrAye79XxBU+M+oT4SJxNGmcXKY+x35HjaB1Yectw1v8oRS
/80ByLzK4vHVCeIfRSNid44n/6kbdBI0oplpgxjsfQDlhRG0de11JDBJrOYveq6Yh65f8njrPH9R
kYKe7B9WQ3+sqJzkG5nF3/1uyn6MrX/s6cO/1CgL7sSNMkfTpTiz9JxIR+bb6i9ao1c3p8nrf4Ra
qQ+JiUIgEbDKEdg1btlm5fOf3zroSR+3fEhO0NyqvIMcQd+9dypNRoUw+3I1aHpJO9qkUSb14oIp
oivcmRGAs64s9n4uW/maZPt7ZSNZqi4mZapmLH+KKtyDm3nYjEivjKX6YeM4GzvBELSVzoZELzNB
obs16q09LZVa2/heQ+h191IEO2SPYtBEvPYweKLwjHs1g4coEEPlXHjF4I2F15O/PSzXaPDawgsG
zwy8EuFggenSSwu+KlvAMsO9QrHVx61WTjAsoTnBSUfn3qQXwcOrtwZA03rrTFu93mbWVkzbxNpG
9+pDr71XHXp2sVQZev3g4QJpB/oBePL0wsNQXA7eVCxFYyXFX1wsFfNXeBKBp/SeEXhO72mBB/Zr
RPwWeH2w/BCILeWbS81IAastFBoBNH5d4GKPt2m8BXdPJTaBzktNBBnlm6HbDOGmCzlLfDIW+ogI
oa1oce9XLUdquvOetJWmMs37SgfU3CLDVrOEEIE4a5805lc5VFqPdAD7yZKxgvBmjp6YMZAkMUSZ
J5CW7uMK+U2iE11T07/9BiHw0FiATMKW1LNJztolDL46ZAqBhZzO5dS3R9o7wSmcuR2VhRO+qcPA
GxQSSlm1WrvyNTB3vQrxAeqldbGRXu+rpqUv5vTJS2CnP5b/9XTSVkyR5AWxMXFPOSfmTnVAxfbm
Xhcl0bk0lspMbQ6q9V1bgNdpaxOTEbAQzOFEbMwU/A9j57UbN7Zt7Vf50ffchzkAZ++LSqysaMny
DWHLMhdzDotPfz7S7m6HjfYPTBCqkiyXJBa51pxjfMN4CS3lM2aD9hOT0tshU15FbE33RcK/Nbsy
uQW8qvzOp/trqx+OgsftiPkskpxlBvJdF8ghHiV1O5VfZ2L3+86S4tiiswIFGD1Y0GdVIXdV7U3P
RRiVdHkAOxCl3CMNjxLyi5AWVYZt7FEJyadCNDB4LQhZvRWwkhf9xUoU0uVaI/hN++pXiy7oXAPy
gsl+H8r9omf77nUL/pglDhEEaqYDWk+G5nrMmHYqRlUdwQTCdhnjQxzZ/T1SLs/Xinf0A807UiCV
33BtfjX4Idv2EG/rmIm4rf8M4NKScTKTIVFgHOLHSEVZXOwyekUP4O6s1MgJyYZSG3lttY9TkkwB
gGd+JPFjpACo55l0bMxZ3l1C4IozrSC26jDRGvsQ21bE1mvyXtrUvHNrr/yNBYbl3C9XYQhzXIVV
Eziu/ktLuA3ztMlHI1wPU6BW6xC+JsJRRW5ctdLwaXbAN4tZCjGYOi0fDp3BvlPYxC0vnygslHtR
Bk6CaMGd1jv2ceqNCpxW4W3iPMsht4Y0GGY7mzEfEJQ1N100fSbHxNpVjdOejIFm+fJRpw3vi6Fp
fbsl86mw42cksvLQFQSOlyXCVNiNp6rog1Nr9gBAgnjY2eRO0+pPPdCu9OtWy4e5mjVH1dkhmc7c
h6LwxsIPS0XdMsOwyEAqrTOBxTmj0YReSAPieXlOyrjcYBcSm2nGEI+FjcuCWdjWFbV2jd0AMKu0
STsShritQG6vw7oniQN19e3yXKcX3g32XKX584mYngESBIdADLclR5a9buBypdX4OTcd7XrIsBzs
MlmxpCXVZRq3ceyUd2pGIrOqEqAYFw13tq651ji6T8LQqlu45UTfjQSZp56ya1ut25tB0T5qBmmA
feHirrHeopxeSjqBfK+jZNwPnuqscHAam1z2tLAsrYf/CUPfMGYEb+uHRluQ/QA/3klJOOUidhwR
61jhZD5kgcF+PGbMldqI+BOFqL+ZGknaHUl5na7D1vRYm9hN/N4eBmcz6jSRO6b6YEO5TSaO+ti4
dXibG4r+ZHofTcvO3mXwqMMoMPaJ2YjjAPLquHxEJ/7bR2VWeVx9++qrJ8bJgDpUbekeynIatnmD
RbDV2/4Ef6E7dYBfThlQcrJhJs8nSmQF9y/+kOIl2fVeKw9TwuoKAtwzbrtLJmI8tUFvMElsAjBD
pkyOpISo0JahHxPGXH9SPQafjXSvMooR6WR5e3VZkCyPKplNG7cCK2WnSsuQTjPxnlithqLR7Fei
RsitwCVpQ/noqCgp8Jfdth5OVtueCASym4KpNtungu1nbxTDEUzfcGTH++0jvRuHY+5xErN35YbL
T3vXt+V053baq2I25hFptbz7+nzaYI4vvPPyaHle0m9yo5YYE3NCh8V+t/VSeRthhzlqOvdxaWOE
4M525zkOyHONoXtoVMExCXuiGid1IsEghdC7iuZno+VZQVBPqqHYWhzdDqkIvkT3yhQG0srXQ9NP
u1wJQZgVVoMwiyEcdjVUtYYSgCqiYaxyaWMuOhIFXfbO6EPJu6n6rLl4KtugYlD3Xjvw8+jPU2Dy
i7P1dsaEO8eqOiwPOvUL8ArroMrO1PahOS//B43o8VS+VFJk75Q83HEjd9/X2OKqMhoOmcLMmh1l
HFbeCVNU3K+WpybAAefl0EUfqsGF0FyZvdgsFPFhhss3zADzOclrIKjG68pvB3d+6Hok3FSJOfjd
OFWntio+dzNxlTMz3zaEUm7t2Z0z1C5xNFl1s1C/mevofh9VJtISsrZDBWq1jfx61dqlhhYHqLor
jPDQIjBYMYcqb1Uio6O07q+spN8c4IH3lUG8OJDL5pyQCXaEcPDAkKIB7OVghs1BdsWNApDXYGOc
CTv3Pf7D/aSTu2aS5nbx8jiiMafN57lqyBXSrJDBlUaX0gixPFbddEoIGjtOpP8BI5HoD2MmGfNH
ywGJNataaUx0ypxnV4nyPUGi1sVVauti5rpxzIv+nau100mxHIy2bOLW+Iymk7MEULpTQYa4rT+V
WfZc2YjPRasntE8DtmCliZx0FCejaOqj2vbF2gRws4EhRwhpG9Dzal2SU0iHYO1SqKCgIjXHgWJU
SLOqatu1KSnqHZau0goxdQCbawHio/eGYUS3wtkUozwaGWFtATE8177si6tiJuHVYeCsrQk57yal
3Aq6TrvAa5CaDn15iB3mobhnnL0AJrnqTc0jdLX+dujI+Voh1wBwb03r0Q3r+U4h2n2RZa/m/F6I
CaJftUWZ70kEbm5CKyNXmpUFExSBviOMPzmj+YaPw3zpTbsjpUGKpyo6BCV/Dek6kqFaOn09KFlQ
K2src9cO74FDGJYxsbLlnP6cwMObivoEqTKYrPSKLryzNqaRc1KsrVWcjB+9SAgiKhtxG9JA9yLF
OpbWENwjyDhrDVhdTemtHaSl8TrOIHopp3HjdmQuu5N6CJwKzro7DmslMfMdmKlqI51C0sMNjEsS
Zwct6yTNzf7NU9iMmWUMPndWWCAeudeMkLljbAbHIsSMBHRnO8b4e5KOIDTNDKMHmO8Mk2a3Qy6a
4AHZzSc1iZ1PVpgDDQ6JLu49cv3mVBPT7d2zDvlzU43ErY1C/VC2XvG5qU3S2x3xPg36bhvYOCVT
y1jrKDz4AxN8kWUKpqC/DiUZdKe4tFQa9bG9tULjdbLN8sEcTeOgGaRwFYSK+Dha3VMXKQ4ntX4/
ashhi8hBYYuzZ896M1wlTSz3v9kt/zqtJYBUdcAw6OyXf9FekEJlu21HKpNAqnUVtb7nV6puVNiT
blQwGOlOBuS+Nf+W5FQP+wBQnpw4V0AGmrxUcfyBUNRuXfXeQ9HoH1T84L9ZBy/qgR97tx4LYTh5
tmHQk/lZLjcBTgkc5GdrVsk0+JX0als5J1uAMJu927vRjMVpgMW1tznr+5OuEwOJiMazxuYGCN5W
0i5YGz17+QkD7lbQy90kKcl5EelBgBxFtim1+3D0iUxRYdGz6M+ygvijaDR5p8SfYaDBVjCGFTDJ
aKu25mfXC8C09nMfv4oZY+g6Qu8B7kdqn0WiYcjx8G5XjqBRX8o1yu9pP+GAoMkQFT5cm9h3bTxe
stF9jAZyq5W+HjEAc0T+Xngps2OLMxDoNtysrd1U77RgfE1Lqe6RChhHM4BpPsgciu0A5ACj2sM/
nxn6rwt4XqHNBdewEdWxhv+xBVZoU+ty18jYl0GBC5z0A1TbCGdguMkZEVhGjYrfqJ67Pi+5MEzN
lfec5wsjZ0qUpuH7bPS01W5b2zH6aLi1B2ELx1eBQd5mnnynmZhkrVAjqx5/mbh2aSWuZVo5vxGn
2L/Mbl0aQZivcbPbtEjNn0aAWp7Cd0+cfF2OmvlI+uZkfIk8K3uIDWKrnDxKLmWk3HbFK8vO5Lwc
dI1tNHHi2t4e3P62ar8kY44LqbEu46iRn4QnNKBVX0srPXiDvnHmvCQwP1jf8Cs4RaRuUqMlKmkC
2QzSdXEQhbr2Qoya+kifme0EVuNPsrsVLpcRLSUTaYIu/xBnJLrQ+UMZkbZfcIIMu6YvtW0phX7N
GuJ3DPUrW8KoXBbUA3f3zImiR0inflHIhyZLzq3SF0ehR+MTwd9bXC/Ou2xIXhRLuY2asH9cPHl9
8IWsy+Y3vRZNs37e+rkqpgPHMYFaonP+ZdbihmaoEIW41uot3GvHmMtbKoLFzVy4niurd9Lc9cpO
NXejspOZPyk7gyDSlkzEuRw2Dsk+g9SPomE7uX6S7GEmZckeLy+lI9Gs93QbCewWDZaeveHs3Qnt
9d6OD46zD1ntOfsgPijOnhLuPkoOsbvnhj5uUpdVxT539yVxzipd2n2n7lkf8g6jnAbC6t5r9niF
lGbveH6X7j3PV5bSdV8Eft/Phe+pW6oXPuVNO93eoZammnYHxEqGu5ZBLuC3bV9J8kJH1YOE2r4T
YZKdp6bcFL1fLZUXPgUvu+J72btmOdrQUqddmXTjSkQW0bKu2XyWe4fIuN+85a1f7gYoMyFW2NwS
6Hxr5k9UrMIIpRJKD+hkdTHViwHmUJ3LqS6IY7zqEqizLAZkWKhdUMYkS5X9qml2GbCymtzzS1lf
KkQw6RFRm7i09aWvLxI9jLiM9SyMUWCii4swz113jhF74vntzpKP07lSQJIsRoiAkieYY7L8VmoJ
tOeEFJCK+1kKSMns+FUNyDLFZr6xCAIH5nPpASGgRkr6LAhssrm6bI8gUAlmNWA7QPDyS4fQWz93
uPDu1WifVnt33NvjfrLmGsRhLBlJHvTxoC7lVUfHOjgcq6NVHUsXdyxK0GOCGm+puDtRDC5S9AVn
pT314bkNz3Y5Vx2eIQKW0zlfynXP8IbseZkx15hddPfco8vJLm12qbNLhSgnuxTDJc8uybCNSIIZ
LtFwSTPSJS4CLR/Bkv3F7S9KevFYHQML5s0QmeeG5ci5SIdH1zhrAsfGue7OoTkfW1Lo+TidS3N4
2WfDOQ3yZPGblifcWYhG+z+VkMggKfSQiCGRQRJejB4yDA4oIb+KIQe2X2Sn/SmGnP5UQn4vhvxL
CdkMvpF+E0OihMzgUS1KyITOavWXEvKrGBIlpEYUXvlNDGn/NzFkPR3xLKOEpBQSSYxZD4kSEnVU
vOghkUZV4Q9iyAnVlHu2loomEG8XzT1THb926aufGn7r/MohLGWLeVwXuDn/+T22UIp+WMzwFnPo
LHr0GRG8/gyeA3OetTDhynWViYQoIUd/yDNPrMRYOiciXOIr6utq2ySi5NozkrCoY1ru5pB34Ffm
DVJwg4DIkiAjg14e+WkjrKcxvck9hASQTsIdHVKLM65Id41lezdSkIfVFmGN3YUrcuiRb43r2Tw5
yoiggozLi0fHvUwChHBT2O9UBSiQ2hfFxs4U8TQ5HkRCvKC/WdcxUfvlRkGqwMwvIxQcA487f/67
ZisCxbqK24agk37ztSRzGXuTh9uJLcr7kP1DvQ3GrVJvG6z0Ek3zXE6y85aiiTzAMpfsA3aBuWNU
6Cg72lZUABOAaMCcXo0f5X7e+bDFKKn5NRMAzdeXij1/7PwUK6Hm557vcrNZqvZ8q/NDNtOeD8oq
0f1M99nrzvr5rZvjd/EBHFBh4Qvhs6aLhY/9OhV+Ze8mrv0QEaZd1M6Fll9bqgp37ABCdZtiOWYe
oG4LvL1LBcyHXWiIc2XEEzZzsWegyNy2FLpg7JzmI6BtilhXqvC2sKlhT/XxrqVoWpI+W+7KePcI
MoD0OYNNkr7TvJ1MgHb5Q+J3iT/Wfr9UW9Mh8evaH+RcnfSb5Yh3Q7P8uPYny8+kP1p+IucPoj8r
lJg7CG7zjWourfJl7E+VD86DAlTcuzuqdQlb20ltNzCN73ZFsTO6nSHmgp9VOVsq1raCKrdBt1WK
ueJnEmJbDyHcXDVZxO2GQG2IDU210foNY3dqsueCOE4F9TYG/Efsr9wSmUb1wXZcqq0hSO5Ab4z1
zjN3pIEo5k5Yc+GlCUOmt77I/Sj0Y06WparOz3MfcEK3VJ37+A8H1uaaLzvf0/wx9xXNnzgNdN/s
fHJD3aWkztB05eQ+5S2lkNHNf8EZslRuI7/blTZJeDtk59c43A2sELJd3O7oK5XQLu1tZG8TzpJu
rmgpjECOu+GoMI5HAsZ2WBI9PNfYb0x1rpR4cXtTQ5xcinyvqN5GxlYZtiRNpN62i3dUEzO8nqsa
dopO5uXO03e6t3P0nertRk4Sb9dznnBK1H7HucHZQsYalwcfSD7pQ1wpi9o3Lb+W36qUPgVqabD8
lNOHE0fOJZZS2FZVvjf6Opnila8yDYx9Wfk950iMxdzvXAI4dlxpXYx17s7uMJrt8gISI6knc6li
Bx+TUrotcouw3HrsuzlN4rmIWUH+TSnNXLQKfnPF/kVCiKAdI5zpcJEy2EL8pKyIZTYqtcTFBxL2
6AAZOZciJGddHQlLsDd2WyXn5emI8fjXj5CSjs0Kv8v9pBfd2m1Y0VtD+FQ1VXDpdfIjU1Jl35uz
Cb21I0YJlmKuheIgLnHz+jDyp5aGA2E0lfdxbZ6mMRTXJdXKEl1Id2OTw2I6NqGgudy07sqylRc3
0bvbzovzByOdae7T70brvwJkXM2Z4dkM9pjssEr88YLt1UGYxopDjrcuIgDyGrdYIxh827LfRfOj
5Skd1iWUKSoxj0Kc+v5YmEc3m4v42kg/9HM08MFpD3Y6l+Pt824f6nsGMQmMPmsuh+RhcXCY4JeH
0j7sDFZiEWnzc7nT0Z6Ok3uk/TykJ6pLT313Uo25vPBcVWcnPBfVXJ13zqpz482V5pdovMT5pYGk
XO7C8RIMF8WeK0mv0VIhba3+GiRXN6kF4eaOAnts1EHC0tzZwLpTylMQnkIxV2oeu/449EcnO3oZ
W65DhycZPmm0MdKD2x7YH9oecRlzFbBPqrno47jWXDY/njgo41yFfdCiY2YfMiYUS43pidDtnh/Q
PQ7dSWNx09F6m6vEO1zR2j2b01mtjjGwnnOWA/I5U2K8UFF+Ueac2t/sEv6LwMKFYwY5iTs2E6tf
sNiazIegTEmfp8eFCrFXEhYpmXkjgkHZ9EVpPIyNUmBuha7AEujJRjc9udF0G4DkvC+IEDFCgs1T
vWx8OoctCEq4nAOk/e2Is/SmC/VjbjnNI/3L9rFRuHQZTXu1p5wrVoSgGCvpvnCm4tmt0l3cmW9t
HT0Vthc+wmasyR6Ze0VBS9skeiuyvv+Uo1eUNuSOEYvUDGegtxtW2qckbQ6WyUWtHfTqtgTCt576
WsHHU2WrSBnzTWKZ9SNvU5t19/BUOO07AiQYr+n0iGl94nMUlQ2czWivk5WX6yifrI9uUFyF8QQ6
w5sTPbtjlYZ3ujs4vqOzJ+xyw7qVmTJsai16TvLaueChRHpd4/AtFfQWTnGS0BswNwzqUy30I+hv
m3zADCiTLDD2lcL+oCu4hUJp3Ei1106dUMfb5RBXBBWWdLq2rhkQaJGAHuzq/CSkVB+aSnvm9zMc
ZZ8x8IwstPSNdkY98TDaUoUa0YCNtV1zpXHpQk5Xz1LaLjsaAyCLsIvqh/pLL4H/umCAbpeDIsPg
aKzjoZrWXWBOJxpk5nNpn1gBm++LNiiP0hpdhJ1h9IGRzrNaZum1FeMNSM6SS+qgbnVaIqTAQ5FQ
+/rOpeV4FwZ00IKkAkgigk6suUvqZD7pQ5Ffs8AucHBgZSzNwn5P/+pNU4z8dSzkkdCeEEyzdfFc
XBX/fDP4LztkWi8zw1UFH6djH/zxCtg6vWJnVkNsQij1u6hFJxNMGMtdAJ7vc1V7nSa4XqUSWxiN
FPUhZvGYgkHeEm6h4I/w/MgVIcCyO0rLUGUSgt7TSDn9fWjnh5ikmdrjfPeNIHpIC835oCWYgguF
FOt26Lw7xiFvQ+leQuudlz4F8slJn+LwWSxVtc+GDbB6rmYgOtvPivdJ8V6NX2T8Ymjv+/GlXaoe
X7ibpVwkh6a4On1RPzSWd/vPvzcg57+s9VnmI/nE8wwQEer2j7+4oSIu15LYLntVualt0e+kOtl+
b2nDiwu7lUxs+MpJr8EYHVMADQ49UK0/dvFtXbrweGoixDWz2EJShkrWavCCJBB3EYlPhtuEt2Uc
6usQkdlN0zmkOOYwnmsVhqJlOWdbN8YXazBsqDv6qqz4fQgHrTjhke196CgfPNAxrDjYucZ61hKu
ar0FuGTXkw3bVCE8KdGaq2m33KaMknVlURt7K8i0+zoLHqY2Np47Xe4zJVdfNfeTqzpgit1JknHN
oS0qec5S2yFbXc8OsUZel0yid+iJxTsvvGujLGWHRY63nsRre6zzG69DDJ0TsLru7Q5MhWUPFzUa
szNT9rWpZ29Ee46PTRZVvpVwa2ReVOxNVwlvNd6HKyiL6MJMLNrgZU9GV06vhVl86FuIk7T1W1Z5
gk5b1zR+PXuLN6Iv152CXnUdpznxbvDgu1J+sKOhwLxAI21E1Y2QdlmDLAdb0+NVMqCR/N2p8vOZ
AsYB8xheG+YSpE/O7cXvdoV8864cvLpbm/ZY7WWgPJn98EVMQDAJte8uKCIKIvb8xLOHddkhzPjn
F/Ar/YCRCGs9XgInK/e6n7alITmTjQbmYW1EAd6E0Dq2ToVxsG0CQBxYDnKLZn5csiytuHK5zrCJ
OvbIEJGqzaCHm54wbTQm7tbtXrIWn2OK2sRkmT2Er3AxM7iYsrzvpmz/z6/8l/YdL5pLksPyDMWV
87PKTaDI7DWc/2sWqUjVbCBCURasOle12GIbn1EryIvSYaxe/t//+SHIsvnP//L4tShlHYWi/enh
fx4LzIjZ/87/5q+v+fFf/OcSvdZFU3xp//Gr/Lfi+jF7a37+oh++M//7t1e3+dh+/OHBNm+jVt51
bxAi35oubZdXQSDn/JX/v5/8f2/Ld3mU5du//3gFgd3O3y0EGPvHt0/NkW2axgL4f77//t8+Of8A
//7j8PqWfsw///Iv3j427b//UDTjX/ytuJPMjgSb8QQTmOFt+ZRu/gv5HPcXi84ITaL5FM2LuhX/
/sO2/4Vtlk85vE3ITZnPzqbolk/xDXGpqbONGskYhMc//nxtt19bUF//aPwuvj3+Ppx0Wcz/3amy
TJJPyNnkos2tjkmQ8dP7MIZP5EVWA72yLN07YboXT5rJ2aXx1os433pWd1+WyefUTpxTINv8Wk86
djbWDgMK4zNjLXfWTDlnS+VCNCbVQ+USWhhnRCdOavo7xrpm/nDh4AVrGq4Cwixmdp7u/Ez98+zE
tpnYJduEUd3RKntvLe3oJEz1SatqXL76Ounxfjle0LGZtjD2e/Y1CWWB3MvCwqspv5mF/HQpmV+S
Ttoq3G1ufQYqqJ+IB3CRvWToG7FVevh1YmKpqbmHishfC2wSaMf+RQG/Zwiik7Owf4dVTbtq0n3q
Gpd9Momr0ocS2L14dncq2YZu+6Gc6DKlpyazTbw0Cj6o2vj43Xn63/7283Dvh789+zyuIKZOUqyt
e4ut7rtrsJfBT5/KBvPQqPuTzQ2pk3G9IrGpejExxQ12+mgqONbsOeYpNIf0TjOZmGlFjpgFdTno
1HjVp90jWsvssdO/9LZ3tmGk5YMynYa6eS8j+s7//LLJ3v1x2McvHKkh8WEO7w4X4u3PN4+4qzwW
l7q9aTl9QTjQCf/7EOYmHevePvz9lJwb5mjcTZYIAdjP5TH0umAj7DRa//2FytiYZ9e2sKQYFWnA
XjuestgYTyVSiq8fLc8tD9uS/gx4K2e1fMnyiS7dDGQf3FTkud+W5J3daM1RCaL41psPy9NGCrsI
DOKnsVdf2kCd7po+VO9QLOXYDDNC5YGKp0bfskM2xdqo6+ZkZba3yzjZ77wkb9beVEQfcuzX3tyS
AlL5Xk60z+gia1czyqIjyZqN73r9ey3CLJ24LQNowsHWRC6QPxT99VidA8TNUftStZnGTE3prk2E
Jy2fsEk2YZlbm7H1CANAPAXNujw3MWeIiRN9G7psu5fnQo8Qu6iyjxLV7jmwVSQs80dc7CDEjXQD
9J4Xp+aY4XPX9I7oEfQVVM8R9JLekFqWDewwW32VQZA4JvNBL8jC2tYhmOuvz/b4FHaM7p+rps+R
Q8fFVsPsVaziMY5Oy8FCorWtAyVcTTAVT2Ziat8dekthPy+/KkgTkLFrRcmejYj5vKLG9QdVf4yE
prxv82nYG2iGdsvTWhGT3t1XzxJm6z423khCVDfd1OZPE4lStB3xB45zTqNSBSkWT3pi0/zQ07F0
aE1fH2rL1m7xoJ3TEEdITYSyn8DzfAi5vl/KJr7vs7p9WJ7KMiTpbIcYMM1fAW2BPAdItlqDVSNG
RHMf6Pl4P8QuCBi3cg9fnyMy/SYcTBqGfIWYDzE7C7qQgdws/6BOIxAy8RQecpaktZkyIpp1ZmM1
mZdsHL4+aplmHw0ZPNeuCjAhCafilAYI1krkH5tadJAx+Y+trmtvVVLiL4qKxmIyrWtgKlB/uk5s
l4eh2nLNnT+hKHxzUVcbxavobMYhw/hRVicwQ2W5Wj4MBwWaM56HOFWabKVFOtM2fWhRIo0RNtew
GNE+AOP05kMQkEdHWDnbc5IzVgTqEMU7i4FqqxLHNPrQFrF9Uvsor1e1Ft7oXQidQ0KOQNdh4fOr
agPvA6pbEChnmPIZqqc2OU2Dt8oV19xEYWfdZ5Z3Du2wudPceq2xGT3GnoI0KaIXIkl0PpboZUn0
zpEKaE+DFjnE3ZkkJdS9enCz4hVZxdz6ZMgxhHH4zsoF1F2htgwFWvfE9j+GzZdZiGoiW0EBSsjV
SRIcUayWDzVpICQbRbYL3Ua/EPB3bypk9o5lcc2Krtow/0/8ShPEijn9tAElpazMwZGHHsb5YGnv
FKuha9LIFwk5srfTcJ26SnMOrMoC+6f2K1XnLUCeQnytueOvhWcERMqo0aqdY6BwH9wwH3POpGbQ
vCeCGxeEsgdjVqzZs1sP9Cr0m4pObYqEC1VXPyKZwe46Yiy8oCFBcYPHJAuN+3JwtXviOf2iAe4A
eCo6jAV8AVGaiA+9+5j32lPiJDnXgP4aKiEUVq6om2Y8JtNto2MHGDQCT4aElK/YQ5PmeOSBeKTX
aDa0/zDZ6E1DYFXZbkWs70VURpuxwGcg9f7sKmzEooEQKBJ/Rx8o0KsRmeS/piocAiAqCpncuPpu
aqeaZwqCX1sA2zGT9FmLINjQ5zAOQZ+JrUpQ0VaNiuTgTeOrl1XaLfEaL15hN3u41QjK7bY/CKJn
9l/ldP3oDCery5GhxZFE9YtAsVDs/M6J2BkjSXxU5wPvhzWnaoq7mwuh5nXBcyDMTYP2+7HmilSl
Db5Jod4gLZNPoN6fkXpHWximoHvEfHokk83YVtuNjd1cylkJ6yYN53PsMFYz9U+V9IjqwAKA7Q8J
oRf3n0wFQA4t8VveGtHjcshpzgZttvYCeVZ2TlBGlwUgzJ4IivA0II1qdPO5kuP0GLv20R0TfN/N
8JDi90rDLt6KUVoki3XVCeHgeJtFkb5XSMxSptrXclPe2YOvuJl2DmaAsal0e8H9fViVasvfW/RQ
07s0WSUdw8pKuwa6JbCKj+4lgx2zZUQ5QtvsrX0xExU1dByKIz4xzRy3MN2LS5EztI7r4TWoHaSr
6Hy0PHipbcNEfkI8Zh/5ZZNNt8Ug6zt8N9iA+uBIC9NZOcNUWOtJyohZopqtzHS4DPGIh6xekYpq
nfSQUV1qFcO6m4VMzXyQJRGORhkx5jHljSwcmyvleAUjrhwqh0jh2DAZVngqcEsnlXuwZN0qNYV4
lFGyCkKmVGPn3EHBERJ7OBHMQStiTtloBR+MQQc/Uy89AOcTkHG1rOU5LdrX1NJfCOmgWWbnJhp1
ZdoGmIX2yJjLtW7AjrLjTWmW1qFIiHhV6kbcu1b3adTLiZWMIU8MchA1n1m31qfCfVDL1L7EjfNx
aKICgFKFNFhHgDQgGmRK3pkbNUuhWjjdbdshXzeNJGaEx/9iGKPraxGRxdX0FIxMLcYWxcU0zLyB
ftDuAxYTXZt8ToQWXXrX2kSmxLKUsGI+ORo9ThstZKe1gINaaF0JZl/CT9BeTu6XCIvfbTDC8cbe
Esn3AgAWulioXWncMfDbyZSl+cohWmqjaEgbkgF58jSKYgdgNzxC6mVZm8tVVkUwF0TvbLIKU7Ja
ta9eBNFW1M+mmK5VPHgbrDkMc1WNmforLeJ4LcLR3AizDU+0m88i13lnlbUDwCDMtyoeL1Jmg01G
Jv26dQvz3PKGyLOASxCnGZ2mkghRyM6taT1JN1VOSpW/q8zGWeWBXHUVgWshDOtcC+FORmm1DSx7
NRGQeZdKBT9yw6XCLVOoPw3D3YYgJ0hdzEEY/Ttj+pgYEmWK0Oe46RAHnmugfh+DL6jTM/+rm0Fo
z7mNjdeS3X1Usq4oTe3K5oQm8Ziaq9ANA+ajdrhKnZ7kkKLCv98hvF8ruQX/wsFIZ3gEeVRa1WyD
6tOQaGulLz/IsLFORlzQ9pYmAHyiBFaBDgDKjZ380Qu8oyRHbyVwha51Z/oSKn1yqlFHn8rCkasI
8e2GNSawbhZIluHYmILJItWaElX6/J4V7k4bi+7Q9lAC2tLLN9r8JuhDRIec3rDGyxMxi9zCZfW6
xKKHdhTMc+KUBcOqUskvzudFJPy5fGDlmhHFuC57AYRmOtZJ5rF+LDn/CoQ1LRL1OX/d46K4ScbA
PdcKKXGjneyXZUU7ry0ic+emKSyYoOponA1BNOvu7liFu9eRbTXNRsUlIWnrBHnycRTik4vwxbNu
yoEBM0bWaoW7Kz+WooM8UYWE1alWf+412eyNqHuUdSW5wQZnouXq/ZLc0tgGwRlK9n9EndeS28q2
bL+oIuDNK+hts43US3pByBaAgi14fP0ZoM4992EztCJ2SN0kWCZn5sj+X9uI6WEPairWymcI2A/i
Kap0bu4C9DxM8//vxcyotCinTNBpbJxcSbzIMEm6JR1YZItEIvQWz468gS+QCu3liD2t2NQURHAc
Hn+084i1NXE/iP2lR9toq9Pkz49JlOJVt7Ag/PGtnKutUYKRPIzjEjXUbH/E1ZDhV0m+B9U04d6l
vXQqLBwQToyT3bftx+g739M4OFLLEBzqdf0de3KPNi7YFP/cfJPOoq+4NN2a25wRkKtKIbpuALqx
d9svgjOjM/vyQyt32+BT/uqI9BfVEO4hkGW59WcyAoPT/leHotllsxFzmuuhBNT8KlxOMQ1HlTBG
2Ntm+14RU50yM3mtnP4SWDz4aYdK2gv9rdZdypgbQhRcWTMRBWUd2edzOyr6wb5NDWnQbmpW25T7
AhwwvI3NOGyWNvMOumVTSYtsOxXLFzmV3qN3Pulh6r7873eMIvPXuHUycDTY/ZqBEve8DYtdu5S3
WS/tLi/L89L51rkovlk0H2K1dX7YkpFxCtxaZsq5+4S9uXYAFX0WvAlffiepnR6MUDWXhJ2Cj97u
tmMyliKaJx6Zzu5HMslKb2melHvDKKq3xqz/my0ZXIyY5rR64vTpMItSTbaLczKwSTtWL4Q1/PGP
B1Lzu5uF58yS1wW5+lsMu3/ftfTCN51w7l5J+INrOw1tHZ/FUhftZ+t1vyoRVr8AL0wXmTn9tY1V
f63clQ4ycXQJFZCIiD2julHx1DS03YXTJtZDfnqeEfyu+cQl7xwYJAbXOE7OlTcNJ2XE71QXEXYO
3AG1om7LKBTQddL1IigmL7lApPgbwNc/w3ofopESvYsfAK6Tttsc/aWl89jyDyVWHBsHj5cE4ivV
ADXEfRbcpo6vAW/Iwx3KIEqqQVDg4clNMA8lH4l36HwvODlV986dN0W/yT8CKpIaXxcsyCoABG8P
O6ta8iutoBcOY5pq4TS4pX7HDHCB9FMaY7et2ibZyAalf3FZkxmWokSUEEIzjYA0B737VbjMXxff
e0hdQuxyKe4d4p47Z5DP+yEvTfpSBqQhW1qXOal/EPQvP6Sr71Sqt5upSifwlZDsnVwcFuXYDzJ2
7tZqMIbQGrUfBk+fyi6vLr1VhJuqgUbkFRQ/Db6bH1MGJLox35gTcabOaQhrbBzvbO2vo/DjXVGO
1amCoHdN+mKbtjhJjHBcthUJ1B1Vxg3Waq2u9vd/j760Cu9RdDCVSjtRW9Xq5EXbqXlupGmfph4z
gKm+tAUgob7K//baoSZn/S7SdhiyD7v0j+n2HGbp23MFrFSXgpWhWcWz8JE55tLsdaeLnUyCr8wy
zGgRfnvpIO7aAmLfksYGOeV1PSTPssvn4HtlDedn4iRuDftmi+Q8kPu6h+XYRXbbn2uLoFNLf+2L
4LFopMtwNoGi0NUGVUO/QQgHwNPoEPD6v5omqDdLNnmkKYrfNGDg8SFjqbJF1Z8J0ESa2FEkCM+c
ZvB5e3tEBTLaRu2a9TwoehjGgwouzxcTD/BexVUdPTuSsjjItmaTkqd3pIPZzAtQ6VSHE9IzgHIo
BSsFIUfz5sZOebZU/pGXgHwj4S3jhomc3j4HbkaGsdQ2YN4ZwXuay/boSVO9j/GqJBS47PQajq2U
UW0dxfJcLOSzJnvkeVyBh2rgH5dWein9UtwkCSs8LTNcc0/MWNlcireiZi6/Ds27MAGBdZKbwOIw
LEkr2rvbEGjmPEqojjo/Ubtxyy0pXxlNi4ep22VfNNaPxex+WcI1fhJNOJQuZYOFsl+ryY+BEIhs
R/dP/d4046nupEfnVVUcA7tMPjoCgwqg7uV5IIihOrILsKrkVPiOZX5z14HjrPGcSUJgBy4hIUHF
7uW5WTnIYucmnB/WQO9abP8GXhNw0Z/qbzZpx3S29dXIEZezobvobs6vVe3hX2t/jFXu83f7ELbc
IT4mlTNgOQ7HXSwcZ1/H/duYFwUAGYPZWqDmC/SWD90CvhcQBFiZsfXQJRGcH89vCzVdRErjqToZ
aji2tSUjI0l9WicpU3sulRSK/GkrlxBFwYVFOR8VeOkPdw2dhc1pFpwk/30za31ppMDN/aFMN/LK
YmVyEGUxGHAecmeiBS0h2i5YiTlOpzidK/t1qu1Nz4S/q6if6NzkbEkL1UxVGzZhj78ZrEEoahYY
n/ODU7KIFINH53nHQXwuf/RIXez/1GHKWjjvuajHs2apIT30MNKraKzs5gk7I5Y4YJ1LMKT1HT28
tkKCDofKuMxfuoa+o2FLfmfeUBY8X7I0DzdEZXrWUfqGu0pwMyFYKUPAaUGsUsoFLN5MyNPxJohT
8z9F6iSbGGYBOLoPhs5pJ5E9Zad4CqnIuVV1g1909kGudsmF5o094Vp9I/FZXAyLoNAYTJtMVtYD
RtNz7+9UCwTNHCMLA13ZhPGe2ok/HJS5SFJ7MKKlLC3HZmHQpbt4hNwN0WqO6hyWmDUbd+6m3GcV
+SksU7R/kX0jF7OZAI8zQNp2HvzmzterMYixnvRbcRnDLNkGYzEBpsf1aqA34ynzyWilIvZexxoC
XCkhVJA2AVyhfindhw9vpo2vosy4MbNl72d8i4xaRBVBbuDTBEmXQlzQ1r/HeLzOhUEjgSPi6WiZ
xq/Crr9VKdpXqHV3zjI7Cqra4QgYY1vEu/PhA/iyXBI1WZIZh6xpz0E9uheFFSjyloI41mCwKKTD
dQQa8FGxu6VQDHCXWPiW1xIgyqyCGwlh7IAFV4Aq2aPgDYz+A28Tp+6yzYdy4mzLnfuk3P5KvsaK
StzNB26s88vzxWU2+GKHn7xfRhT2Vbx1zWS+WusF+XlL7pcY7bUPhow3aOBLN/Cg0f0NHEnJnZCe
Aeu+sE4eyNWmHakiDiT4o0TRL2mhOzR0tjiJsgBVLWEQtbZX7Bsx11tCloDpEmvGlxDQ3ZnR7Gbl
i3WOe1GdYyN+ZOsu3xcwqaBIcUhZQAAMg30v9EDPCUPu48zcqq4NKM6VDk7S5HyQ+rI5/DvcBd4X
34JL6PQ0QgQWngfDb/fpCNZToHwmudm8hWrYVrpM3wDxf23pD4+e69acgCXBY3NseNp5qn0gx0n+
1cyc9IAqJ6895/x27YB3t8TBCCPan///0GSkJANqy/3VcYzgEDuPn6Cm3u3hnpc95ZFOinM09v2N
NM3+JO2eaJzrleT1YoQ6JyzPTaVRMnFtruKOLUecLXJ4qKz38SD9Kl3zwb3aefg+oaCEmdNm6iy+
GDyXGphMUmS/g7z7FHVMh8jUkg1pyM8VPsnvzjFwrnB5sdsxQwLijfB8PLXTTNaZHiDvWjhuCxRh
JjXuo5c4LSl8T/9dZpQxsTQlIsJRUDfZZ196DqQoXxKBtLFQ0ZP03S5aSEIhzrYWrMQZWXXHqKE6
d4Yfb4wSPtZYt/kFJv7diTUw+apjTpEO8cGzZ9gSNnZrORZ4dcU8bmZGMOdkavKDTxCenX6D3i5u
i0McZbF0B8tha5pj8Gp02jgajuxOQJ0OvdG9237N7UP+LeP2TXCL2fO3mNOmS4oElYSMq+0th9nJ
yEHsSZ9lfha8L/ATdkaOCJKSL7v5+bnra2CySfyTnzM4ep6+BkYw7JdAmffUwLfAhPUlm7TxVS+u
e3FHNMaw7LbTiM/c8bIMO7Mao9yWP4o8dkmHGN+XuAygpi2npPxYwENdQwI99IWS8BF4DcLMoaEV
bxd3aOO1WNzqvoiCg+UUHy1fB0yUZnZiM+EhSlW8z8vH86wB4gFSvBcvDx80XToSnlR5ZUDRCLI3
GlnGxAGILJzyz5uUAb1+lQgigTEqVN0MgTL9MffY9EtPfPUX2zvVME9YximIUSXsXYFrmwDycvDy
4KdOi0ct0hVSYJzKnmtXH1MnO9BlxeHaq4Aoli36/wK7MPDay2hXw1ZzRdwaigipWSuAO8y201Gt
kHTiBalTg/jqenEYNkIvw3mGP2nUSGu51e/snIYne5modBJwj72KFpwAIyXMiiK506T4YpONk0CC
X03QKZT3ZVFlwKdqA3872u4haQIeM2thu2zK9GCPDWymMAY3N7vFhsp3DOE+8P+1vyCiNts59kE1
RhzKT96sFfja7iseo+Wt8aetnPPg2s4/eqv/mKjtjUo996dJGTiwcQAeEzrVJ00HRWq3W8Y/6X9U
hiio3l5+YFpTXbA797tRoX6ZYg6iOlbc/qCDjMo9LL5PXeTqeeZw5R7+6IquxhZc2XZg2d0nA5Lm
aFOkPaxHwrQGn1kXfbeR+Dk3Izf0i3T0m+PMwcmk94u3Wf3wvKDdVQNYS7TDKhL4O28eMsxWFyRu
5yx8Ux4qmwO2gpi+laIKds1mhDhxneh+2Carqg9Dj1B9MIMnFx0A1GXKXkKFGl66BAampYwPGRPc
bMiC1yAzL+CWJrI7X9wlSYFSJFjq1gFYapbjTgd5oaOha+9dA4VGUqtATfmY8cQuiG4wKiK1kCAZ
GoO7JL1dj6n6d6Kcqru5UIQw16a+ELA+GYa1bJQ2zVf8VifRzFuk/Zzu5dS9Fr1m8JteW269C63a
rGjY2eiQ/xSpNLa1HPDD+qin5BzdHFffYIVHesa+YV1OIlXGrx3H4neHSj0Kh4IPa/paibrGH03Y
v52G33SL6aOO22rbh327RQuazmH9pReD3GkeiL3njelB4e94yVrnHZvjH8PO3fMS96ekkjbfNOnv
pxrIiSNNTjojMQ5VhtPerzgH5XWPiM4hNGqScjylXmuSgHd/13JUV9kNke0X2TlLmj/GZP8ZquTV
qtMcDnjw1nFJpEGrW66VtLZm7453DLMEvcivDBUxwVAwLOxr51EsB8Mc7mGdf22QsLippOPZmCiV
5g0dz5OhjJO4O137GxyXeR6Gbo4SMcq30gOH6TZqrz2C5m6Zdsc0iA8+Wu5TdTB7ZnCOJ1il3ZGq
Y22cNFj6dnCID43lFPlyyg94OTC7aC33QtNoJTwPzHsDLFHbPtK/cbQYggHACoDixkX+XU/wUmzX
AgHbAWoCT1/vGqLWr7q3rUjiM4iQw7q3PuPqmXUrwc6c6NrkJCSKSPqu8UM0Gu200q81anDUIt3v
rC4vjgVz9LOZG7S7GkDYB9ojogLv2UMsfhx57jIc65JMdtgk5kbrwtrQWgar2cEqWPllfMHb/Qrd
BZl8TuKVazZuSmeCy1Hn6tZZfF4rwDPrEGO9xhpWnWprS/CbuI/1kXEmsoWBwjfQn8Uk8SzG2Y8E
u7pwQsn0r+fKZZGtYg7acEmh7DHF6e70/gt+ojxKEulc3A6Esuf6OA1qmnGdmh81L78NZUZaL8Wj
YRRs96xCV2Oc0xfLKl98u7beRhX+rV14nM2cMhtWuWRNZ9QGegREQBjSqlJVFSpIbEdS+sOt8rr/
phaauqPFZzit9GCfZTAzWQFFDJO+qqd7ptOtzIr4hO/4T+ekzMKLbpWAW+f0PIsQdGcpf948sslD
iG+Nc/YFnsILopv5zdOj2PRWPPHO4NUvs/HKu+/v8NqPBzyyzar9f7o5YeZyqatoGUiaLgX9H66r
OYhos4AlXJ6LmZT3XAzGQYzjO/9Is+164NJ+uzI/GKlGnli90K3a2z7X/iLhZC91Hj1vgFpm9iZQ
dUIvBoQwFk1FYBTsbiNB8yl9qow0RjjBXxtPgnBeJqkSDWAMajlqtoB3Kobrb4lHEmhB09oGGXTz
vPO43Kq+fUvjG1uXT8q0fk9TEiORVWdvNl6wcxo04riMLYjZPEteFaNcpzWX1zI29s87k87miioI
4lYTVU/ROA7uPZ2Nr2VRlV+WAn/wjGDLjH3AvTe8ar+wj9pdso3ihvl4nlryyd0TrvcuypqBCVvK
OKYG1Q+L0+K0sNUN0a59xVkRRqPlnwrXjmn+IxuoYPg4n73W4111lBU9ST0Jzd11B9/bGqzknlQs
lUCG1qcz9Eiy+PWVNhUQs454cyySJv1Av65MaWlosYfiswg3k0kPouTSdrB7SUZFJtexmsKXxMyp
beQ8fGB66lAB+m2QlL9luv9pZTLbLlbXngvLq76pdCvKnoJs3PGQ2j0X47zK02WbCAAkYZbHXJH8
/9zVur1xa8oqB8kpBj7gOqqpukcIugbYZrf+O8B07HMLajAa4kXg1cr6m+OIOcJODglkKfMXO64s
9hzG6XNP2iacsuyY+xopI2aZQSLXfvpeWrAR6wnAmMX5EmqNFUdGXxUveTqXEagdn4loAP25qt2j
JnrwImG8R3FNZ9nqOkaYvIrq07OH4hRn8uHMw3I01D4O5vEksuT7E2LXdmwXtvnbIraxl2thvMna
ecMKex7igbvF2mA9ou1HYdJXKBaB+zVsBnPD2GC/MKUFvp+oL4PgstnIfjrwxtCptVpyej6mnTOU
BnQPA4FBtWqzdPhhOq+bXqgR2zFKSFgVS3wj3nKb3IrnKSbCxy7vRVMdJ9RuZNll0ajm3HYLQ1nb
WtcAzOv5qhurvxsrsqyNHYoUE6TiJTsujsjeRBe0oDVMut9qI7smrUucKx3/DoYa33ob5EuSlyfV
Ww1rfPgrwGH1Likq30qSfQ4tqnapwg+xMHKQrg+Fy+kVZIh5/HV4CnJNLNMtEvyKRMdIJbyq3zVD
Sk32Ol5qwdZe5GigOpqCDgDw5ESK55MzoOKoRsDV0y15CzTAyF+MmH2MmK7Tg60QsqlOzGjhXpVg
jMmqlPw8qo7Cda7fDYQ3PiBtBEDy+t9zPJvvZehzL1LDG4O+8EU4HmPNDADnWHjiomw5Xf1iuHsT
3kETLSqKK0o8g9zCnTKFvrvLF7+NTKZU94levLUF77Xi0461Fi8++x8najuh0sjT30qTJz/NjVPd
TwKO3vxoYuaU5QimO1sPfSwuKhp78GqKCdF9ztvun01sfO3p5DrbHqT4xq/MiC429CWTSz39RNYB
AhUxeVvUUR7ygAhzTXkaDo3uCE973edYvnXu3Z8jnbYrxb5PGeJ2TncuwF2/4EzBNtWDn02t4Hfi
42dpuWwXfsHGWnrF4Z8WjmHv77SKvUDJoHlazBqzsbo9H67ln3NpWocaln1tdAViI2EU7ay7cFOl
644l6m/NQluGZxXV3R6HL9NEGtpZZu/coiOWkWJUMNndbSAHwCgb0fDUaYrGZofZ4xMpJgdV3EOy
wIimWDknyw3OgQ/FxgfMtxlEr6++4+SXCizns60qKACrNq6LWIEri4GhuFVxQ5p6TGsGr+PwrtoW
MwynlDILGR2ZyLMWidanbOnSHupquzjmptbbp/whRnigPCNUF1i5e59DLG7eWhEdskPec3fczh2O
w4aR4jWtHYQnAYExrgLuAlxkW2EEG8KQ6dbKR+/GLeTUZalxaR3zp51TKzDl3BTjqjwVQKDOydjC
2e+dcyhUtk/iJT9OdKmMjWgj6bTTySlJndULHsXJMBM0lMT71L58X9y+2BtIKoc8NTirQmWuQvfL
WAp7Q8dhsw8767dE2AAcVPaQkxh+alvmeKENYz+C+9v4tlGAhLTne+HBIutT2RFqbR5BOzknhIz2
2LGYbvJ+DM9tsQLGs+XWuNVHjZCSy8a5IMis4/SCm02/yYSKX+vFHK4I4pecxeQyDhDPgW76m5jc
wq2FmBT1hXqN7eBS4pXcFxnc3cx+Nafgc1zJmImZyDOsw4Bxv8ciEiRhpDNL751sKtDDbMnHjuWy
6Mo3qzTKDR+N4GTR5w9GF90hzCfn4PD0X7AqrN3yzsnxW84tLbnwsWqqnatCY+OETcd7Jf/rPS5K
PqXHu6kgIO7VB9hA5xI18+ZOmEsY9lcn05+dqPGwsdSfBPMyzgRJdc+ad2OY1Nvog+1AKN1jTHN2
wIoAf7AckUuXJNC7ixNT1tUBdz2GDQNet7PIbKzPYthTJRy6FCr06wHbi8d6a6vUOncwQkZhJv8k
cyZkxY6CHlZT/nEY5xjOSqFJNHtX01uc+2CbEIQ8dY0XTt9FU1K6sPaHOvwmycSe0Hg3EG9eJGOi
ytNCXabp5xdnddVZ1tAfBGWh+znhMxSOHd49pb/i8gbztl4/7b43GFjzBdI4P/79SCEi/7GxqB7A
FhBUybWicTyTIPK5h6YeA3MaLY6INOkGcTjd1oGsLkaGw+F5BHRddKOiT9BnAF9WMEmfGqxtxsOW
sY6HfWXxTsv6tGU5Roisfu00BFHvv+cVsHX4Xb1BjVcz9lQUakaJvqw/p3h6VHaSULi1GsAZWHKC
c9+7krOHRP60shxP3oioPAnjTfmxTcPSLlyV4pXi5eYzU7sUlkvj0wpoi9587blCZkz4KKCgMYIu
+5kdtqTjfdUSNceEg52y/cwduq6iWaI2mr+ax2kj6p7ReS2tfV6pI4/2fHVsF8NJph41UvbLkEAJ
rTgL7uP+N2cKCQSRF+Ya8K0Eb9Cmgd55mCmvJB5M3pZQUkmGDPeB+87Ba++2c/gYq5Uk0cAuzrAR
PW0Snhun1BNI8aikMW9c3HkHQ5S4mNeRasbzfJGAF7dzjQdqXo8DK3qa6NXAd6Ne7X54Fgluvk7h
svFihDgzzzGwsc9+R1bGxjdvCr+OH01l/XZbzupdYItNg9QaBTSC3QtCYCCMhx9uPiBMQPs5YyWM
L2GrVZQzezqI9LqosnyANvsUiW3dOPn60RQ0v2K8untpVcl2Nnp0EZb/jWvU+JUgECJKQ4xfXBtv
uVq1Y64NLm//mXoN82AviGSL1Bf+7wAU/PIXqE8ap9eXxsq/t11FHNJUh1y7dJWPRnhyzSKNGEMk
UZ5k1IquMVarwtscgD6Optd4AcyL0DRtSmERuBe+c2QqaNCnzrfxqTlZCtVZmGW4zxr77yTq3xKl
cRdguYCyYXpXkM1ONMUNRVtB3Z3dtHpv6RIF3W1Pv/vSTA74dtDO5o65QxH4TpQazrjl/iEvy/qS
rl4vKhffTK6YGPAXA0UrlZ8FOkEwlHf8eeOWKxNXjKCf9x2y6ynIRxpDwO6HZcY24gSfszPDh0qq
dv9f3vrurY5/m6X0bo5mcbDWl952qgX7e0KpxxAcOxkbh4ZMYGSvFSPPF6F8jNiG8SLXduykguUo
JIT2p3ExRRqNHGcMTzhH9N4eDOSPdR1NtYmo1DBIyYcAv7NrwLZ/voOBM26sVGPALmf8gU71agco
ZHXynrgczVMajCzXubseQPuup64wRWwwhZy+eqgXm7Czk4uj+y5aSMcf7FnTFYU0Al9pxDoxEY9f
fFAsBsP2SbtoO0H1henZBIjFPdqQ0oHFNdZ3unajFC7OcfLq4ugL9hg5NP5nP39itPspSCrjyLGc
19Bm/Gro3t+BC5/p6MW5PE81PxdB8B3b/JfWxqFRMpKhoWcmYepYBwtjF5Y+13ktRgQIpyQVWoji
MFiOvyumcj4vDdq3WYNaYVbKaL4Z0dVYHR/K5fC5ZrQ301jCwkA/h3S/rAtRWF5JBCCXUFXIV8Ib
b4PpvvYyfweNbJ46knYblmLQMBjmMLYkc1R1o/liUDfcxkxzFt998dwCeoXZgQCo2jTSWmMIG0C2
LI4tz+l3alSqU4aOF+XNB6dM84CXB4hLSiGB2+Fl6Be680jsLXxnzSXyLSO+982ITUfTwO3OzjeH
x/MLkm4CAwaMcGy4lySe1HVxVb6bSILu+ikbf4FR9a8Dqzs9ELy9tT/8GdP++9i44ZYx18TdT01w
wJptlnWIHD1VR+u9uwlFfGvmGZpu6/6o1QDMKHa8b0u5JGiXDS4rN35Y8FC0m//wS46UpkeJx5ha
L0w75zcaD6m4puWg7dmHYycd3zvp/l2Eb787GJFwEjh/C/UlDpfuWqkxpqvIe++YEmXDqi5lgfUS
3vLcS0AEMYzN1+U5T7yYTM+foAXzaBg7HqDwJc645C4BJ5tKAfryF08eDG3Ypxmde8daGVH+6H0E
i6CfhocDL3mXn0nSUKqeJv7egkCLFX3+yfBgwVBBjfs04dgwwyk4WhkWx9WbTDH3ceDkYKkG9GsS
HFpPIL3rqQQ+F5gbNU3poYfajSGEeQZ7+LRn4mlgFaQMsZXLY7Kc6cXDvrTBEuwfuPtMu7pR5pvA
yNawryZcNyzMu9/6ZnVvhr7z0oVCvKZV/2EXrhVxrheHRJb+oYIKyEV7I91y/pK4DSwGdwGekdQI
rEH8Sq7ri1qUubWtqqB+LvfexgKFhTsTmMDJuySWHRXtHK8xfOPuBTSpPS04OT6qO90rzhcmhe6l
TDmJZt1853/ceYLxSzxOq6lODKencX3uNDgLTt7FDA8v5Mbe/buMDl47Xr2PwamKa8Kl/Tp0DA/l
lC1bYgPm1QYCCwp4qE7Phd8kbwurILz2CZacKajuaQBQzK4CEErDjOUgAIQT8h5G6vmgtgvZEaaz
Z+k5VtRLJHdjNOJ9Ick6VMy7L//uXgFLhkoXKO52H28zJfhMJ9N5CUdsCPwbGZddxzum5fAS6zG4
FqZqD2KmCj5Q+bhzIExvpavmx/MmnCpA9oLCJm6Tl6KzjtoZXQ4AmUHdBbvwAFlkt6hVnFV9+OLZ
4ljMQLp1SUoizxDc80RMkVbclf6PgI1lzwfx5KETx5U5RXY3pRdMZ9hsAHo3XI4Wh9a+IWle8Bck
NM6E3xsnFW+lkh/lvIxnMbTtUQSsBSPNy1ZiWF/wkXcby2t+GOgku8wKxAfjeOMUFj2/QkezWO4E
xa7opt1cutWptNuf7jSrN6ft7U3Yl8bWX8AY1DxzZ72+lDJotkOy1KeiboAJSvn+b/stXp4G5Dzg
WfgnkpoMroTsh3dKjZBBcyDgZs/BWgoozm2LIXh0DbF5TmyMRd5tbcTnMmjMC25yGgu7BS6a1Dvc
T+S088E9z73qKUzZJTI8OKsnrcMh9rxWjpU6pCmWdGnTGvn8U9moEuCGEdBYZmGUmRr0lLKvP2NO
8xQYdpQXrufaZThBS9fX0Eu/zoYIDmJCfcT11W1qFy1FN31H2ygvNg/ZZZXdatn9mSXuDHvuMRX8
34v0bOOipJ3u/bTGxLPqDFotdfPvj8//xioxwsZOX2dRU2SHaeGRmlK/KMIsdVDOd6+rt9zi3CPU
hu+e8XNQZvpj9EAFWXVFLwjU4Mj2Gm7+8fhZSzrf4r5mks48uVrU5d+NTQ3UqxY1v1Y9sZqy+mCr
0biirbVtwSs7/zx0NrPZYGi3g+6JsMJNVSzWmDSEy12fVcvf+mM9HYM8GW4yXOJobDrFhEQx8LNx
tqQ0luX0rDzyzCyinpHE/2ZeOCbEn3P4gR+Fbun4SDU2PK3BvmTrC0mclkjg6O7KQmdQ0tFnae6o
TvNqRk2dwN5jxvttCsSJMJY7K7a4BCftN4DQVZQw2oxsQhRGWV/TjPPM01WxymOG19uXITT34Zz0
XzhcbAuOI/+RfqIRBtbLjB6VGEn5mNOCZgkHM9u4xSqu7nURG4+xrc3HkJmUFGJgbgPL55w9ZXdb
Btn9+SehqA72Rjs4Bf2NmqLmNYnVfHO8+KBmyVcXpcbns8YnCxu7t31GEUHFjitC5jNkLK+tECZZ
T15cObL/GJAWBMtM7bjqPPmme+JLyiZrNpHgwnTnSi74AruITytghEMx/PJE38qx/SK58M0ZrbpY
7QnFYAgRslM/O1/emO7tB1m1j54EM4UN/a8+5HuVWjXD+dh8GRYfy/IAO47nL/kH6LUm/0qHwdvQ
i/SUo1m8j7lML6MYq2jKPFjZFp73ds3EtjnGvtrw5M5eV1G740inaSvsAxyByXp6dRavOBciuNfx
Im+qQN/9510zSpJUVPlImMph/dNneBEUNWVIJOY26arj2WHyU9vUiqUFbn01lG9FRq3uYLZvhH6S
k5kmDZ0xNl4CGohU5b6mTMnoGGYMUOciPOK7naDDBuEjd0A6zBhutrOuTo0Z8+nBYLxi8z6sZvb3
NMhehR8Er6Yicv3UWLs4o8IiL+YoLxXXB6GhEib2sHmGm5YgGR+4i/lKRK7UmhmnaN+6MllbzA24
Hg3dZWDQAdOv1xNzoAfEcvAbPDH3eS3kNbF5KDht3Hwp2V8mjgicuo5PM4+LYBL9D3vnsRw5sm3Z
L8I1h4ZPQytGkEGRZE5glaKgpUN/fS+A9fpWZT2rsp73BEamDEYA7sfP2Xtt4NEBulcHKY7TTQ99
Fvwcscdw5PayR+bP2vZzU7MlAx6V+hj66K0+B+XNQge0koYJIkSQLimRmEW6az9iDCb2E8dXWrXm
s6pXbTvinXCcziRRGx1vh9+2MV8TnCj7/xLSO9a2rtbOzEB0UFSs8Hi+Dq7LqbyLL/po9DgxQe5p
jHfxm4wPtuckt4Rp6IED07cyNZiAy37Eaj5buiIdE6blUaISUPaiYsXU/8yBoeQ4T2dlsXeVnnfw
A41ljoYdqaB9sR8wN/LXOP/CuLQZD82amu4ZWxVKapBfUw3ArkrgLzKVPceIEs6dVQas/RJgu6h9
CcvNaM4t5z7slPopwIzIUL5Sb0GaBWeldGwmKAmsqiHag5XA3KId7VeyKpsHj8y/B3++1CXqZhjo
zM77mHzPsCGJsyCuYTta/sayC/e0XIz5q0SfML0NTJlWdgEOBtTLqWwtiZ+WDFM7aA5hOP4saGTC
YIiYqsqIFzGzF/AwjgCRwvcos91H14InSZFHMIke0gItghdLGcWJYy9HFARvW2e5Vedes5elu3wy
1CqkqbRpYJUzsQ3MVeqRguArXewQQhNvHTv21pyMfWVHc6yn+2qTbIEpVjzTlB4I0kXJw53ja95I
OaEdVVYPTAwz+JfzUisDV38aFMuNHPvp0ESeTjqEToYpSMKiKhXzcKUh4uTEN+tGpJ+/NnHSgsef
xBP9RGJzSFCeH3W8odMqYchOlBBDEu4A/nhbaF9TYeCgMyasAKxqcUreROE+pgXhAl352EzhYVJE
x4dzUeqAsKcwXmeFFR81O38VtiK5ubWqA2718TxUKE3xb97tsL5rPTO+RWua141zRPzQ32uzP2jm
dNYxqaBD1FYDKkEiUue1KASuYzeP2BO+q6kMzzTlCNixQIf6IZbzNFIffqk9GcxH3xLh/sbG4145
cd4U4uJ1XopjF7niTn8A6tiE46XFu9cjamKRaIg/pIB7iCZ8zewf0zFL4rm4oalIR/37UBu7UFPH
sFLaHgWQtcV5lBwKy7+7rGs6ditjrHG2Ag6HVy1akleiBnveLCdb+m7Ai4q9Z8MptCb7PW/iDDlC
y3qByX1LYwSDKRrWQ9AX7Og2dsSl+l8+tSTpauL0lAXHcRzv4xBwe0pMHI6W0rjoXtKhwOLZJo9I
kbHGFcDjbSM3Dz5L3pqnbvpwbBY7R9feeCuK3XLvTM1ZTJ5PyzexNh5DAIBIv6PZLXeN6aIvrWjm
TU53mSJIbUU3nensfY9MAvJKe6TETpR/HTsrX7c9chOREhdEMbnnTXdXKBKbXaAy76lF4z1QY/a0
oDls19OKeJzwuQ0d3NJoZxJZMErq6vpe9MWP2Efj3QxIrTJj4+h59+KMSY+ijSacrTvQdmrOjFZL
+kxTx83jOK/An6oghObf09xEpFkYTNGFS487dH/XW1iujTnU664nCiTEyIvJpfxgsJAfdT8rtpaR
hLt8AE46Yvhdm601nkSffNM06L2MnxtEbLJ/bLGvehbHIAs1OzGUlnaBzU+uSd6y6vaSxA4fFoZq
C2RjdaYTw4I2yknof2UpJtTKY3OvOjhBBAlULg927aiVYeUNmLm0ubgjT7Y2YDhKGGTtg67XDmoW
B9ZlrFFE5OFJlAyl8D16tHBeEjswrkxF3hN0uCmKtz11LuLBmbmw0BemgA0CDeI1mPT2kbPzatnA
64IYVjEz7kRU4v90cMVik3gw9WQgbalpNwPoDCIDDnV6ynsjv2N8treRS8BTNa+4rdefY7JDsIxg
HJJDFD+Mjx7hMudUi+KzdOLoMET92SOS5QE7E3hU6A7rUXF6TJFSrKFCsVK4yBX8MKnnthhVaZO1
5FPn3XqZwS0XQ8CRMN1+no/+rPrSuksiJkjmSV4tbUc97zDKb7q7EfY3obMhRDno+k9Tk60SniXN
erFt4RHZTQdsVfjNsLFplVu1ob1kfqReRubSE3DWPrMiRuduvDMp2y6JjuS7FGOwj0Z4JCoVbwK6
6L53O6xndMWvmgtqdSy0Z6+M1GnpngpDywmwG4p1pP8kJG7LUKx/1xD7bky/XpX1PDJhkdgG+Btp
zjTC2Ce6uIp5XqUTeYDEfHqQyGKRHXVPXaphHELxIfa+L37Lu6cew9Etd5zs1me2AyKWwSbbxTZu
Ud62WW+BSy/inJ+TWXGZkGVFSGj2sFzANv7xlW7zsGLpv6RNI/DX8xmqVEdVwne63XS7IUN8E1tt
c6YnRW84Ft2zppLo2tbFBxYRtrUfRpMjCrX4GzElkxka6qY5o3FBCLzTCnwHnkfZ3qY2Khbligta
W3UvNSVWev1jrFTwkLM7PcQl8nQOKCtD+c3dZty1GSwoJDzCeCjnBcbEzTgGFCyzYVFMwri5jPjG
mi5Bk8TVpuic4sucLDQVuIMwIlLuOwDNNhly/styoQn8x1d0yTAS8SAtKdJLbRwxQ18biYtmmgP5
EX3Iq10Ww8kf0x/LpMY2mh+ZmZGdMM9nu/kSGQ6yoZj5GY3BpxAYz9Hsa2yv81FiShUZBH5CVkHl
15t65Ijquem30qneE404Jmtmd0RjstYLnsLDbN+/GRqLghUixunlw/JzL0qw5eLVrs4uxWubGv0K
ffwtyIxsm87NKrvBkGuXNCiED8B36N0vMq4PvkW32Cwa69zbGCCaeoWgnDVxcLtrMfYmgb4VmrFF
TOnyckCGBKRk9YwYA2A1zch7Lhv3EezX95ABzTbVbYREDhEKsgQaQiP4mvpGvFFYKaj75slrZt0X
TSZ6xP9ZkTtyJxdpOIjH8oBpi0FU5lzagMyIUpS/TTLdqGrwnwRMfsl5GzyziI+ZC/xIKgFxD0kY
PjI2TNoL0sIdxfCWkU0b3V3vhRgP/QOLOyNs+ARJW7X72gq++yRfbx30P5tAGdVzTV23DRjsAngg
MEtomqKQZhb1+eMrq90jOkJR0TTfM0YDJZWs6U/9M1QlRAi6dJ9w8yenwCvr3R/igXmYL7ojxqvX
xbroWRQqgUe8qtPkFtZ0asvRkRWg6YLStxuPi98WGMVh7KWPiZTFV43h2Um1p3EeD2lR2aJyRL3r
pMx72gBwI2iPhAFBDhkMCRQLiA9gvoiTuYTvODHmCHAMcV7G3cuUdp6u2wmHM5cp9Xzpxg3ay5Kw
FHxKnDWfMFt2F5PYG5R7eLHQb64qq092U4ld1ewz4nvaiOz51HmZCiDd3Db4Vma/DMYl/UBkynU+
Mg8UWHU8K6j78KGsvi1/wmPydUZXukI8Uhzreo7w9FjOeUlHk8HSicQnlEGqoxduubfR067LQ11A
a1qNiW0e4klnvDyk0z5vvtqamZySxgjI7BgsQCqdBiLCI+LZHP64cLPk274ZkQoCf3AFOVtDKkci
l0d7C6dFXhY3eUJ0YYeIiO/ZANdFRLRfX5b+l6IeP7qsqt6EgbiMjsTeRlmJE8pyru0MlOnnS+s9
+0adfSIrGiQK81kzRPvvbnU8UJ+56qZ4Axi2TgmsYrDav2ql/cYLIvLEndux/APn5SvXRfdiFIlc
yXmsulzc+StOwVtTePnJa9JZuzUjOnrWrSqOjD3tOue0XERoIjAxxzvgOhres1ccTt1vfavoemgU
zitdt/pdHmOgmy2TOpFTGZm0mxpRHdIFJuDd6L806Bovo6zik4sp/fM7upq7uLRoY4D0eLU7ArP0
AnWrq3Jjl2N4W/tKmA+it92j5egnQ6Nd0DvyhyMnnA1Jmx9iy/zKQNn84mtGtU4UQCzEjT+XkWhF
8GLlkZTe6FmwdfM0R6DNqDRxnjCxYWCiBeS0TAVSDWSSbXo3m3zarTONyH56ItCRdKcbEGrB1snj
j7AElocjjfGzH8idbqXXgU/vAhbaqrGnRbLyNlrFrMJmzdhHaO7X9MOxqce+zoAhpakUOcFGy4gC
apGXGmH6zZ1V174omLeywinL3yXcqytmMS+RYGCzrAZF1XB7i6ZdtYk2c86sam7E9Pfld/n39Osy
Lm1HDwKaVSjgEt2EVQ7xLkvKxmWet+1Kj/4ew9+HPiSzwNYxpgT21D+RIvliI/gpY6t8SMwq3Hoq
QpSgXONWJJfe+4a3G4una7/jQ7uJAYVk0snxa3vgicTuYaJsgMJ67BIeGC80q40Ybik64AcnARxW
CpFC3amd06KgQvhBvT236oFIuHRwKB+cNMShZTvGxp63Kk/sLRvLyeC2/D758ZEcsciN/gHyJf0B
a2DeJjoBJyUVD57OZFNhKciTkQa8G2xJh3tPacyQlImrGvviLHF3YhgOenqzUYecAuXdG4eWhi8d
4mpN0R4Wiaoaxq9uq+TJ6we1axLTICNI31sqG49Jn+n4u2p7F9s0h1vb+1oxDe4bW72NGYcHnxn0
ofRLFOBTuKZNGhxdo0TgP1uXkKBFRP3wGWS9j0nVzbLZ6tleppm61XhDuFmiSHVwD4xy0QzIoOh5
fpBPMXODv2bq34Vt1WeaSu0u1RiAakX5k56s3LiChy6O/GQP9Okr/SPo1YpdE8FJv53QVQKHWPcx
8ZKywBClJop7At1lNUybwbXelPxCx65BzKwO9RxqJ5yB3Jj5snxrJtR9g0WX2MPHdZQQNOAMxfoT
mAT9qa6tdusip4s1Mi18FchnSYuFKs6+tL19c8NIPiVGI58KTnqSxLedlKm/CifNfMq8Ej2yieQi
mgh0CwoO2IpTPnoro4abw11kB3hkxjFx9ynSf4xAWXoQ4xx8McFr2rs56TNtR9EvJhMexGx6G3M+
oRwS/2HQ/ZFnKleraM4ZRJn3ZRgZaFVoDlZiHM5uK7u1XZNlMa8NdTZ5eE3QXhqcfleCDNutKrX0
4l/ifByQFJJEuTNnbfUil2t0EimnBIr2rNQrXQsBI8KfyHIiZsYjb1orLot8fAgoMkOSW82YZNnl
KImoOF7TQ6Ln1Vh3HLvpJokAbjHVii9iqC8YYTZOWY7vZKu9CGGbZ9w1a1EiQEbiiLQCop4vmWvo
Q7zLZ7OhpoBpy5Kxd2uW+zF29W3jy/rJ9zOWJUx1UXNn+rrGZSrvkIKIlse8FD4u9vpSiXGH/vEj
QIOPRYALXdt5UZ7LxqwHNltHt6C1xF0z8BmYVg1vSxClyX1Np8FnbKjTaS1RerGH98Y5pwG1XpTb
Ael/a3fUjetnRUOv7D1sxeyKAf08kRcRuN67oSXbIWHdBr/zkPo/GTEwBfInbIsifMmFtXLrcU7j
zEzaMB5cpgHallvhHmIFOLeJ2d/QsSQ0VgufiZCbXjoJjlwr4mNtM/JcpKK8v/dgCoN9mfTXRveM
VZXhvF6Kb2nDR3HnnGfO3OlDqI3EuNT6yeoCl6NhbjxZzMPL3qxgnPQG43oNRxAjlB3BCtbBj1gR
Wee0bfvQpXZ8LAMy0XU9dF6G5OZMBb4+I1OvQhPNcWAQigZ1Uq8eKuGTjVpx5Ui7ftXL/Ksr2PXM
0q4X+fva9HSwYoD0zUSFlyQrViZCfWTgpMsFErGDhdF8M0gal7bdV1tcv/q67RSxoTbmFh9xEZ0X
xoUSMl4gxKXx8rVJSvExm31eVimQZCapywYePcqaXBNifBl3DY2N4jS+I62GeFWGhEAPBHlwTGPG
qLJDJ0v7THgdirjBcNB+hOXVqCpctGkSP45mfqwDw5w1yNqeGoEuK/ZP0EfrWE8zaJOWWKcNj6No
NDgCRoHLJ1WrlhvhceBheBocMKTwI9vt0mHAwIiW0KiwAxTRIVbMW5Q7r4eJH65d2q0jkwgkxs5v
TJkwm2Tom6tD4epnLBv5UeoJfQkvstYOCu3NMK8Vy4XXF1woWGmEl6FGvTVdRuajpp+qW84ohoPe
Vs2rcubFCheeV9JxnHpu88byt3mrYddjWBtk2BCa0lk5GIHPoR3JUy+/FAyKr8slVOIDggImUR7k
s9lH2r4GEZqMtkN6SDyr6Dj/VhGnVgO6GU0Euo8iY2NL82KWFehjTTZjfS2yurqqufe7xIx70p4X
OKarU4/gj6Y/ORdfJ9srnixht0c2+xWAmK+G7+k7z0DdYDrJcIk5v110GYO/CwuATmas38zyacgs
SmmItW80iDZFqt4hg9FWxwMcrIw2R4tSzfwjP3pFHNIyGmnb1RCYP4OxbCmBsgLrCxdAiElMobVU
e8vF1MRwqIeOAzNSpRlPUC1DcSfmia1URt8yz56GPr1Ndl1cdL56Wn4pcv3vhjHLD4zgrcyThswa
yC8V8LJzoFHqdllw/O/oglviVEoUWOkYfwEVAXyO1v01UvF+kVSLGaQxSAScJrgeoOFbG0nRBtWj
y2evD3dprhvORd86Nz34Yal/JKb5w2/K3/Mkv7alHpAzghAPEStxF+BAcBZSs5DKgeQv3aStSxVI
0ANvxsC4JciKtQ2n6j1TCWPZRhAy6MIGzLL4pg+CFPXavKfCNO+YoORGoyCllTNIsHz0AhV9LpE7
M4aIGU4+d0rtaqqPRiWSfTNlw4b0+fbQR1gYuEHkMxbu/onQ5XX5+V0mn0mbRmuW4coW9fxtUppI
g3lql78w5dK79mP5sPxmqDP5yUT1W5xWPkhA1LMyC1GNN4U3I8OGmWxEZnBYpMZtSprfhlLvOsQO
ROv+8aXvQTmTdCSXX4x9IiCNqPzwE987EdvrnQhDlSeYEM2qkonY6ziI9lVGKTiiFupJPV17Ajta
z1Rt5ZhTBMAgNA/0+q2+T64aGtVro1yS4kNBNaG5NbShWAgavP/z277Q3+020smQ9CrGCWGaXvOI
s1QhENAt/8Lya0HkjGKVzPi8zDPaDZtatdZ0oBk4twaUsFUBUgpdJgFAfL9c4rRkNmC1h0SU38YF
SBcZNW3e+oA6zbq3lHO0omD7LXd9P5+M2/lSe947xApyo0STHlDWPywnEruUHEv86Y/L5ykl1ZvP
iLo/eOl/IYF///80958L6P2T5g5P/x9o7s1v6fhXljt//pPlrnv/scnBkcTiCCoRzwNL/Ylyd/7j
6IwdpWPaREhJit//S3K33P8IaRO+TCataduWQ5aIKhaSu2n/BwED4YCOmGMCwa//v5Dc9V9yATAR
mbRdbWFZVH+Ga/0SaFDYWTVhZ8NqVphyldgfHPBItAh6QpCCCb14zj3nmi+W2Lm5C7w2Q2aSOs7e
ba0vnkAg2vbPtTWxbQQ/VRWH/xb58MsLNOh0GxYzCggphmM51kx2/xNuPO4DQzIYZJtyunIVW0ZM
ccUxKRY6rX6vNNaFAYB3hbmcYDd1Cov4u8rT9jmqOHIVSK1YgMJgk/mjdaLpSk4D/8ixKNXvf/rI
/xcwuv1XvjjiSUl0h4GWQjddPjtn/kn+9EpTsHdtw7r6OaspAvcDQOeAdxRGXFi32EWD+mksNWBX
gAK+TD5iS4ptRkO9l+6Q4BsHHc4J+YbWkY8lf7LT9GD1U7otWvI2sFceDFZABYPHdWxEAya6+dJE
AN7OyJI4U2Cv5Pit4ugUpjQVQIVRUOEOzzecZdubp96F5VBHkqy4c0Xy4OKcP/uto+0qM8jCTVYz
2XA1Bic5nmPRpcVJDe7v+NHax0+1eO4hUtHobT5rMa3GKp12y+mgaeP2XwD58+3/J9D88n6Squbw
yHjCgPvyyyc/aUapNz2LYllqt77FCM+mAzu90IZd4qFtjHx5jCv/2Ixsz/QLX8Ywjw+xrqdrP3bG
J/bw93/+jPW/f8a6abKNeo4lzPnR+etnXFET47QaabhV1vDY19pAZuv0Vg5Tc+0bEFk5yIR0cu5d
Uv4+VQlA2dnNmJFsVLTk0vzzyzH+9nCwaugeRjchHFMX1i85DMBcVNtlsVoNjaCUb8LwIYMtsOt1
QqpEU5DjY02PwHBoJka9M0ciZUQoDzl0Hh/Nu+F1FJHwaE7oxY4FjD6v7+W7FReYAUm99kvLOTc4
m9ZekKWbbIpJz2H0eGxRZG71bHTpSoI4yfHFfG41f8kN+XPGxP/yVhOHSvY8DxUiRiR+f32r86pG
JDuIdqWq8s3y2KkpRmaNQ/CtmAQ+taE75Fk7vnr+b1ZPzCt+XZp+ZuMyyWeG889v9ZzG8N/Ug/lm
9HSL/GPD9AyD5eiXm1GOpEoVi9BDZvDKwk7fYuhFCZaI7NHSIfUPgXX85//z18XZ0A2XLcDVjfkJ
kHzQf30LsLzSHTFdFJ34m7VZYl2YFW2qzsK40YztxKdIbEEY4fLo/Lx7RvAN8N9APxil73YaZJel
wVdZ+rsBnuYYwpNYZQ7Snn9+pcb8Sv789vBKDR4Iw2RvslxT/hJmkY96lOPMKlajbX4hJYfz2KCb
D7refagcwdVKMEjbMw81X60iIQJZ+nenb/xT3LYfiAmmda6s/txOxpdP7aedJtM28WboXGaeWsay
V6quuzdTJ7BJnGqQADf01W9yEOpqZwGtSVopGCkQ6//zD+dYv374Os+W7biGBY1SzJv2Xz+HqCct
PTEbRit1Io90LvZ9Y9aPKfiBcxP5eJBH98XPjPxZIbCBxOwHsE7Ln2LMjKf594YSXwkgWu1cuJhn
EHhq2z4sSaism+pR0DxuwSQ+J4Xzs8WiewHO7m5CHQYKAKgTvVg0CXbtbaVWvPuS+YzmxF97v1cv
nQc3GVSmn4rhVQqdedSlHkCgZO4oD1YLCRXSIQB77JEnJvj5Mw2pK5NC96B8A7mB0bNv2sygQ1F9
LCqDxMF+lCUPWuYXEDUgMlVWoh9prpsvmf1AN9t8TXsFjNYMH4oM+9myxtU+ksB8yqaV0vvkUCqS
Dz2nZ2cqqX+lEZZHjjL2Mx2DF3wmcpei/6ODKM0vQlTbLnGj1ZK5xao53WK/PA66Q+5jEcvNIpcv
W0EImYFTi2y+1dB1YjeNikgJjvSH2B4M0DFh8IBEF81eDZhf8J8fDcvEAhXdWnbuo9Z7wUNp3KXe
mA+tYEGMyoROYZ2CvjZ96+jhOti2jgX/rSMj1Ys4HHTzzYeNpICY1pOdkaiXxnA5rpBZcRmDzEGw
Z2nlqak142DB9MYn7vfncjTeNcf0zwtgQeYwF6tZzmXYtbwtl2oa5FbzKWgGfKObWA6boczFT4oy
Qg5xKgXAJpviKZPCO2cO8/gqqaBM+ghLu8rL34y6JdEsIDvAYAUgtMp8CJm787A1m6QBV9+Z1Ufr
IYyEFEXmJfrCWBTaGUbHxOfNV8WoEP+1xVMTf6heZi/K6ElSXRYY7FfhWkZu/QTzrjrYBVGlvW1A
h6n098ALB/CA9YSEmha5gjO5TsrcODWRNI9uZ/Q7t4FQrzGTrmeCm1euOYen+5kH+pwWVnaTGlNf
3zwaU9V9WBZViykbZpJCVWSld3h4o/FbWZjOj4zU6zTRHpYHwbO94K4CoIlFclaCydvALdwgvtqI
pRCy3Mi9adBPGJn0UN87/TUOQPsZQ5CvCwe5uo3QPgz8RxDtGBRZrvpTUvjMczg3rjyiIEiOpaU+
EwWd3DMurmCWk1t5cjRqD8zOrBOgWGVVm2u45a9WqHmfNM834U2GzrGKobprTvkWSZSObUmgUFH5
zr4Q03sQzjxpNI/7gTE/QpMowGNk05iTgc0fcz9QcdhnhyI1gH2TzZcxNBNSimPnEvi455CtPy//
N4kZziUzuop7GOqplqp+FRU0+1sEsDs0Mj/1mcaReFAvkaVA0/RyuoPzV6jcUAbOf2txxqP0cmg1
NT/xoPcbJJTE6fVxgUIRMaVHUuNhqRhMwwDfMLnWc8cBPtP7ia6FkzxMeArWtTERMe0U0RrnHivK
bD7u6vAESTh7STozex7o/loBLeyks2EI8+4FbfssVbtbvA0YQmh9O8J9RIMbrybbD99yH+o9R/5h
axrtd+SZ6JW6WiFDieZB7nRuc7u+TEaOqAuIwDoIUu/oW6PaljpcXS18WvRsRZ59C8AIf6G3/VEF
0dFS9fjYqhizk4ZHrAvrVagwPFUFVggPwLv0RXqdCggQsY8qLkIRdA8aak9YPwelIV00swHfZCPb
g/89SAfnWEale5uVyz7xb2fycL/GXUe0KESATUe35JYQIrTrhQmSYPB2btCHn5SZfrCx3wcEHi5f
qSzs3+xxDuI5psLFaEuz9YpHcCZVzuRKL1cOHkBFOLabox6ZgCi6gSwRdyevpYi6O0/fh2uPI7S6
BtMaFgHwT0a1s2jpHQhcpPs2U1sXnJoLAm9TR/CnwMlnu47Es5XhsjGZw7fItsBizFjOEBGwhdby
uCQb0PaH515ifG+WDT4JTnSStBNHI0RpuV1tNQwbhJ0M8sEEWLFSs0IOuxKOu7I/iij5vcqmEl3B
2JDeokdXgXxzA1z1nmjdm6AwOgZxb5zgNLG+eENwtyrwSX1r1m++m3xjTPRQ4jteF3aZ7zozLwnR
QOXmgyt81jVMgMMAyQQWjEPAxc4+LVMEmTFKDS1z/Bppt6Htr37RPtYq4yE3VLh3LQGsAfrauSB6
xFocsqGmq8ty4kLn1K6gaa3pK/ePKrW2ekz2oyGiOYko8dCLeAdZt8lHkmlX5swHmHs5Oq+OCAnN
vC6IlpAddQaPF7s2xalk2Wc0Df4Wu2+5kT7B6IvyEoNUtnZ0c9jITI67+MQD0T5GGLUeEXY3O08A
dcPmTDi9hw+fpJgToi7GQh5SDbcx7yXnpE0a6MxX4qLft9Bb2qY8hO4wDxaTy3IBF4flggDCFZ2s
EMxgNhxMWYYX3SwT4nOKM464+CEVxGugbCFR3oYoecrjUF3K+WILF96kO+Bzm9VSdiDhHMDGineZ
Vocb5XfmaxaX3iEz/dunN1BW+j6x0Kp1rQxegXBNsg+uzMZW3Iby1sequ/EC3Z1qyukZpvGt1rpD
VwQrvTDkt57iae3NpnBGBiYhY4Ruh7QAL3VCJIsZTvBrM7S6OD4jS4TPdo+ndaok1OkYLWbWa82u
9LKH3i5b+h1T/+JVPpyjOoWPppfa5hPbGzoxzHDjuAzoEUXUlzqwvyNsyZj3aMxxWutZ9YRtLyqZ
SQtekb6odUnL8l42br9NsIAdMidPIPG3Fixbt9bxaQ5UeTZDQDMpzsb8zzqura/jtmn2DIy1E6wX
BDQZgAQ1RMxAWGXXAxm35yT2ii880DtoLdndj8QLjITsVvulvipMNa82cfCURSb3QWy+YpGG813e
h8FJnibhPiPPyTbLaQCRkA1KKqBY78se1wr/BVXMtGlLwlhawp3eMrJlY1Tl0Q3P//SDiSjZHu6J
2oaCNxindcZ861PfZubBfUEedxbgLyZElD+Vc/Vimd/8qXsh0guJehwGB1tK9WiYt4A4VY02EzRN
xX5nj9m29MFyT1B6AbIOpIL4PaEaFrLTedo4KV/j+UPmEFvTuxdXP6Bj5DuDeXhIluacmDSbm3Jz
Il0zVds64dHVZyTzlA6KBmr0OgztuzlIGOB5/qLm3UiF6PMaHPFyvNcixMcdeTOmN81WtuUbxzbg
4/rnc8QvqYn08hxOSMIiuMFzbaaVc7LenxpEhBDSNNex+utRdELGbOwzpmN3TnnhJtWGr6Ya4GJo
3qmqwnjTeSrZLpSp5RKk7raxreBJtfW35Q0PI8OEKO7YRwOKepxO/9Ls+NuZznGZMwqXl22wav/a
zzL6SqS+h9m5GlIwI/Mg3YCHflCZqx4waF2tzumuCSrsbcFI899igf/230ubHidzJ2nqjuu5vxwp
PVxAkhlxs0pKYHF9GaFfkkGHUJXMcCQh9cEKAae7hRfAepbq6jJU9PYhCgECseSlc/Xp0HrolenA
0OafmSCLbNWPI2//zx+tOafb/+X8Kx137sVIjNC6MH59sYGfWV0TzxQb4uXWHQ7iVUz9MhTdmaiS
7jyFyb0yfAg/TQB3By0V+F/zy1zlXJKc3CuX+cBqKSJZMsPN1GNxMzKw77IBIehhY1hbqh9Pfdn9
6COVPWdKzfYDP0IeLmyk4ZJNstaoYSZtB5bF+rd23N9/RMnhl0xGi860oXu/dIp7bQDxknioteaK
chrYKdejRmPJk30BfT9v0CAy7NRcVW0RF8q1Lfz4X2Ic/9YU1CXBu9wYns1/A4dhbtD96RkK24DD
hOVOq7BGB87UFCGJqEO8aLH39CmPXDaHeCLpS6OzvfHNujrZYOlDz6l+IPhIWTSi/F/ugL+1q+YX
5ji0qUCw0K5afv9PL2ySI1JqVtFVTafsQi7ipWDQeQ164FhBED0Xevq91Q0OfHmUbNI6nqGAGCGz
mcEgXLP4l3eKJv4v96Qh8NMxqPVQH/Gpmb88QEFY5I7yZ/h4jNG9mMW9c49BrpmClht78HEF4zTY
B2CPPxqPACPpds+qzdpjLkl6HlEawShhdlXGp8ZI05MWKgIHpN2ieNQw36b5E5RC/QGk2pqgm7bG
TWYA4RbyLczTU9JCrAg0NT06fvEzUihSq8F7VgDSbk0WZLelBe587WYtV1yggvw0Zduadai8BrtE
pDvXOEziw/JkLActULiKYyiPxxSE3z6bS581MT6iCMWGVj+5jfzgvb2nDW3ZQvd7zppnL0f+JqLI
ekkceVs6DfXUpE+G9y5mfz8ttSlnWFpqpf4C/4y0hwaS2XJIGXT7Wz3AUTdtXG5I9h+LclLHBVnt
e10KxnOHmt+6GvOlMDhV/3EW7ULzSNFG5DsnjW0JYnYjwXrGa4T72BIix1+Vjjt8t/LfFaeyn31H
Jo5g8slhOIvORZA0t85jOXGkOKKynE2udvaFN93i/BUlorkvP4rAt9h5vnFyDNYL3YZcGaE03ESm
XZ69RpZ3s/N/T33VkN7kY9RG47/qpajuIhW0+TvbYbNxQxxFOvb3IQYVppU/sfiuSfEksmHMrDWY
82KL2iF7wO98d9Jq/M0ioGhFafp/+Dqz3biRtcs+EQHOwy3JnJUppSRLsm8IWbY5z8Eh+PS9SJ3u
A/QP/DeCVVUo20oy4hv2Xtt7xz1TBHFXzq+T1/UEk1XiLsvQmOmJDcb3OwJZ5EeME9HHOp/v1cVm
xbk+Q3iDKN3Wmlxzq1dZMvowlvaY5CrTIt5vncKfimHodgD86vfBmZygdqYHA8H31ezdi1EkyHjj
52EVRTuimB8wrwt2PF73IARBZLxyc2BoNZ5RCgDEteUri6Dvx8ZR1L3WVcaPdQ7+0NqICxGvYWJI
vF95nVKRaV9eozXfDM+5noh+LIGxd+mM5JEP72Ti/atWm6pqAyc0u4xExL67pwx7Om9EnywtcwXH
PRDHYOy9LfWgZqAdmG331aouNvsK+/r/+06Q1+EvGXBxhQTop16Ohj8hxH5z+4EXA39vKjV8z+tv
oio6IKipFjyoEmQm8SBTUf+1CS8J8iiNL9ZsPG+d+0TTe05WhgKACmBqy6DsO7Uw9yBdP7HKVVg9
M+UQGeTi5Yk6YRtbXH8ZrOURZ1Acfh+uS+2mO0c13tG+kj3pJuCi8aSWVD5+l0wFLyBWbt5PLSis
xdqNVTS+WyufLze7pyirVhmh/oeYJ/clKeicG2HGOPvwJ65ojnKMuL087U+bWa80/uZt49urdfqO
x4RQN+gTUpPqc6SM/WnUBrZWWhfvUgV69pIXV5gSM8EKubd3PMA2R81OXl1D9BenEpJEVLq8SxrZ
QR3ly3nT1i2m8/M/T0LrDLfF0gi1Sagk0hSNog5qb7MgY/3tEFM91BDMT4ivsEHipt0stZIEuUBD
kbuHeB0fMh1q1qCSk5rEPYRvG2HUYk73zXq0fem7tr7CK+ZJ8gr9pNpl+gLWoizxTM9I7mhQs/8E
YqHNZS7WN9ahGuJ/yC/mKytE/aS5CHAzLdg6c3dh/bJdy7bgmJhI17NHZdyrCsKc7U9fLupr1pJ6
sn1XubccV2u23pnReMqA6xxM3ZnfXD06N4uph9tRi4Oh37Hxik/4RI3z6EzFfrGZvbr2rTBm7JOK
qu07i4CdrT0uUfSJAXbl92mdSN03K6N9SkRp+0OvH7bfvHddBQ4cDN/WMJYHIHeHpc4umxugTcDb
W5l5tk28wZ0nsmMj252tsIBUc3Ph2AKXXRkdrJm0C4Qo2wNgODX0pC3BmcidGpv5zexHXvfY+rQW
of/IRFTe5OJ8Lo6TXEC6oPHalFJrwI+hIRzVSbhBH4p6s1glFBY4g102D0Q5Q/E+JWZXHYWVkzvG
jITU0Lh5SHKrD0U1yGMBUTbsVCXZKz0IYZ7r7LmqHdqQzaqyVerrNCdFT/yUCWM5sF5qfjYOZ9rS
DbbvzXN1cdES5tbMm7B5iAU1NfsB40XVjHNEnXtoHfytpmZc5FDLX5XJrAbhFOEE0KyUGgGwMuaf
KvPt3dxXyqFo8jdrivSdS1wbOTIZDufYLsKKreqFkfvjViQlU6YdU73Vj/3Uk4iwLA/mZOYHkzt2
Hzeo1Y2hgVDVTl8G3fq9jjWx62wabbMojCByI/WuMwIkVQq4rVdkxbfc3IB1GoJsDshLKr7AoKA3
wt953CYbvUEi8LeToBk+dCLBfQcqbYjXdHwf1Y+4nW+wlnv8ouVvN8flXMyvchxfEXuJTyVbbkP1
p2pYAWIk7HbKdkgYLQtwM636n0JKipEVKtE5/cGq7BzmrcoibJltPMWG92EPxrM8Zph4nnUS/QKI
5PpylK39uP2pBv7eFy3L/SQu4H2jDXuguAXNppNyE03qF5ZqFz/D5F1w7YR1rzONGcaBnFA1vjgj
CY4RxIbe7uIXKSDucwcsP6ssfo0TX2tRp5nSGA/sHMbA9UgTc1wgz954HKw0/U2AxlHlXbl/i4KQ
KbT7Yr3H9GIUh7KFUUAwfJRb6btq9CepsoisUOxdFDN2jhMdVZATa+KXmTmekYJjNm6nz4WjkMEq
NDO9slRCbdnK9FIy4tb6+7bQMavkVLjpGa/LeFShoUgfC5EdiK6mnPDwpuWT+a8YV7b3wj3PunFf
NlGs+fq8BFMx1RCVwIr2dlaSk6bGw4nXAVXz2hJ0CRaNmkp4T5Vlk5Wg2MHWisUqSZTJwHKTYpXs
xzl5JG+ge6ywgfEJH4gKrN/TemUi82L6fQy82sBd+wwi6X0u8vEnrOsEr5WTvOoOcjqjnn9YKvMx
s/WSl7qJ2nuLzF35F2tqwS1NQcqy1AGLagCZU+vpqAlApNvIJCveHBtT1Cid5mfR9CD5Kq06i951
jF1Z1kzZZPJURTlLoK4GVMt5dxrhJB4r7TIV+swki9VYCXnUd7AREsXFYYKQ71UfPMGgrnjH0F+c
B2uar0kaXzuA+6+6tfI3pvZnyQB6279phoxDe7Hrq6NheYu9cTp9RwHnTmwcQPASaa7mK0Qr3lOl
kb3cOfkhW6uaZuDJUof24X/vb01gRf+zm6CTMNmS0Xw57v8/vNDNMu9MzIP+NxyWhL157VIpsHL4
5gComXGN3YDQes1UtTUyXVxpnDjJ5AWpozX8VhiKvy3DMvuTg20Pjbx5m5JZxTP0oWamgtu2jD+F
Wu0SE3O6tjzMY0caQdW4voP6ex/LUgD7QPLNaBwpq2uLcPuWPLv//At6ZI1KXLwN7RLTgGjlyU4i
/cEk6XovvNJ8dEpK0VToOVuHskVkXrw2s+MeJ2IHXqfWy45qEiiq4UCY5H7Q1i+MdeVudsiU8Gw2
VPQ87U3W3viklwBlJpNsMZIif6XO8BeV6Cr1oEI1C6O9G5IEb/Q9+0UR9fW/X0h7RGUl1fYABU48
G94y7cUA9upEAplTncxBOl/epGXBjEPPyEV+imjPA6TK5o8WnLOTFxK/9QonXbs6S3E9LA0LKcjk
TYGrm6HkkOWxTW0q/kZpzPm94Hpa44TdoMHT9YqMElhRJJ8gQxhcIDyE3qRC+h+ZolV2+bnZ5bcv
ipH01xRU2UR2pa8WzK7+++Nhi/XpthNU//UEsMj2aynPT6XMvm0+lpvZJ5LTnLuNlN1IAFmKpn8l
JmN+MrNA+bI6HACOHtX3erTmiw59FZMGAKQavcpxG+WxlWLSP19LjL6XRhh/EQovTzLJvvKJK2oA
b/OIvTn5XgsxD7+x6Vsbb2IsyhrQBwyfbUawzKp9S7LhDqydcDWvKUPesg4vXdednW4+EiQ6Fqby
qx8dE+hUDppDTnhwWvHqZI73VlnphzW7zUmtWQ6z0mSO6sE/0TPI/XbWwoifnWsyOTw3pUfGHqOt
k1KmyzHzoLZtH1fxZ0sh2wZ7ZQ4WUk0AK/ZaBvaFmewVtChhVoOM90mtmi9e1uhMObz85g7qYduU
0VGHtqkkQTTIFRqg6j/gb+Hnz4jbYJXwe55FTtwsDAo4mxHWveVQm0q/gzCa35m+L5L5rjLq8r3p
wCdldbvTcC3Sh6/xwqX1NXJE+pb3n9pYeurw3VAlkwmV0DJVOv3CIexj/T3SYlTOHIhXw7P/enax
omdSeFL56XuXnE/L9NK49seSzoi5Eu0fvGj1wUZrf1LU8qjgCCTjWHXUg5i9CQaWqiDz5lcsuVY/
SxoFzHXjIFZL9zKSyrznzM5vXuceB404RF1Z+gv4crnHWmW9UM0SppJLKjLipe4ynY13S3Q/CpFK
rjfNOlgKYH8yod7VOfpwcuXFS8rlV4dDhqShFEBdrp3TlA66g43Usmp5BQ/CJoEq4xFTIfZXaYUw
U8kdyK2/KuvtsZKEUCAhDxSYJn81G/BSE1312k6f5rn3XpUuBHceqiRSIkwm5nA/gag9N4zsWNpm
CTkeqnu0MtLS5OKdtgTaHsUexrbY2iEPxoFpeNrZ9uBZ5Cudc3IjmFm2xAjLABGzARYxwBs2k//S
3fcZYA30gozsitbxi2E0EBAdNxUGYR7UjJUSH02zt8818aQHy0xHXkPe4QLbcPW7KK0dn4P8yEuQ
PxUG2ixf1aHdBDCEkhLde2rvtnH64LTacSlZJEXN+rL9X9IdYwmgz2iToSx8NnMnnm21IqSrsp67
HIhSnw+OPwBNo9Nc9GH/fdn2K6JMrE1Szzt23X6V6vq1NU3tu6IgvFu/1QYZ0LMaLHns7QTIm6dh
ceKnYl5YK+gQSLdvU/TY7DorUIN5PaCLkAyJJ/Fqrs+JCrLZj0v4O+hHiW2Cr3qkaG2fwO9GQa7K
U9I54rU2rN+yHUArgdC9q73YtRaBwaowKroAMgu6CqlsjekCIT0x9oAtLG8+MscBRj0MqDa7/IMQ
EZLq4yll5wEcr+lL7U1MO8NMm3c9afd6Pri7jtROfI0pwQAsXl8j9uFNk/3YLvfti0tmRNw6V/4Q
yXV0+vE1iUtAr2nJykj33mloipPcCjjbMAXJuCgfzDg9yAF5X05SFh7/5G3WknYnSOJiBgVH0WKs
FjrmRDSUoRkA9BVOQ30kY83zqiC1NMQKytzfcVPVuFdZuG5qnLh+0XuluZpkCk4GvE4i5LJzQliV
AHt5LqjcfGkmRBF6cfysyfcu0k20D1Mc6i6iHDuLHxBQyV2lusXOnXMy3mFNHd18KR6JUQ61fjTO
dBxmSNIWr7rbQE9aLJaDcKsIoIbK4yias6vjluRzFn8kHkjlNsZF5Tvw0IMMi9uNuZl4MKFqAq5h
veuK5ZP63e9Gr//ZERhFV+v+m2sr38WW2lwypC4RkgP7j6YbFtcepAXVEPUrIjeE/tct5opLGF8b
vRns/Dz7MC19D6brpYRcc9kGTHO8SYEl4BIIt+FgJuVTO42A2GlAlXkg0tku25+k8fCWtc8A60u8
CBkO6VxY5zGvviNGhlIauzQjGCHDgScVzf2RN0W2q3IF/nPZ/yYhBb0HWB1whIyK/Gl165m5+g9u
aXsWsB+91bnCrSQeXUQn7epqUfThLav40Yi0rwMsP/ojeA5ALfi/6kCdSxlOBaFos4qXuEe4vP/u
z1ciF011H5rAY8LRAj0v9eRl3N7giXrGRxCGtz1eMb9lvly3X6GwWVkiAkNTIi42Hdv7XJKjNyRy
7/QRudRR6V2TxY7ESVh4umfHMJ7Q8RyIMh2vuubZN2/Bqr7iY6SXf+hroU1RtpycKnkHJYiPVLcJ
zQADpqVmdk/XYthRRE75bP0YJ0K8CFbPnrcvPfF/hqlqT9t3orVNzvz+o1UTJ6y1LtlNMhM05iyK
AjlZ2v77+yqrl8deH37VE2l8k9e/cxlE+DxV4UE3QyBP3/yIXonoifVXbRsp4VwlE4vVLjlAfyfS
zzKsl8mlLCA0b7mQ+mu9yAI0djUpH/VYxUEJZjYijgYsoD0TC5HCf1j/tnpc1Xjoku+7nveIJcMM
N89x7bBpQI7+d1W43ci2jKF1cEOx4NzKgzZC1jTP8lkr+vJJJ42WjdjTZETGaluL7k4UOU9a+zJU
TnqMZ7ifcj1dOo1lFRyd8lxwbR3VmPgFwUNy1qMBU/f6Q60mMiq0xpYINuGB1dFfAVXHz3ibZ6nI
Zwes5A0u9P5bLCcs21+wVb30NtZySlI1JCrcPWoVPkgD8so+7kA6O56w7rPOONaZPZMOSPNO+djE
e8QafllHoPUIzzouCFRuZtns+yLzdpParkxMJb8aAtStt2QfrIj6u5gJhLRsKlLVqawXY6jPagS8
o1nGht5c/srWsN7tS1KBmRQDk6/FSJgnxTYJPGRbeNAaJ1NdfAaR5nV817S6edPcKGxFhWe0Lw62
MSQv09oQWjLNuH0W77E1PfcRDDImCpA+IGPI/F61PNZ6zeaMXinzBOGC3qBdti96U3dHQ5dnu1jk
eZhv3yiLeMGN3UbEEn3PlQadkUn6Ay0r0HJXzXybGAFstCvLo+Pf+TT6N9NR5PHbO7y6iEcBnCH5
N/fOgC0zHy92q7hIH6zfA8rTS6dZJth/Mvr0Ur2PWgGL6FlPJdhIUo9bbbIu25c+0z+tyYVbF+ul
PNckVm5P3PYAGiWyCl0q2SmxXU6SmocJeXdCwoNlHrOBO7RRrPa5dFP96IyttTNyshFXDtuipfK2
/cptVPBptc00bG797TDYvmgksOzYm9Sh5oyfmZu012kYp9vYDz89sRQv5FEGlDfi2YH13LZO/lgA
93GaPDrLOP3zrbPEy02w0WLNT+hdyl0+k/gCfZ79ae/g9NYbhhod7PSu0oGcjaQyZ308vrK7J01T
J3NNrT4xGpgfa2kVDJgAAoNNVThlzH90lxxM2UWc4NX8YQjVDQu7WR4dpZwOiVFOSBb5l6mMrGBM
aMyizqHhXZoRAIWmBrVLLOz2LZKnS0zeOeMfJpFVMczPfJTwCdkbL3GuMGVZ8tBokbrHozlc2kK8
V0khX0cI3scpwb3tABB/w6jxINRiIry9ov4IWqx2wMSJM0Fgmvy1p+wHmBHnlwdrmY2bAQ0rjUk3
4R69ELwxYyZFT/Kfb9FIbN/mQ+IcDWDjrUG9a6aD89PrCIAtnVS7zQXgp2Uaf0fCTnclvd4+0/Pq
qenKZO8NphFs37qG8ZKaVnNtVYRfMHBbcqWz5HXMYp6qEfiPyCv0hERGkJqBcEbHr8l4d6HFZLjT
EDx/yNlijdnQk3AlzecZ+NkzC/gPRc7Vw/aP+iW2whHtpp8OJZmO69+lw958Kar2P9/WrtWiy1Z2
0qtID0st2mBToE9aFJTYCwqmRJ13wFKZ2nYlvRk6sVq3XHz4M9GiQth3Ltdg+y7Fyv/KANwDMDE4
pN0lRGg8mkyTHuMq/fJQJiCn4AHtCVo4T4t+W+RycXrd/pOV9s4W6V/SCsZn22VhXRIxccGne5Yr
fa5VMyzqy7Gc5V+ZdySAbUUe6dJ24FF2cC4K0iZUzoXt4I4Xrp+Kw8aXjLX87cpMW8t6oKipvheZ
xTLC7crQ6KzH9ZDKj7Zom11NfOqRkZ78gCl9kFbT3SAOvlpzCZCDBjygXVd+rpwqH2jn+AiTpqOR
Jzymz2hZaxZCx7RNQDBJbgyQYelHHAP0kEp+1CbYRxR03oOGOQnCaN5/2qROtSUI8qEfMPUmLpsd
vQu2QoZBX3en8q4ey5Gfa1+R2uni4t3OWowMdK1WIXYDqN4VYfnfLwZLDeyrn9YgFC5wRnq8v4dF
U8sfXTHAxfCcLpitVLnbDv9T4o73m9Y4phzjZtunayTfwnwqTGyHkEjR26/mtCZpa7uORysh55PQ
H3Np/sHTfVUzu3/R8/6JMARklGOT3NPWHI9N2QIJwsD21Kbzc8eGeQewb02c4oUo1i99PLRXkwXO
YMQH0RrjdbFt48lOSnMFOyfos4HOyaQ8mdyxH/j/W28hs30Tnqf43/JI1tdhohXyQbGTEmj0X2J2
Y1RlCSEPtcZwgrSa+RTF7+mqlLNFmz/MiesCJoBtKe1Ceygla57WiD5m2mS/S6viyUqnmvhr8bix
Vuy0IFGhR43e2G2IY+2e4EM+OKBzL1YLF28bNRVyjEPJoQz7n3kmqNDoUmkIWiihjNMmP3MQbQCU
x4iyVI08Od6yxwMGnNWavb9X0UvAjmPX7u3McR5U9RFGApFohOSVgza+Unurz0lHUnzsEkyyHszS
iYh2r8D+kNAV4F9SH7ZiFUa+c4wITGb4CAlMT0uS7Oi1+Hmxea1h42uC4PPcG0K7lPnle1Kh9m5+
n9bTZ+Y+OtWkl6+NIg7P7thNzJ9lVl7i0nkwTdlead2jux5rFfFGk1+hS2NqoaTBtpM3HHyKUSPu
ZU2GCT/O7rPI0lM9sPNOh6wJKnP8IfNmuBsLiu0tE8KGS8E00Hwq8vkIZD2/ZqNnPBl6v7fGZb4h
5v2oVpqhMi/OvY0q514Rg0D2Xn+0K0C03vrPR5vBAwuk0/Zfbf8okzmo1JidO9fWgCR5pvsFvvws
vMc48ti0m0ys46IlhoorH2VyTA4lwv2tfkrt+tZoWYXGH3aDvq7LJ5V6q5bgpb+b9nX8vi1jTDmY
t/VY9Ck+OaacpQkXgE7vjm79XLKahYyWdzcrHhJ8CV19LdEv7hbE5kQEM20dMrwGEdNvXrOAeAB7
H2El6leTHyhWdsAVT9yogsBhuQhLidFHOI15WBZUpZtkPhlFciRi91fUG91JSjsNRGJEp5Z5VxAV
DF4sQSKwaadfW8JOVCnuA76+J4FI8zx37XTtJuSSTIH3/GQ/qwKtUdYXEPtWDKdomscNA6aone1P
mlmjbaQYxkEmbyrSZ26jMj5T9mCEsIc73dG/JGePEiHiPOh680WmAoGH0Jsggzq+02jJb7OS7Ne4
G9m9v1XUnkEVOfhAchyFVcH7oVkd10nKiJfJnbf4W7YhU+3IZvDyWQ+kxlUI5oJyjM+gCJiZW79H
WwIbyrVnc0qZ7CXsd4TN7k8mkLrLfSSj8eh5CeMfKDQVhnkwOGjEq3jJQnKjPhBD5h7EJmBxgYe+
cjHUDKdB3u2Z4D8R9ExNLUKbU7vpCZatJ+dY0t0Ho9VYu0VZyHLw8NiY3BTR5MmXUU4J9R9WAUtv
Kiz5DbnbkeD/TRIykSOYHVImUklBHDpZx3vAGTRp6SfkLNKiI+ve2cTI6rlj+5KIZ2479v91ov+k
JEU4s3CgJ92FpAeE8O6zexIlvHkhlA/2GegcXP2Y4oU8xVHO9gYArJ57IlRp3W1PWeO6gaMrEIVb
asp5GtnhGuIc6VW9m9Ls3BekrM5V8UdrqK+W/EenMhw2GADvEN7MrK++kqlF/qrrR2u21oeyjXZ5
Q3CkTTzqMLlhCw31iXFToC/iB6vWD4I/fqVzUCoZUG6j6vFZaowPx68++ks08j1Kh6/YmGCni6ql
mUxDnpwS+tSjrUb1PiqUmgmwV53EsvoMIsXb00D/JbMYClkWtjI5khpzZk5S3crU9YviQ0xztBcp
AxIgiMBP5hy+RozLeFHkv1wxmwuAJThaxAXpWU4b06nzxVael4y0m1HD01MRYcY567Z+p8Af6ldk
jEjzmCCN4dnVneFKaKy7QzdUB3PHkmWWZcpVX0aXHpTMgV3FBAAk/bHO2R/sMievQP6yYsZArmFf
KiVh+eKi9Gg85ryjp8JFSDuG/BOB2TrPWZGCrW49ZoQjp4w66d4BM7Jm5DpJDM+zW0IvNZL7mJrd
YVa/atP9IpGN4E2DWmlM6nQHwZeBI3AkMl32jtqVfuTgJDZmIgUUm/Vvz5/guYMxHiqd8pmppL6X
gI/LyPms7dIMmbfpgQvqTB0ouKZe/vF6sNi4rshEQM+AP415VdJnAiwpGnAnzg9xCpU6ka5zJmBm
sbxLJzxUJYuTn8hm+1EUlSDjiCoWBm+FlqLxMJFUeuQhdUsPcTk9KIsG9bSQf+FgEJLLvBEPRRDr
FsNNZcFDEBH6N3AZ25Y5XatTrMyEuClVsuexIaDaGoenCJqLm6yq8RI/34hdzUnixmeP6IVqxuo4
VlDPMP16wdFSPHhZdRDKABeGnZKuYxcaFnIyU69SA41SJhRo4Mm8Dewc+BvZeVJUCM1ln5/ayuLo
RFqhtcqLJEt8IsM8bftzH3M8Na3V+LjbnwV/YQS9nAx628U+88ijYg6Pau0NZ6M8oUdhiI5tNcNH
3wsA45bV7N0/tRaXzOZmziC1bHdLy09ssk2515hMLar1x4KJRJALygbJOJOTymDEaI9wn6DK7RSo
PnnkvFABtn6iNl+1baPLnBCz6Hb3pA1v8D+SIMkRnAiluCEa/OWq02qlSZ+GUsvQ9Ud8nAqbFK14
WtAZeqZPLkHBPkn6OHL+gPNb9qb7XDVJ7ptLUh6BmYXzwM3KoqQf2ssABKiwnUBWSXsqZ4IErZKO
fDRVNP2Z5TMxflFwfCGMzN5kjyRyjM3i1Nltuu9YceyGznlHGe88WnzmCwKWaaVp8olXB7vJ/jXz
WOwcO0U83M57qjIP9BpW2awlNgdVCRZSeDaZyvkN4fpiDM6DnRsvSVQzqtKYUqCcCNnoD4R79NBr
h9QIkW8YWMh/M/S5LkVd752EzAE9HuKLSonBxdAcFRf1vBVRg1ZJf6gICLIX7xli/XJSp7NM1e6K
wbf1GX4+cmZB6+MD0vVF89Vl+qNjuqBn6/PQnPW/BUtpEndQZtZKddUthH0MpaERJeBN4jotSWac
7Z1of5O3XK+9D1M8Ulx9OHiub7qy9YHYFMGUsLChNS3Zi1QlMt0J/jdTrpptEORdXKKNQ1SlPrL4
j+Jx9D2NkImWALNdFE0wFt02ZtbHNDYm2St0GnErBC9BZFYcpfXeDYeF7YGtlIRi5zT1cuq1fUEk
WhNnx86tnHCMLPbR8P7TegyjEvESCho3KNPUvmJya+N/So82IJKU7TEHUthORGsaDfvwJHL3ZbHs
zNYjKDL7UMl3XjpdO3ADwhZGp/aSduIn9jwizu0Py4rfkFE3j55bApngwaFeDrUE8oU9IxpMfqos
fn12gb8N0lqCPqZ8NaGeJrFt3bPxc+SwCru6+yy1gpStJAa2x7CmScevaiJxQRozd+ywrj205TUl
ujLIvHRnudVzKQeFFm8amVinPnwlIheQuc5pp8Pf6d+cFYNmQPCYo8elMGVoF+yUif6Fnl6hL2YE
D8tZiGqXmX+MkQKDGjkKE9jvmpGy5cq5ZLlICt8YULQMsfLX6lwcnZF2Q51YEQR962iDj5iV4CrF
b/y1Iaqp877JaF3IZ8PAyYdFCzdVXcVHlOohYzsPytpPm1cUPRh8ZeySHEisTKg5MHrOFuCQceCj
ZY2AadgCdpWUQdtyv8meSUg8i1MJECMQWfYbSRZqX4IU58j7RM6Dag8WZ+Z5HTzy/qEcOVD7Ika5
8mmlFHGuTYB21X65TvfOk//Cdr/YkQCOozpKcKNMqvnUEU+rp9RpgCx9FIK4SaX4NVFhHUhEzplL
co0iizLGKULfmD7ZLhECUdMQNRyX1Q7ipuGT5MdHGZXaDYU8kqD2tVlihkIKwRGG9aTlE3FEevFa
QU8FkMrPQbqfSJx2Se+Ghir+JCLhqaaLUbqSk9h7wRbrBEjslPPcAPjOq5TY00KnEs/BbaPfQs80
2EHSA853e1i7Ska5b5GLAXp2CbOSuDmlYklJ/JX+o4PDDxj+5Ernzwi7W53mcReR+6d0w7TTSYv0
J3fQjxOTRZyH4gGLdyQZ8sHhfBcDF7kpyyl0Peh52YSGqVXerfFNN+seuL16R7RO2gSvPZrqfQML
MExqagjcjm8AFaBZpYD7xha/J2wS+tRknPZznnxoXLhpVp+lpNaCVllRve/0PHtuxkL4haWyqseY
1kQKT6TSMVVVi+amyFPaa0jr6gJrecS5SO2XpMTcDjrpmLZwHxYYLMeUlen6Ipjc5mVq8oz33t2M
V6dvoR/YEv9aZ0JFRBKf4/oEjITzqMdMjRcWrlaG5X6iFocTTRsdkR/mTu21K2OPZqeAh1hkX4WK
BrPWFA1/orufJtUO2XfpfmYnd9OY44dBv7GSSPdLxchPAK2UWtmf6Zg86q4R13fjfEZAbxlmcJha
8NBDReUPW3X3DqJaUdktpLyvpNkpY9iOhQYtmmy0ZBYhnomjGMf3pu2yA2NwSq9C8tJgqkZy0MBS
6V6kpxf7FCNM2nF9m15S+YqxPiwuaVPTWlEXXn+hBlag8/LecqtnMW09nxR5p2qLiT5qQjMTr7Ia
wYE5YLsMVdkjMV6jSz0aY1rzZZ4PFiYq3CPGnmUbSULiYC3pHwHH/dhqzsFsR41kafChqCGpcHLV
PrZCnHCcDqHMOArqxQb1opGl4VEhZRdi5rPIiXjtoQxxB9965OxMLyzChXVjT4JkHQpyv9gkMPjM
07C0GER16hAMVU6cNG6mJRJ/1MR7VkmrIJBWxwbbTScjaj8ACTAIM7AKOLqjBZ4kRxUDuJP1Z1dx
rFAD6ZcxjMjRWSHR78SLsDhMjcqALmiIX4VXKc8zO7QUbobt/K7K3vupOoiYREq46mAJeheChaOy
sw5mETuBbnVwD2wQOg4ztZT1SxxFNkuCqKML0oDUYmv252qe/L4CH5crF1tk0Tk3Uo8cVuRaFlNx
IeBO2MvOiGzhp7MWAySOkl2BBk+XFRNmJEpmOR4mPmIDRtau6sidswcYjPjezkOdFr7bwSEGWvNU
O8hM2sk+px7QfKSGZVhjQxvn9zgxCRguk3FXcrIm4EZ2ZTN/ekDU/TbzukPq/aXQSg7l7Dwx8vdJ
gWNtAk/ez9ISVoarPfUcygeXTTrDYWXXWOOZH/c1yZ0psIbo7s4oEIsOLK1JXk8idgvqE6CpUwJ9
akEg1Ib4TsAGDMafxmV2IV2076y8ghkJE8O1jHki8eRYbVzIgB0qOR2779JZNlWHO/KpnPJcfesK
whwg8/hZla/oQPgDY4PO0Sc5k2BJjwFHquVBaqI1n3D/hiLvfhkJBicWogQ3aS6J1lWLRhj1BuN7
3eV9REEbt/17hdFzT6OCwiZj4IcRf9eTVKQAlz6a0UASKY3q4JIahfVyh+9v/kysUGhMcDqErEXJ
gqM+mRF0LwjINz7B5TjKFp2C98Oi8jt1ZEBNTvTb6YdTA4tnx8bYCia00Ktmk5VPUSPcLBQLNRTf
uswTLoKtILqMP6NhmCETcGK5h4M+VfqhA+MMGycO6mWm2cc8g49fMvq9wu6/tGRE7lSCWp9a+UB8
gRf0ZkK3KfKYIw0AQaxWxoPoq2pn/B/ezmQ5bmW91q9y44yNEwASiSbCvoNC9Q3JYityghApCn2X
6PH0/lDavj62w+Hw5O4BY0sURaqazL9Z61uq+i7b4lpiBuJ8YHniFO9o+5JdFc/vJWcLjxmozcRe
xMw8bWbDnRGGvGRJ+pHmvI5p57gKOQMtfWL0SUivI+n3IbVusOdtBZHDHfLgS9uP0XZBcPlxbpxI
U+RIP6E/dPcAwifsKu4MKTHK/GZUzLF/pqZB0ErLaJYDomVqYt8R4zP4bVUMpxA4eaIPMNxd7xzF
06uY5bRR2tXQoo/JEVenINoGYle6JTlA+QDH5SoWCy3RMpFac6iZLpqv2vpKTTlcK81+Qd4nTtrc
P+nqR2xhuHYQXLHwROKhelboWrB1qcPWdRxxxXbeCpEWYGsdTiziTMmRYLGwn+7GTsvvZKEzEZ3q
Y2ckjo9IJ9p4lmBGlrwpxL4bKl/wryNdW40sZKssCkHM2HsgbHfZGA2Ycul+HYDGw3jDC8RyZ5g8
lV3GGpS8OC3Xmwc0cQi+8rJcSTM9BlHvbLy8mdlpjx+qKJ88fvLVEKN06pFCKynlKvqRxfm0Cfel
3zSxyV6gfdahC9zhK96zrYyR90UvcYUEQ1otOYGGDngFzWhtiU0H0rKG0UO01+iju3osmUZv6uFz
RhK7iXIcmnlRnJoaVGbXzfdmwjvak9TClnpk/YP7zW1WEtHxqlduzEtqeIlVZW8cbWw3o4GnDtzM
WjdyLhaH9IIpRfWALXTN1BytOAnTWfszqVLnbBCkXARqOwfjoUHR7yNNrzfMAu7mCOxsJcOj3Zko
rYpmrdsVacBWjMBrnlZDUr9XXfNqqWw7ZSbvjjzptm6j7p2w1CgPpgNnarVr4u5H0EfGvtTSTxa5
4ZEZs1iJEJllP1jI5kxtM8O/fOoc+4jMFsaYp0er2TnFQGW6oj12Vv8ls+S7ywTvGK+jYRiJAcjw
rcfNs1eUcpMheN54mf6dDeYjY95iTTc30ks5aLyTT7vPu21eh62/I0e0Zs5Rj+sW+Bj44NmvByYZ
s5X0R9mlLyXhDSgOy3oNnRkVjdICAsU73gLIqvQ421V23EJynvbTQpmlcJL7tvAekgjI8zK2sp1+
3JqhlHg7WuljBmGUkKBcsAZnF0lB+Dw1oUWi5kXPu71wpSCTkll40DNqogFl3aN3yVpVTrkLxkmx
eWTQU1dkePRzeTBb8weyuo75T61vDPEV96RQifhpclK2Rcn4irzvV2VFfI1Es2QxJ4lbDOe2+Qgo
6VI5Bl7rOTf8qZ2Rf07edDcpbDt3ouGJ7VCy+FHGcyRjkyk1JOmVGD7Hublr2ayt0gE3AgzkdFUg
qsVuBqEJW/3KzqZ9y3J3pYz2GiCPoHx21xICqc9QuMIPcNKd4qepsrNTZRYiXuPS9fJ3E2Upqof0
3u5qj6HmqoiYxhUB3HXwNIzr2MRBZ/gY83PdoEKkp+wV/W3UMPhyaDqitC6YBgVbRm/tLpzZaILO
P0snuwz9c1XEWEgHjZCVgP2azCU69pLQL5VEF5kj+DC6jIKC9ycsAbyKm8pNBAcHArJOad+TMF/7
SDO39N+4vHAouhULXgM7wkrw3ZHXXOghA4TEvEZ4WX9EAcksGe/8HKV5eUhMhnt1rXXHpFoGsyv2
QsyGyLI468b0s9Mr/di5xU+GMTrgBqbFhTGpa1TcIal7kZ4u9qVKPkxRwobpxs8eGrHP/Jd3QdO9
doVmn91kJ3gbJvBjNsXYuUyP55PXtCa6k+iNSSNhzBlolCCGdaAYz+8A3v2OpvphZg1bG2N6CnTU
CF3qVDyP2snR6/5Ny9Rer6zAH7S+2NhWzNsF/x2H5CM6K83XuvDnoA/W3ixCHIrcr34BQoPtns5A
m+iuOtOvqeyDbZOC+fem7COGsmFChegnOpdeYPkJAAgmDq/FujAekq7INk1ddJtJNBetje47rfyy
EOXTx1FFuhKNYD79GgIdY2HOFTqx0nqLnDa5r1cFy5jQVOYukNhaqzEhRRxL7LqT/VY15ACpvj/k
Au1YaxEh6OQg5AfxBrlzAllCVFNNqZzS5dLoMCTphjelNe9kIqUrMYt+Afv7csjyp5DU6LQ3xkth
HKsGzs4sMYL0Jlo+W/xqZjBo+E2vboBqSBEXRqICyAhhpmuJP3/Ve1SniC1sHIUEe6mCmAf48m+9
iE9TmvV7acYUfIlmcMYt0+60jx/cmLg1B0VSy3b8FCh51zqdzqPW9fTzKmXmUy92fhXS/BqdP5fB
zygJeh8YFfa4QIuPJHU+DmWibXPLAb5TYaJJjPnRLOMHletrXvDJNXWHp9ZhDtdNr1PfVU/4Trfl
1L3jZCjPaEpfbRxURBVcxiK45Io0zxJtkV0HT6w3aPzMn/HI/D2V1Nv9z7qJmE8FRnHufvSGTjOP
izSLYrqBNtQ3jTuNKyduUvIDarScPVGaIGC4Xul2Oa+n7zoA+m8m4tyhzpaj+jC8idk5WRzrPAHk
1hvBr0LFzWlIeKS8GRpLqtgaxHqRkRsTpH8+8BCvWlY+hLOD6O/y8Kt0k6Xmi34JPOg7ktUXlLsH
bdl18C9RIxeEtKBYp51jlTlItZ+rhmc+zXepoOdHCggU9lMJtHtKcskbCEHJ5rVNvfCL0vxIuu+R
IQDpVLpxabqJy9SJ5Aqx8eco+t9xTsMjJkSnxa8pbBAGDAw+M8v+kXg03KlRrwZB+9Bn4qOIhAuf
jjTCJdZYFiFTReaw5DjAQkt25RL8gU/R5N0ENw/JxiYerGhvIrbAsZRskLV2vjvbzwTdoIJ2acdD
ArN7YptWYU+sWzc2zIEHfU8SKutyTLg6qoDVPDBC5E06WNxz6Gm0NZZ406UvRpTt7lPkQuSNWptG
ie+WbYNniM+R1nI1683mFmHSMSNlXdFT48/hoa90Rl2IgWi5ROQzqWJKP3JhKAG1fpTPyN1fhQhf
LY1DLanf4INifzL7G9b6JdBmLnxyfDaiM9HbuwbNfdUdHT35bqMgO+Zl8ZPO7tWdnZj4QqKM0HI8
Np5b7xSD7FgnFkSMRLQbFoOh/udk9dgmONFlNr4MExol8zuS7S8ec2NNFg49UhzWHxVaZnMMApot
Igxwyu28MZHXzCLRLpq3cQcsZK52rJSghjZuuOEH/ZAOywshvTeP40rFS7uNRMvUCJFEg9NWR5w7
HefAslKwG3Vg+vbuVgyZpUlf3NXTph954ek0YTrTwEgSpOjY1EgclRmUr7S2LkJSFpC7moG0ydot
Pe5HMLVw4tqPuAhHuO5M8WYJdCwY6a8p7wDrhYm7Zf/LTQMECNLHBr5puW5kydXRBywTNeucJgMP
bW3G67iJ1pbLkKSf6Ky8yHqavT47usb41rlRvAnT8sg8LVvXOSKOumd67tjbJpjsC5FivC1ZkfWI
tTaGYaCUa3a6PlQXSFxsx7r1HKGmdjIUZHUzE0JpcNbIKHuJeyYn4JKOiC1Wtp6xexsLEEESQ1ZA
pCpNPNkiNs8KUe0krDUrryckIp1hs2HLOGiKV31TciFpMUMCT9gMwljk+s5AmqBgVEBNtORbRJcU
n89G9J+m8KxFQZfjeDLSdVgyhLeriU7IiB5r29yx2Q22fY1zoaVkjPXcoKsnoaIk0TU1Uzb/8q2K
BmB66LyFQNiMZfLA3gPfxLw4Ue2nQlnQ9d3sANcKS6QP2Y90iVB+d2jiveE9oLvwdCc/GLn9ZEal
hxTDYKhK8dEE2LNZFlSfNS3+FP9odTVsandSbHF5IYYcJ3pPcdq7yDm0YfLBXG7yyOICgJJAqgb6
/gBLfSCZzzsudWlXMlkfZuI20N9MNF8Un0BC+HacBmzS+lXKXs4Ha8RYoCXrN3Xp2JpJXJmMoLSz
Qxrn7i1HPlnKIH1UZbYfZNttCKKm8qncw8gAgEbeo1QDhsWRlu667KOaeVUmgfkeSpEfvWU2uIxR
bDXh7BjqEnGXK9iQYr+qSEtpe3I0UUatkKCKteukK5rdeu3AAVvzuB/cQouxWfaxH82kujXS9NmE
rzoFObSllfLLnEkbc8BoTDNC4Aj6nUr+JsfhMcBAIjnv5KOG19dT3LHueFfYIdIgnUF5i7IlTmac
pO34lQcZad15V/lWyTa/sd4QXqDZdLr0wvAG0oYoeZPldUluLx1cy5x8IF1j7cniK8GBrtcuKbvD
BF4KTWtHOrjvLlsjFALFBR35uhZTzZ9OC6Z2ePlppEM+Ka+dF78Niz7Zcq+zqZWY4Haoo65eaAVX
OxNssjOCklL33IyaX+qyPNlSW4Bg9e/MG2YfdzJvKGfOTzlEmzwsGAl72s8Q0CkJcjYrKGzBuCIZ
PffxfJJh8KiboPkMgGXjVGvU/07MNChYUIkGBUQVQD71KCJ058hes1yhHF/NXtodBmguMmKGpkIX
MfNcEISTf47wAjYBtHcaIb2Brhuvci1gronlJEfqvpuogSV1MrwJhdcSXk3bE3zYBRW7C4dXkVTP
CHBOhh3a63kGEwbw0NmXIMJ43bjHqWsWUMu08pLyWtWRvdYKSu2wNT9sEwt58uh2mralxJFbTrmV
6iHgdkJfj2M1bxcJnDu5L9zHZAJRCihRC9Z0njrNnAiC5BTfCOV4iGOCq6bpm1aOlBqbVy3dCamJ
I2l10wkbr72p+2ljKXqQvpfNJucObnFFHScij7ymqom2Lp5FbV+EcOc7tcQKht6Q+swgD3kSgUTX
ptynMAE3xNwjbMVjF9WQMiqZblEGtL50TrUVTSsUhhu7ENYR7yJvhTENNu4w7q1++NS7HCFmVZZo
mOx7Ro7Um8wM1vlorDfss+czmUJLDIYgtZEHV0FUae1E7OeXrNA/BhxBT8FiERnTz8jL8nvAZ3cq
/SJE5IFRRX+ubEZIQO4xSY0ZFhuGOohvjiXg7G0tHYuZefQjAXvDxvB9AImJxJZwYSxMzDdM+zcL
NcnAI7q35Bjs7FaE0GqMFy3xLmmSXwwRVCg4dW2NrvkaYvyJk1idrJxZaaYbr/2g++4EaqVo++8u
bgiSygZCssh+npt3uDMoUgR66l59FCmbnoYzerZ5CccZTboHvjnkvbSvF1WjPQsECwyru6bcmPX0
3Li6TS9BXZIW9AFBlfkRJgYzl6hx+oZRIgauMJQlrMH5OQgj4LwgFeHPRq0O7rZiIuli2bFCxjMo
9rYDRnhuoJj2OcRBkH1bhef4KLk+tLJs18FsbCUYKxri8BnnLMryLLO48XGL6/0Gl5cCkj9IW25D
5KluxKLBcJYI0BjDADElLN622ZJDObHoaKPhapQa/kBdIBwJPecoykcFIsZpd6mjJY9oLz68WwDe
XFt4F/V10aNM14WxKIGTc0JF5dpiK8bfWcr81+ye9FCxEOblPNaKpkoX4TW1deYP95mWTDtGcWcd
4cvK8LRqHSOI3ebNY+UWE9O/OCbw2j5iZQ62mCZWQWcU+9KQWzwp9t6aww0LGmstcp0BgJg2crm7
7S7vz65Otz/a2qZMwHM78PnREw7QZKZcyzemRgJoNDpLcjFJXOxY5/4TxuFikG3LjTfha6Hg3OGC
G0J49FN8jLMWTA0bZLefs61zhMjTnGqpvxqMGSFbhkh8qAZ7vGNnnGyvJO6VXH0mIXD4+ZXBvFn1
5XVs+8ugTOTslA8VQygkwNElDyJvHdK1w29gjDHetwXAVG0xkTDQr1fWSF6a1hsf/ewb8dPA8D3k
i5l8M9MvCexrgGUaDVVWNmr9XcjM8Tjq1aMIcyLTB2aePXlRY9k+GEZLeyoqIox7551yukZ9cq5T
PBsEAcFHAFF8qZG2rtTU32lVJ4+hZeHMtttLhfdt6yQPpvZgyAjao86cTTTuXlA7reZKC2kYXR2L
GzBgOVYTf4frbW+ci1InmcdUUfiAyVeukGSg8vMgUCzGPkhBPB2o4pAmwdcZecGJcQbVG4EiK2XY
3t9wXEXac3dl7D6Z4Hk1nn0oyPbJ0YTGIEajAYL+J2rH3rsiD1eFdPodzRMqS2LC7nKW/Qxdnm+6
UKPg6IIkZO3An6NLibxThJLeD1GIs8BnpHf7Y1SH6QkVsLu6+buX2dXCW26TgZfh3OCoi5E+o1V7
QZ4EgBa8a4N5iqEgDHkeRSqzONlgqiJ8l9bsuVTuUrn0nyOIIUtzdzp17pV7q7miwTYZskXcl7lB
GtryQAg5MHKdkQIifYUTiWA9RdZsd+MljV0iDyvjoFC8vjQFNru5slajhFpRBtgswwi6QYSU9wWA
Cv3ArD/2ffHokdJ0b2q9f/vOhiQiWqmmPwdl4nJzpNgy+6h47r2fqJkpPMey2d2oA9TN8RrgidxE
fAnBdZC8iBvUak+8qTJUaB1NLNcJKSe3Z8yOCXuGyP8gx2E63ySpsEos/4aSG5BAEOIhwi1exxxY
UsvgG53vPTAJ6x47u1piJjOsQhMZtrWBnpLcMNM3a/n1B7+WW631bFMyL6NcKh2qeZzFYDwYlnag
VTwHr1iNpAxU7eKiuX0oZoY8USt2RqceZnYpT6O3a0aWzkNSaHuo2wedEJLHkiWwT1AFO0wNW7Bd
OJfb13cZEgFPOK9yxLMYokMSGiFn1Dg9I/bNjRzjTDCNhnKE1Q6w6Pav7eUcwDQp+TbmiPlw6pMX
zJyQwqIUkemN6qb3GDFBceDH5aKmJs3kOmH8taee+i5KagiYHlxlZT/tQo1ci9CVyZng8uehqQZM
rF6Dww4jTupg8uPNI7jAGkxzqn7mjHy3Gl0/yBERFTIQ77khsG6x2XXAs2/ZKDnRLpu0CwMKJFDs
DGmqVQWeH/F0ejH0ZlxbmB9OVumAp53GwI9bzscBPZzWl/LXmAmcbsx3O1BWU86tlGEUXhtG8b0Q
QE7VYsHDgAM3Yp4SNKLReAEsvouaKr5DpYj6NILHb89Z+jhY7nZKDDhHs/Nk3EyUTV7fF/yqUahy
y6CA6GPOvqNL9dkFzIhRK0TXwhgFMiueusRm3TLG7fxjTKj48uGhiPrqZYJOxYM0hpe0+MFYeLgM
CzA/M4sAGWz3MA7Ouy4sOphurHK/i0sQeLIx8nMVTNNDUlNmqznEdJNPJ+zuzVVZFIs3ehLRh+Rk
BSXK2iwPt1aB2Iqjxz7l8y+N399MuCUx6PLqQsLx5EACWJM+Xb6aZbkOgr58MM20hCufcyG1vQNZ
Jlks7vhU0dixxrYqd69pIZLZZdNtylbgGB2mB1j8rDPw1d/wMDFBhfd2lFyMLOkNP48S4ALcvvEJ
uZo6m2wWiGLMtbVq9Z9Mm/LjFImR8JXq5QZYd6YY5GMmrDsV1DN3l/OgyYJzQBjZaWqUHxQMb6Yp
Qv7YJBbGsMFgZEpIrczfVTfSPyYdXBpYQAPKxFUMdmybZYCY8cEdU4dYh5JU1K1lAIQOrYiks9BL
jrKgJG45gB8E++LFA317UJEmbKoqWWKbHSSf+BputkQVwTgQzJv9kjfg3p2Gfo8SN6dNXpSCFiFm
DbOqaIGphpCyDOHcD4tZFzR5tA0EbufB0cyNnkU02stTEkQNhvWUqTx/Dm8Ii9s7TYu8bbHgMbGC
GKNdXQqc4ttOBWySp+FYWtJY3Vi9FHbeqhiG4lFLlLMtGnR5//7Voa5/gjtw7lXH2oPmOdtnIvqJ
1PyQYnuPx1LtLKaQm7E0wMEDA7/jN7apV59uuOq6LtvHImZgkxeHWJevZdRub3guZaGwvxHpxjxH
GdHOy7kRPY0FmbIeFJzbgYihEvRFkW3tJkM6UNH+EEtBk1y6zKwweA5j+AelVuabOu/18+2yLWPr
S3ZRD8kjGc7t8qHT8UBB4zZIpLxnNXLmkl7O93/7kLvvjlnq99VQPg7MEqiX+JRlB1/VAFLo9qtZ
EC1eD0O37fa3WEERuAq3dYscoeJFICdLPGpFs6lb1X8ULTUuYkJxCcs8PqNh4BM9Aw2JaI2657U1
bqnC0w9pnuw+8g6F0wX+HObJD9IJWdXaGp2Fsg2GEktES9Z/9YEr3mOnPvf6j7EO4m+INug4DEbU
f6hBTSnhqQXfoR5htrBxAJBu86ppMMSRorwz4+2dGldNPYZbI0UFYCE1vEVFtwgEVgaTdWHX3YJ3
NF/kZLymeS4uKn79K6LWyyCpNT8clZAlXDve/VgF/BBF+ABNUT6aYCyG1NpA2OXSH+rigqjsCpNe
W1si5B+30DtJY/0YsIAcMUAG+wKk3+aGTujD4WFcTG5JMlWHW+B4MXmPExD2u4nM0xeiApmyOQlA
d400crH44SQ3ejvWlOozB3crteTkoja/lGNaMXvD1T83wJu1HtxoFRgoah1iU9pMjbshGdIrAc+E
fltMdCduukMyycc/bLRkgAAQhgteJdshEYHGHTAiiOv+PlZY5TUDvcFi35kL/fTnwq/d3kPZzrIK
o5/W8qOMgkBe/O1/nhz8UiVNMc+1nwKZyAoH1zZoyKboXhKGjqjcRu00RjhW0P4259CCJRmnl9t5
ooXFCI3OsXCsgCDUqEJWOW+U/Q3QPk/efGBOQePQsWJ00jr+BGdwdTixiIufqPBb5R50Pa1JbHSg
o2A7J8pZjZc6+32rcHLuNdpXuE/m0DrbNDPS05/7vUyd6aF0q9fekh7zW06jyMIYiOCj3hBI+liR
vnPnmon1mLB7ne2KKBLdmihLQ5NhTXewPcW2phUBXobJYfY4BQdelMrvvCDzYwwma5bHRx1F1X0b
lOzFFxsQuyT3+udHQFSooffpq71wwuptQhy4iO3AujRVddSSJVMFlevRjqzXQAuynRGzd0QbABMP
rlCF0n7vkdK554pl8ATMiMdy+SKiVh5IjllCFsqrrWFEy9MAYQnHPz5itFQq/7KgEbRNVz6HSr8g
AbSZAdn8igLe13DGPxcDvZWWWNjcquac2EV9j+uNnoG3A2fJ9AOPNxy25d/k4Krqeo1mDbv7lmmB
ca5Kez2YujrfuDGdrP5C+vxBkgkzWTIzw9zPBlTMbPhZ30gioQm4RHhlfTWsBHhbbW6Q35SNkGiF
de3DCmxBLg/IfO6SLKr8G0bG6BPrIewjVK8o/dC6/wYowruD/xlktMM1DaZCyfvbj2IwZK92Pb41
jtVA20QdxlzGSajPiKF+7yJ2t3nT3OPCkU/e8ALpYDdnSfQzzMreTy2D+WRse9tUZ58Cv2Z3w6R2
fZxviYF+KDtC95wldsDAH1ljwAaGmix2+b9aFuwzPQbQkr25MzqHG8D4durLiFq5Dp2DgRIJL2UM
iqeGeQwuEMBjQzl569uq3jR9xBIIx5dODTFVuGmyuNwtwRGYH+LfOki/Ev3/dswpadH4iT0uZJTt
A4voPhisQzL0+KEcG/lh3Y6bnqzjdX/jDhhJdhhSKIpozuJNY3kJfQklsr14jSENsNCox89GR9RS
pKZPaBJROEUA5eTP/2o4Q5i/KLK7a/kqXEJhvCSWexQO8rV3I/auZvFRNE56LkBYcRp15aorbLE2
FgSmxLB0CuL6a7TwPt1ok5NCx6ITirwyS9d5mhpy55X6TS4jllQz40NlsiYEUeszehxY4vRoaTH6
bd3cSg5aEDxLiEP3irPnFvqLHJU/2jN3KQfd+5NCxeNDiY4YJMbonTjS2k5UiMi1qHSGACXRrSWo
XEc/EDmizS0S02E0HovAYpKa1p9VPWms4eFySHCaK8WVczsrb6cmp2dVdCYr4RMYtdKnEST9baAQ
dEsGB3+iiI3ohKg3XLcVoGzpwEoaNOHBujL3uhH+7hkbb7MpZ7l6S/YZzghR8r2HnGc3efY5rtr4
OW/PVPTVj9bKqX+UHT8DBHH+nDsWL4DlK9vF6hHPYbN1S8/yeds6W+U2xbHSCt5OtniywKHULblY
TqS+cGWeDZ1deYyR+34I3N+YzkwGcTaRxMH80Nj92xxb3RYKI6OBwAqeS2I++8jezQhZfJTR3X3Z
antShS0A4GxC2R3h9MxiuNchDVkeBUi1O1BySwGvtcSR3A6VUHe5LWS75q0734XmzCKRk2xweHX3
0bQraoqqycb0LCMmvkVhH3oEMmfLGz9CAu9OjpzdE2dkCgGGnVfGGftUcZ4FBGg/NyZNqptZrxxb
ya84665WnrtoQ8Ijm7VpXTHV30+Voe5cXrarVLE6G8vOWd9u+2XJzZhtOt9+5ql9KtyxejBUzWza
oC64pZwI2PeHudUPt8tMLvZpZem8jUktM4lpWTJIbr871eE7aTE9eEdv4AFx3E0cqsfSGEyeZdc7
ymy4Wpm5r5dYq7oyr82gYQKw+2Ns4gV35zPIkm6D+jR/noJpBhRBBZXR/skFLgLhiAD020sY4uKj
AZ31yBsGXdTcUaMLclek3qvrv38izQK5J1GNsWQdPQTLSGHKgt/IxeQWw/UX41WxVUMpM3JNYFJK
nLq+k7vukZbyZ4/chtU4Z5cmUqKqqgC131JVRIV7tGOwCyQTX0WRPOGHa+HNhO5iFuM4aexoXXSw
Aqj3JwbIvfILPTtEY0OmHMHGl85DXlS7afXQhqxkTS6N1h+rRqxxf/5AWwliGsu2L0X9e0aAcMjQ
BnJvhS6dXLS+xaHknsb2l6yqw5xgjeR+DHeSeIBLVfSUOWwzsCRASq+CCLncuNXLcdprNRFvC6vt
PlL5/R8ksbS8bRelhKwBgl0a6FQxGoTzg5JpiVqFthMtbgUaa1BXbFUSMpTq+sVOp4QhHBMRzUiO
PDDQKDq8rLffmoLuRUKn8WVukM/l0CE3XvxR98Uuy7O3jhXnndbIj9RmLlglnPuF8YQ2cHiRPYC4
sluIoreDhJH1Xd4yFdZLaT+niX6JI7j+bSGhgOdDfvgnSlgzHEYkmLbx5AaP0cjO6c6Wn7PLsMZP
kdzVuMh2Zq24fB7S4M5zXwztxTFflXhtrGcUKitl2isH570lEFVT85hCW3PekiLjHwtjT0iwALHS
7tpi77brrqnxrH9MzbXprsug9590MyocRk2SysK6LyUudy07GoRKMOcNX8dQMveY1zUV14iPMSZh
A/F2/RvKUDzHB4Q1e4bdH7q3CGYVGQDNBGyzdleRYMwxELJUi+aVrEn2oBHmQcTpD01rPaHb3ODO
4uZJzCdCzz8r094UJVyhuaw0Pw3lQ1O1ZxOQCDN8fgor2Wd4RcOyB43nyHzF5vILhdIL2YQ8u0se
klvIg3ASbPmmhV43HR6jjhRznSs/CdQTTSXsI7bGuKNbr3xucFyAI0vxj7QMXaaNhlUbufMQpLja
I3KKIKUaLpvNWrDBmslFsHJjExqI2lFuakInZczl6SNFdF+o/yFL1fzPsbWmLoWhGyxHLcM2jP8c
W1uouvLaMamZapfrgXHX3bR8SN2HtKHcr62pYnnFB8eo+GA7f/3y9nthS/Kl7iGDUejgL0xvjyIk
SN7XioxEB6FjPZJSXP98qKhuy4G2529LoPb/t+Tx5Rt9/UOk+V/feP2z/fn/forlF5tb5ve1+1bT
43fTZe3//ec/kbX/m0/+n+/b3/I8Vd//8revsisITHv8DuOy+A8h4RaJHP99qPi5G7/zz7JT4X/5
oj/J4vbfJbMIW9dNSTyOYPj9b8ni8u8UNJxZ/GcKR7d1PlMQ5Rf9y9+k/ndA8J7lsJuXJrwZfoam
7JZPWd7fLcvm7/KIsvFM4K//m2RxKZd8kX/IxEG1w88gqTNMqinX0JdAmX9IRJkqGYWiQ9JiNm27
GlO7X5st0Hb23CtADiduPDLMStaBKaHSOdywTem9jdWQ7xMFeR44wOxbeDssNZO4hc5zmwrvSwvU
W2TgO+/TGR9DgN2la7JF8Bnc4ZbZjoEul9RCIHvEFfv4ij47p7kOabueNVXQ5A/DWopm1QTjuzLR
uFT6r3AZS6souEOno8BHRzXoB1fGvwudEUo3QyRkeWVELHdqMZ57y/00AsNHiGuiJQE/x2aQMWu9
luGgNiJuXhoHyVZPpBUdGTrjoNrA9F2rLHhwuvwu6Ekc7UrzHsPyu+cwqM28g9MVu0RQYhc9Mj77
qM1kaLWBvQFeS9GMr8k3gvC9W1R2mNwYGG7GgmR0C67wCicWiY0FaTOlxioCxppX4oPTvNQvGH0C
Uze7TVUUCpaMs1y0DKFL55cxesEK6IC+dkgr94PW+gwDDkFiT7x9qpWf3YCD1RUoRb1FusF+9TFM
JW6O31ncbUtdPXuT/hkJSEGqHQ5IP65i5FpG6zjUBq2UZ1t+78QWAmEow4w7EBQ24S94Vs2mi9D6
s9yzMSEgKMinF6sZzllyVy+aBK+wfmS2h7Q0umNtNvNzNsnain47jv4Zht4q0rR7TILnFBujI8ki
LwzqwdF+1ckDRgMXmL7m9KgLwwzgDv/QobHn7dC159SYf6mguI+tZq9INIjn0cTDvLGFwwOYSx33
kvtTGZvgl9dhhm6qqEKa8myP4pdWwhzt9KHe0um8wRj4OXkaD49TPXRhhUSlwtKF3InnxJxx4dOv
rObatR5d3WppKFprC59jZZOjcw5ak3yqFr9OjKAhHJwXqiQilWzYVCMjlNK1kq1KwWVLxb1h6gmS
NkYEdY1zZAZFZDcGyNYUS++HARcxx886tzNcOqa3kYleLmAuq6xDOHg4vdi1TtOwbmT12I2GXJUj
SJi2pKmx81U39zvTY5Mu9IFIBhzcYU9kjrJe6rGhEKvUK9ZQRnS0BKvkC3jP1TGHfezVLyKZCFBg
R8u+G3FcJ19t5hE680BcaMGxHrwzC87HLOpf0Uujh7Bo79XzUJ0XsZqVfkkcIygzrHD7r9SdyW7l
SLZlf6Xw5gzQ2HPwasDmNuolV+eaEPLr7ux7Gruvr2UeUYmIeFVReJMECsgcZERKug3N7Ng5e6+9
rze5sMzA4PIYWIaDpHN880hAcev+1TemiM6yCFBjnPIkRYSbMI7EqfJma3xN2IJiy+i/jPiYcAzN
t5PFqZ2V8qZZ6ZGL8VtDMyhw5Q642TzY6mUXXvUphvkhQZ0Beqf/OtInWM0bQtjuKrBaSU/PqajK
i1nvDgpA0BDCmz5SCj4+nmi3c8w8WlCOKJnQ3+TYBPVT6tVXckKcnKaI6hpffBtmdU0BGrHSgKRb
9sIdqQ1wlkNv64GzFp9tKZuQNIlLozThNcHWQWUQQgy+i3UHS5Dr3PtgNEY8luWt3c4GXewR8kcu
QgtOujMRr4O0NUxx1DLW4qrPeHldq89CMOojZe4tAwAZVF4xxv4gv5atzrWDvh4W9aKeH2joHcDa
zqcZibMzA2JEm8M+su03m6WodGT8msDh0MJQfYEvuSV0ILsX2lAyB+7moOf5C9b2mkRUJ/IruLvZ
arOOIVYE3AeG9bzs9Iu57r5rtznLAVkXZJ0eOuecLT+nRVShv2C58p3+Cx4I5itJApE2ZxSbXqWJ
dltP5KdO63qu5+JhHSTXUg91ybg4xt1QTyext0jux6tmaB+lI86WxvfRMhPlNv5zYxTq9yDTvX3r
lBqUeY33Meo2w/r0G+cOEPD8sV3pCUzL/jza4ciHuSnESdI5GKwYHZAWExNZIrHIgjnQS8rLwSqp
001u5aN7rXVIEuyehkxRNsVNqA0H/pYzzN6ZAhKEo6N/aXwH9WXecX1q9TcxmAQUpOjGccLClQjA
b4RidEckdDMGDLTLRcF0o08knIrkacrYkMX+uRXrsxAS5XkuzHCVCxeuonrPkcJHSdYxMCQBmB0I
X1cyHx3U9LHauQLLJPDa9nYgRcl21AT8Pi9v5R2bMlLuPideW+LtFUr7Srtj60F87B5zYLO0jnD/
sJ/I/NB3SEAJ5sM5nQJNWJurbFiWO5Mr7xUqSwidoKy92kPF5LUDbmuDjiXeg6JeqnutArmwU51E
QmwMkRAlzHDnMebdDrqE/ePhLDOBSRhdhoaS5uL8iEjygUs1dOGs+6pj9i4yB7daM6Ykm1RnxB0/
OQoIkR29sGifaQ2kQQ4PMVwrwc0UG0Bo+J/4pe6dPCvvTTkUr21FPoMmH+wk+Y4S4XEqjRitOsk/
JOkKWbyTfAKVJCWEMJf7i1sl9Cm682KtMUkYcBg8TlKXnrLd4fYZLRHlZRNjQ6DlY8unXSdMN5n2
68bTolqs9/7qHnt2rZhO2M8WTQh9i0ELfNILAw3m6ZG8w0vhanbUl3MbuhtYJ3SgjPDTU5H9tNP0
vUPXVczOa6qZK8fyfJv4aG786abdQBvTmukC5tVf/UTS19MBFxfO8lRJ4/dAiH9bOf7navx/Hn+0
d5/1j/HXbeBfRfrvZfm//uf4lzL9L//j31izU8/9U81OcPn8o8k//1yx//qR3yt24fyGGpbKwcM8
phOnR8m8/Bin//wPYf5meqbuqIpdB87DBe6Pgt1yfiMgwOeWLCwdDbTLC/jfBbv9G75eh33SJt7P
p9b+7xTswnb/FrmpG6ahG8LyeHG2zz3gb+GK/kqkFGJ03AsuqqFEoBckmvjAfGY4WFWD5oVsnW0G
90RDJ+eAZaseimm4H7RyDZIJQH1tz6TS5WZIKfqFMj45VX55XU537pIVN9YkDt7AUZ8bdhYOrjy6
dOkpwuO8EtXZR0GC5csn0j3X2kjOMs45gk7VwH2yquleM6JiVldEyOi7YNTmLJKZvV2T7wbVsH2o
kwY5LqbUcDaBA9DJYVBS6Nb1sucZF3f+mYOGxRrBiK+225+bJjuVjSe573uEdjU+kyhtvXdcPdyI
zotyMbOgthJpXwI8A6PWlWtjvSikESe9dwAtS2HvVmxgZLiFiH7Zj5tPn+t46OpCHbhjVOCBpJQ6
5Zn9Y+nGOl5tB2O0Lw+bbhE2MteAJir4szRwlGH2VHMqx/3eMoYxeys2AdwAbIWL3WS4OCbYusbo
xUtKZo7oaBZSlHkpeADZ9O/jjEe0kxj89RUCPvPcoJP9LSb3J60FN7Q2SsdKphu0y4CBFvZnk+9i
J1DOdxPgEhTe0wSJeaFTiicIRVmJbfhgdE6LKEDu8ZRREK1LxoaNxWi30DA7NlVY3aBjb1MEBItj
8/Om00T6PsZmhRTdWe33vsA+LXD29wiTxDx8nRTFBrftM6XugsvNI0xl0X4YWvqmTc2PZslwjyUT
bkW7j4ymoYXfYr4giut5QIW/FJxizF6qUGD3Zgydxd7YichbmbyRbg4X2G7gNYEh0fByu21lcphQ
cVUNKjQFjOQtVlg2KK2JCaw4z2YSPcxXYWvY4AA06kzyjv42vDlr3M1uFeiO2Ye5t4WLyE28OcVA
QADGUAztkSU5NfqmhaNga7GzsAuDtxbKfoVlJC5yB1fo5JHqw+e3TYh/EwlYOk/eJ/jdBKGv7vVe
wSEYigEhoaVjP69wCY7hmgMZ8L0qkLb2AnTuthKzj7thV0ROlBRANkK/8+4SA5vmnLlHco7sJ9LJ
lkMtUcC3jhsVig3P7PMAK9NstyPynafaSHHB2ahnZj3IO57FKsIR5CqVLiysZvuQYm2vsq078vi/
anV5z70H60etAgpXeMEzpiO5wwPcVuN1SicaWA1ewVSrrxKTVMdipXoCqyBs82Nteh4tr37JkeF7
eEzwe9pYc0ie7riEnAwGD1A0Rj1cQUobDTuJwMB7HG0Jn4YH3vCar95MBHtHiAuxt/NxBg7MhQhm
Jnnp6KYsGDv1bkdo1mBGOXDUtqE7kMx8QY2eUQAQmzaSW2vu3g2BpUfdM0dY0ttEAQ0DKPUfkQ8w
GxQzC6Uun0vD6K9WAloi4IL4uwk5yfOdoUouHVS1wkBZYnA9RypBbEM652RU9TAyVoPn0RoIpunc
YkYYF25IzA52j6GjSjGSisvCJn+cnOFUcTEPDZs1KDc5hUafx1vBqrVnFMfaYEbTZrG+FxfMk+Ph
5S+ZyaGXDvCuX+uZ825lZYOeewaK5IX5suDmSNo+KLmXx5LHe0S82KJ0JMeK9cwHw3ABGtBGNz7h
dt0NgJf0qQaT4hpnw3LYXeEC2hVhCl2xFpQhBh4eQrEDuwWe49XfV70mAcDdhmNPbLuH5yGEjYh5
3NuVew7C7zbSZCh4ugkscoJRIXaGRHt00/xtam9tzwDd7IGp3aHe58Xr7FJJghC6rmxDf0ob4dFc
3E97rV8Kf39uU//8a6tkqkf8n+C9WSOSkthcbLra3vyF6BGuJSJT0LzpukCCEDbeNzk7eAgdLFgO
zv80ecPMMh2qLDt12TzEXB0PE8ZZevB2Ebu4s0PUoBaHW/7NnMfvOCVwpyY6WGwNsDgIWq6yGtEV
onqUO0Zv6YJPSBF2geSpGMysmY4lHdum0I/eiIiXT4KV+ux6C/rNCnDvdVKOXyYoJ51lL4e0KL+j
kYC3s5MkPww2dSYWK51eitNcmh2Ntm3MN5qWsIv55bHSRnw9aH9bro6lYTXnpUOHUKUz3EDGNiXq
KNJP0VxLmi55xgIcdO4pcHotc0FSRqdL/Q5je0oJ7UJwTwyJjpB6mbTuDggld2WcFD2BCkHmdI82
WVmEWG75tS0hk3S+eHDFcHQRiCk3IhjLoQSMuKXPNZYVFrvFWxGAosbEB1NqtM9YGeKJ+V647/Tj
ugZeTM14FRyVorZNYW/YeCR09LRdad0iQfumkw7xAJNByPKqki3pWXN17+UkaLQZIYN98kqRcJxc
HxDpoqdUKKABFyM/7vnUB8WuPbJKuXcPd1KMj/sAiENbWPvJdNMJMJTTvH84+YLley2+ap0DYJsr
sJENBwIWrqm7HfysyOsUGzsCAcAQVcwRcvcnsmEQJgwecucZ31pU4vAEJWwQn1oVhEAiM1DqEhL4
EiA0YZOnIF7pFjRderdVy8kRJrfjcvuCdPi95o5gcZVBBlxjfcMK4zomsE1vryKi3u/oqLL8JJ4X
u3XmoC2BKdBlZgSTNNwISoDXenk9QYoDt+zHoyCmIFeuvC3h73Ndk9iTDz1q+6YDUTMl1CbdfJ1A
ZWtmQ0aFAeVE39zrcZfTtWSs4a3JdoMFFxujjC2glUTKs9f3XseTZe5LxMAbT1qFZKgaehIGneXr
ZMLH1h3at0vlYusE4Wk5SJfJliblrUMIjl60fshd2pEEoGHA3eMCHz9QFHkyfBbzmJuXbE4px9o8
AqTsHWdjetwBlpOh+SwgrgT4VgQeg6DjZstvQYgwoByNFy54FXklEI8JhejAoEizw0NHOAogB+x5
nt8cVmSvoUdjMTBL+qITQ+M018awWCr/KxFawtjTyCTvJg/Kqkdwuq/qzj2ZV5ur7KPjgpIK4uK2
ov/FgAeDlf5bYO+NGyc3pK+LOHdH+qZ78UZfUbw0lc3u5/kf0Gzx+EEIg0u6LmAlhgcgEWR+zlgJ
uiG1Dutow+jGljasQBJLWvz4JRBAGZPYzr5T/uhMchNKhE9hYvRR6Zg+/VwauCTGYbrAkItNI7ny
jYaw28RiDKsMl4aQjLwNG/UnnffhNKG/OOmLhZIXKV42uZhz3Kct8Z9sN33eMpjSg417kqmtFpUl
DW54BxYDtrO5FZRpO5rr3lahPwhIZuahY6md0KFtx1FRYhhwQpzpSkpVj3QQ3ZIBamZegrNyX5b7
eVB+XTxINTngOJIzSnMgKJSYvUJGQKwpqX6LHK2SnjaXllRdekHJyhGrCbZ40JJTWdoRInQanrlP
EPakcXeG8Jv4lx7bW7SlG4pY4DeDuzxqA7W4jtyVsGpqys7zjjgKFN4sJRnTdwHOLYA+ZN6c4EUH
BDek4H6z9tzyW4ZUANpaiEtz0OBEENJ9GiuEjHYpUmL6qgFtc1p+mwmEBB9cqAu0iM7sR02SfKtS
mpoLLkHsRjuymS+5TxM8s+0D5XhN4CXbedUkiF4Y7C5J30NJesdcxya/Z++GlSdHKE+vbNt3tb7d
Tt3+lLtTf2v3AKSolhBrUnToxXAYtvuULnGlLfkTDIv0JRWoLjLBs4B1uUVef9otEJlJV/xiL5HZ
XjokcErv7KWoBYzB1++AKDC+vDN3azyP84IYdPZ/lvXOgMAb3noa5QUQRUy6z6OGmQNicAkLuCX1
oGXAO6z4sKbefjiWEyUeBqMdm0L5YS4gIeulm1CKLp+MCG5Sb0VzvCOIYU95tPEoSYX50rQiaPPp
0PZ8sb6/63FnrAMTblREe/FsSf1VytwDEWI94Y2+H0rrnFUwy4RNmdjIFiapVDZrr7kiDCbcuZcd
EcN8SBV4uwhHba/9MZfMUzIWtWhBpuO/wgO9nQUdfNd+q9Y8XixC5jaNHn07U+GhdT5QS7DvlYxS
Zr09yc6ilElJi2ixF0T4KzPUuarZkix16JK2jqDiOjEpEg3vaR+dY5LjTGlNC+kEzPmKEvzBcTNa
xy7ryeT223f87mygUFj9F0hCt4B+b42Z7a2u0GDOXppGmEGxMwGUOOlTf+eNtJJa5BIUekID1QgK
rAWZHjKogutnrt9p1mW3GcsIDfYlk4V3MviGbyq7PHX87Mw2ciqJOaHaSY0rQysOjo83DQm0hjNY
bvHIeKlVTWeud8Qvru12MxUY8WWBhW9ZC/B5dIBh53S49X0cDQnyo1JbzhoBLo1JWBdq+kcs8zJp
jGdTfMXbr1hjfnWS/vwwlwBefEnWMCCkwMNu+ZTNgDqExvy71b5vTePDLddgWK6EEreYTrI9s4IB
eJ+StX4lgBG7ood/1t8ZUHl6s8TVlF6NTjnQxm4PVc8MPulbEWu6flNUvo+jaet5cvOT6CELY5TK
UIRk3GPX4snPjQ7OECTiDCTx7OfnFURxVvlf3IKWJvzxT3wT5Xmd4PQQcMP512DXoEW9umGWJVtU
KAYymzpAAcVF1gEk227THzOvooGxVjdmbn1JCXRDwAYzzoR4EM0ul1zDx4HVavozViToLsN0To1S
PpSY+aGfZpmKA8IYSPSGXG7tzaVu7wWJuD6eEbnOZ6rr0FlbPSBYNrDH+QdeRXHUquWGlJvjYLHW
KyTS1y7QSuFxjxXyyZbaeFq2+UUDXX4msokkA9tHR37iI3CvNBTVpBNCqc7BVTNnm/BtAPLRNlgG
dK642NU6ce6ArndFvC4RFe4mhZ3VjRYG1uQzqUmc0khvTQBm94qc7S5PXIQC1EXuNYcbitLk7CjW
tlOB7KqEy29htSsed2VC5q4BBUUNsO5Fv0jF7kax8ShwADCufdJNFBs5EbmK9m13bD+9yVUwkYyN
jTWmYV8ft1+UcMULF50rD6TkgNcu8XQMoD2vRbLEdUnxR2upGKV2QyYz4eCcMLphtMd18/3raSFv
SxQoJUrP4NCjTRaP5ipv02R4+mVFHCXHCp0ODhhI//SzC0zCg+zDTfHRbWqMAV66keL0URbCFXZl
pHtzd21Wy8+1map4UMR1LVPsdUVhp+uTIGd+ry0v6BWnvR/6qw5rnQ3AnWFX3G3eD+zAySGDCRcm
WwVqSqVH2IoArw33XpPUV7zmqN+oTzRjIfBvGi4MkB6H5EcyzRfoXZiJCxpcwk9isFc92HkuBO9y
GF6WwaSnlywPyQIO3QUBUxLRQHhbEotWVxQbmKFJtYWpuJQqvbeYgMWaqeZHeCsAIc0nwje+ow0h
AhNMPvVIG/eA8xfMG/GmyztDMfV3Rde3wezv4PaF4u4nisCv5tO5KUHQ6KV5csH0j+D6ibJBknvm
AfIVyx/t73ANvZqBjfFJat1XPNaI+FQCgCjJAiD5ij5SYj+mKiegIzCgJjhgVQkCJmqysFKpAovK
F8C9eMwIHNhU8gDmgoYaHt8TnRIoGiqhIFNZBR6hBZtKL0DtDMNsINFAqGwDOCOxTdgBV8poTaFj
bdVD6vj9QetlccAGBJ0fzIzfbtb9W+kl5DTBC5PJ3B92fVqPLSzQwGbP0lTwQk0Cg88XfTOQyVCq
cAYbIFdZiieuqza/85vhwYzEkH8u1vS8Gh0TzBVHYGSTsbmQO0sh/0kd5Yd1anHVt9prJiS3FDgP
FgIL1sYYSUMne1N/7RzzJBuqQKedYEk4RACoXmfefLgg8FQdhK0azEnmvXc9rjuUP+wHQ3JaUx7B
bJ5ZqIt7n2mYsG0AY5FNm2nvUsaDK8q3dX3V1+LWbb27ZcjQKXSvlrs/9BoHSFJMzOGxuVVwkKkh
ufuBlymBWiAF0I31CQwHs30M5dZyv7k1BM2XzNCBMp13WkZnPo0Q/v9pFORDFDiGtCF9JzOAG9KV
K+l0CGbLQT1gCrdaeN4F88xBgpnM2QIhSRHPncYrXmY6E0/OYL57W3Fn1OZPz7DZWbS4gecw2vmd
1adfyO/ijpY9DlUqgt0r390czG06113UVvkDLA/i3K53v4qlu+4PjiypopJGkNPcfjRsWDd2bf3k
0m8fqmmhsDHMgFR2sM+d/NStPHLJcj4KFhxnvQKQWds34TrXjkOQj29/l276ma07J6Ajn3yW0DFL
ZyhBuMNV7XAUdmmFFtibM6SNQE+d/sja5I7rTre6xdzNJhFGmjtajyzRyMkzn5dmesk6BNXMwcnY
7PS43gwEIcMEKASVYYCp6Oewuu+e1t3P7O63foqHccuf2zK/LLlJbObc/dixC/CgbdoJr3DNpR1y
3l7nz1A9qbxB8s89doiSsO5ypdtK6g/kGp5vbNYsyswAepblTTBMxafjcEdL9pdNQ129ufmXuR+t
cLvCANpEycxIzERcOFmg5ghOkFdrrxPZ7tF4w+N0KvwXuqppRJBfFVZJf8hwrKM5xtahpdsx0bqv
m6yv+TdE0ySIfUCB0AHLAXTSF1r4TJQfc5u2Y9fDbyYfDdzKbsRE1wUYeiU/xG9fTS/uVvRCPaiZ
Y9cWz2LmA7PkjdabRGZWlQ/f/N60uZV1IDxDr3sgQeVrW8lvDHqpwzr4jKO6DOtij+dpfOYGNIX1
Soz3rzaXn2enmTodTQ0tSd/verrne5y34nEeh+8VEA6G6Ni/fYdPYzWX72V1xbQRq8UOiJT43EPq
FntMCMfDL9+B56c8Q6ycMXemsBjLt044LyNfKyx+KO5LuWBvNF9oDFYhTMs2cNv5VEDKssfGPFpq
8iqmiACJ5xK69bz6N6Z0p2efGDw88svMtjC59Gtoc3LHI9NF8+dHGu1XaaPc8rVLO8YpgXWR6+gi
V/W1ZTnsi4utqIxrIb9maXqx0V/3zvwlcW0Ns7p4q6EFBS7c6aBeCQ+0RxoXGdDZozBY15lmPlWd
DQKL7tjiDaE5Uxrm7sp7Zk3k+rYxfiUpF7JYoDlY8LvW/sASSnN3HM8NE9YYg1ogO/0dXw1BbmnB
zUPWV3Mvh9sqM+n5sj4HJlc8xzDDSk4AbLN7LIXSpXM/iJhd8WyAENdsia/JM+1j6fBB0HmPBHSS
uBisdx0e5qHSIMOWnCb1mn7Swmb6044nZwMIJHJ6CKS4/dpc6RZq7OLEKunSuF9gqcUj9NmQIjYN
0pV3BmDxdrV2vpx80kMeW0hJQWoPzlnLr6sCziBsf4gXAg2/MX7357a8oZ/r0oDt3zyql3+zAvP/
15GvcBiD/t9lmrefMFn/PO/99f//Y95r/Wa7jsdo1nJ/DVatf817LWSYaDR9sGy0ZEyPSfAfA1/T
+Q0Issl02GAeoRPo/a+Br2n/BuTEsNnebAOJp/nfUmiaSiD6Z4WmYehA7E1G0p7l/hr5/lWhqWPb
0kiSpOvbphiI5tDA6+ysoOGW2IZkbrHjr96l8IxzV1ISZW9VdjHMR5uWuOj8GJNzBBEVsw2hJ+MK
cBG0qd6Hg/5ateX17mXnFrqXdQXFobXYg/GCQkpir5Sf3XJNG6iRn279Uydl6aHRHuyN2umqek5p
wmNZ03llPrMjmPjuja8/FfX9ntxv7fe9YzwHvZthK2NTvb7ecaernI8ONZcDVOtlZc35D5YTra7P
oGY9OElKlatRr5s4Wdjs4MGRUO/V+M5xlmpgjs0Cnl2IxZxTUfktHjqSUtSQy0MbSth8tKzbQX08
mbbi9zGQgsBXmMsTPf0rPFDHXOMteHQm09Ngm7eckIcc+gpqJ6/8FvYw43I+Zwcyc4uQRHNAUTQa
S5pXBHk06RC5QnfqyPZmBpMYYCYRenrE2qDpCcFBe5yaNq+bxsNhMeCDtNm5rgz6lSkWTqoK+qB1
m12nDEJNAijJkBKrOPvWwtvfz80GjRIGfaes1llxhC4WlSnpODNIxfwi+5s08wI5HWeCZ+hpcboz
b2U8DNpIC2RFK4BdrAfoZOJUo/4l0phmEa9TsxH3p6GRPy7Fm12SfseQFn4MwyLvBWKlcSqcuzT/
QG/Wjp+uatt4jFGFCEwXC1z7OnS4BukyTAu4y1cbQWaLtze/NCa2eIYUWg/1kp+wUfVpSH2hMLXp
RbM08smAqLXroRdkd/FzezXHsE2UKOpYQ4owig+eqsFeIkNxWi3iEXlQS8bzmv8wdIiLUcRxWqa8
lbW/qH/icy7Vqxbbjg43MD04xoX6JMjoxS+awUzuGxAGOiKveIOxVXIqIW5NuivQ1Ec737Bvcq7x
tYzU/lmJjoLwEytf4tWnouQC1BfE4rgL9seT1XowQj7a8XWcLiIbQZihEHV5IHi8lpSGlq9TJ6ah
rq+RYzJ+QCbV0OGwsidnPGqtjkvy68r5IOGHdiNyLP3rNF4JxJuonyP15O7YdFp86MT+RR7mBw/w
2NQTMOO8Epod4rYgHZIuBKlE6McivbvI6a6HLMmRzC2YRK3XErmC2yFb4hmoai1wVxh3hOpRfM7m
GvUonb0Obo5co2nmTWa0qdDeGj081hxPhL1itlqjFriz+swIE0VvsCp6W9SYl44XC8E8Muja9JT3
KBSYPfM4jSwxEpv7lX+/QMlQz4r74Ax0+hEoFvsYZlcaMy4Nv1Vx+dMm/vC7TP1/YEB6aPNmGv/z
P1y25v+6N9rc/JWC3tJdtXf+Sb1OdqPhZ1NOmHH1c2yHaL+HQcL3SkDfwiOXVEeeeiJ8EF2od+Zd
T5XBUiOy3jsrMhozatxvAmGbAL52ZKiKaILx+2yKgxLFd4h+Cx30rGoFduXRWx8GQJ+c8RO6i1b0
4Y6xwmfYWW0Xtci4Yqk1MLaPuv6QuEXgW3qweaSZcI2qs0vFAvJ0rl3Hmrmrzzff53yI8jXZ0HH0
BTPKi1V8RZHGX3Ocq77GCjJchv5xXA1mnpeEq0/LZ51DtvYY2DjO/Zg91RMclfX4z5+u+D+ePH/6
dJ2/frrSxf/YWny6e/VSrs89wInapLpmjZJtgQYH23z/08SNX9xtGkePtUXjcENWTvzPr4Qj879+
z5ZpOB5jJMPiwP3rK2lmTfOWseR7RqZIJIy4MXnatyy0dPps8N0PPbOk5IqbrepZbFE/PoxJnPbw
EW0CVGPXOTpWVMrjyG2zibh8Gt1j2d7XaHb6S2df9xoVG/95M02qRtCizqkDLKLJ+39+K3/zW6jT
3NcNRFyuejeeod7pn5/YwvR03cOmXFuHwecSUkVSd2iM3xBqH/7z3/qbUuyPv4UazTT41IT/t+9v
EBXD0BUZ7GIddFqVqHTng5RHG1HiN0zH/4+/Zqrf9/siPX9ncRoGWDQfCZxSxwH/MNRq/dN7W4im
1IwkQy3CfoOt4+wmLKuMcTKcphUOG4i7Q7leDK1/17TI58xYND/W1ld4GKFEctmuBlphcSdm8ppw
M2xads2s7Fbt8g0eUhpUryldtVXrvqXWm44jN89eCrIiGhb5kk/fbQ1uaPaMw+u8+wYSXSNcmFik
XLrVq6iq4gEb2O3i9yerubhMhM1NGXKDZH0kMWjXP3uoar28LBkIJOusc7iqMgJgWuAVA8qRY4lo
AIc8rK1NJ4hjw5pqnmEjM97H+IDvzcWBPCDMGGR6MJ0Hc35K6GiNpDFb4qxl2ol5Vrj1l2Lvr4AI
sIUCNuVJTdaodh8MjAn5vKBqY5XzstXxYLicZYhjlwTZNSeferfp8gw5NUhedS55rZISWxg5OU/Y
8lTVoPMzmlocmDYqht5qox+S4Up+cwvmlJgtYPfM29tMB8Th4jnBklozzAVo9xj7THLl9vP9SGD5
2D9M+yElbqeABNa4c9xxSKTK4NIchpmFyNVXYl1kfABG+odVPmgIzRV11ZgoYRrs+eWHel/qQKnb
N6ZZREve7jmDaypIPP5S40sVXz1Gwuo195x5G5IwVbDNPQiAe6myATJ4/KXOfOGqTCmAW35ZAZ3d
1kI30Bq48ByTclUX4PRs5vWb3Q8nYS637QKUg8A3NOrZ6N0RJwvxgsERyTUNeVzyw8RfJ0isqUpB
UZJxxadYdF1SeI9re7JIjlnRUI2QiNulOhbtTGu15xM+6rYkIPVmd8FOc6zMHJqWwW9nGO45+RGE
QVWDlohykL7qXI69nbCH8nOEZt1QwCbOK26huGt/oBoLE6pNZ73Bc3BSx7UJMk6VR11ZHhkpnxYW
jTqR7PrC7Vvfq9e9QFZXTEc6pUTc3bTdY1/gtKIQMmyexSJ9LukZzPb17DG/hURCAtFzJehiqQdC
e8Vuzrp6msV605VZNNuYMVRLjYbIPF4W75tBdS3g2o32jevdbFDLcspa75u5SCQ+UAhGOpLm0aOm
5sEniiNY5yvYpu24qWd5YIwLG4A6sGQCzFHm8sOjQl0e5sU4ptkaa5ZxlMV0cvrlYG5vqhShuvFT
bFisSpzfwT6nYceRZ/ZfeALoHJy4vgfo8JEdpByHnUGtgdCxbY1z5j/gqCNGUucBSzFQvLbu+uu0
kgyhIYq7OKaGpT+phHSTVpFaZfTYzpuqqlcs/d/UJcLFWa7uGBBmYte4lJXx61U03Pi7+ZLoWlwW
Kb2oRzleVBG1kIRgHLBsBBZVeOaTd0ujM2OemGlzPO4fJVlKqih2HOb3SL6YklkSo1IbNcoa013w
z6BSPRlLnJkDoQCoV/01diZxdrr8YSyoBng/s+rM56hS41ngvpmqY4YGeERAP4zJqbe/eAyucvla
93eHIsfEwb9VN4sRDQssfq4wkTnPoJoJjeH7wmD2+8WCp0FdHXxOUZ8HzaLPicU+skYNd88jSFDA
1Brdue9aMsfinawQtJiPZOLiiyC5HnQkIMeu55J1GRr2fepMf5njmaFkVQ4MCoH6i+redbnP9RuH
0R5YPRIVunIVSri1D1Ebcc/kxiJkrCfjfTmkR0a5PAQfifxoc4cqnU+PVT98VEROYyMIChXWCYRq
XV5l8SKan7lidANItqF6L4x6O16DjtyqSiKbwIOJxzdjCIE1mgboQPtLIO0gYIf/rjWZaJOFp4iU
djpe2VW1S4DnOXPg5gHaA6NAwAk0rHXNDsncRc5KyM2axalO0/uxV9k39L+efXldZd+sHZzFMUk+
cvuSQ0ZOnycqYvVdL01+JLVVZajCS/njxTJRwtH8JLSHEmMIcWlh7pI3yAyf/jN332NfFeGywAFa
t6NFPAjxgUEyRoC4ABUTJGJrByyPJKoeW/FTL29Ap8J+GrCg3aIEP1BlEMlLqgpOkDcUuuDFDxZd
OH10bpvs28xHm7948pmdNQWmIg04l4ZxBFKTA3UnNLskGe15scgrG6819s2kq6NkeqFxvRafGtsz
J0DC8uGyqnx7DYKoNgAkEfXuTVM9w+AFYkl0az6fkuxcIoLY76b2fmMHZPzBy1Nf2S5f3RjiFbk7
5H5DO5uR1KbejQ8wWeej2A/ugmq7itpcIqw92Bl5IEC6FW6glXaAN/2qgYDiDmdhSoL//Bct7e93
VHG0jiNaOwElzNHX5WHqnRCXXUT+Dcd0Fqt+R48VvFTjoV7FBPrPZVpHwp/jjTVlI4+1GhYS25+A
sujT4BXguCn8J2QSY3a1ZKdWxXFguZbeDbFJB5dUETE4ocU30jF0egO/oRE/CLaAB0iLR4SHCieY
s0k29fWK1APKGNstHUR60JU4JfubbTw3hsWg22ZS9GHNEMZeNgiglSS7KpzBZGf5zOAE6+lWMAIo
iKm1QydBeGGAMSaOEcQhPj3Qx8i9d+ZFmg0kuiTL3f+lRjoY6NkdNsm6uJnqNxitdJP8wHAUip/T
QfJ0VSyrdj64E1sVdaOFV8f1Z6oG/lkDLbf6ov7wwFW0z4Bu1uO5NqrY9PDVLs9y/SnpgejV+2gS
PEPxQl51nrIfjuVPsb/X7ck0nzV9DiR4DEt7XoYiNIyfpjEHyPOIDyF1+3+xdybLcStblv2hxDNH
D58yIhB9sBVJaQKTKAl9547+63OB972qe19m5bWa50QmmUgRQgDufs7Ze21a94Am2IZ+rw+Kxdpk
Rr+n8WW0adaTKDMT0uDrvWhXHfXvBU/feksa1jk1oRLm996c7A7gS+74e0+s4ldO3um3CmwTTmxs
xYwPZ8x85rdqdjeQiUl/K7aSw1E5RAgq+PxNvoxJVDED/F2inVrdCmhdJtq/dj/QvueCoRKMEQNt
YhcsHBNeQp4eX1/QrjG4R1lTEEkCjIQJLg4NfGtQmsnjbHjsMFnORc8LEJMkDMMzd0Amc6E5ZqIM
nxSrncHqkIwk5LXf5n7Zak6P6yJByCAXfmkR5LkTaox1ece44FASTv70WFK7r18mMculAaOTzrkT
1RDWlcHwlNcMtSAeh/2i4icHHoznVfTmWegjjsYdgujfszteNV2plOZBRvRL4FgsAWwWs3WR6r5A
07hW+3YwhZxRJhD2hs53BX21BYtrpUeEgBx93eQMMmQDcWRnDleZoCmO5xAeypLP517FxyUV39Ix
YlWHDQ8nc+13dG5/rTiP6eUJIBYi/jEcYjpO9PdS55XgrHA99K5tQ03CleCc19XMmPkKx9yPTQTt
KwnXgycUhR3WSnCM7G55Gpbs5rZvbAtCuUnmRLjWb0fzu3J55Rm4Iaw6JBwq2bIZaaSoxl685czj
IPyDi4/vswc5dae8UhuNI7DllJba5r7C/Rqt0xNexyxCarsd27PNMz2PH4wVCPcdCj6D5KeexNFH
88kAcZfT99GeuHjD67KomyyTcD2zJ9jrfi7+B/l8d4Iu4XrIKgDedUu+lxqP3qhuo63B3iBoibNX
GyVHj8inrNKnz+ruf71kf8d/8Kly/9+DhduvLvmliu/VT/2X8cL6XX+MF/x/WJYvbekJF2FEQH38
r/ECbjLGBFjMaAeYGLlc+i//AkDY/yAITwi+0XF9YZtMN/7pJ4MNgUhOWuTBBEwnYJf8//jJ3H/r
R+BvAycRELZgeYJ/Tqw9hD/V7Gaw6GnOlQQoZ0945WmAmYV4MnrS11tZkNLUy0M1I3tZSAi5A13W
7WoyOY6jyACllL8GlHOM3jX5CQEOLORkvDJi2GPilPu46BMCU5oIf7QRbFoVZryFwGqivZkN6jiq
FuuIQ2anVsWD2VpHk3SkfOjrM1M7ikp3CEi5x25rmsYeFNYvz9DpAx686QogLoxqyrg8SudTNgXd
RdktGG8lcOhE9R4fQ44e1FIvHq15A34gzaDCP01I4DkmumzYtPhkI8jAdiVNLpa8Pz0L/01/0vxv
7q7LZ7T69DzbpiHz17sLvzBo7UDhJIqbh6JEFEje3oyMujWfmp59SdrILNodijkoGl32brk91nTd
Ed9WgJjWmf1dmsXVqsfXya+mv7k+jyfszx2b9dN3g0BYUF9WW6H4t47N7LR1qUbUdaNci+XklLjx
faSQsfVTfOpiICCBJB/PzdgygNdld4iPnf3ixc990FyI8NBbHQ/RiX5gfXbfjVQ9Nk5sXYqgmO7i
XlzAuL7PaYxlyV8/77SX+6ZB39WwGEe5d//5BJQDoQrtUoV9Nw37xcI7nIjj5DdkmdEFPy39Q0xc
b9wUywFP2xIafjufB2UeOjtnhFJaw42cK/b2cqBP4RXPrpeYdGzJbXFnlOrOIu5Ek/52hs641S4c
/iSzr5HvW/flKBREBCa5aKTMiJyxZPH5wPwcn/1IT/HzAanKZfib7pyPJ/Tfb77HaJFWIFZSGnTr
h/OnV6+KfYE4CgbCWnE2bvTc5MTbeLH5UM/ldB5MKZFYgBk0BSffKDHCuJ1fysx/BYXroEqiZNFZ
ie/ay9IVqVVtTCJ0jxBm39BQezRIUjMEn54Q0XobA5l57NAx8YA+Qj9bj2DWDAWVP6dKMkybXOTu
Jw7FZV/3i7mpg5EGUpr6NCfzfclGlaxAWOEGR4/u81HCMrl1jpyPUcQgYu7Zq5C9abSJJdX+SLaa
JrDrqmKr3UMy+JVMaXatkVBf8yX+6vStx2yk+4hlpfefhK8qWuKrh6yR4nBK90VF6wa1t4eVLD6C
3rMOCgtFqEugTEXhf0m8heAHOa2hdesJxIxRO1Qi/ZsPig/kv3xSXuBJE9gHaiP/v5CZRht7Cy43
G49UgiEocThr1lnodtlDT7l+p6T94AzDm4xRCsymT+eGsZyfBVfmE/5uLpMF/A2pwmKcZwqvH5Zs
Uat4zS2aJkIxLHxO9UKpYGQNBaVhd2c+5rWvhvp9KXR5bFidNkoa6jjYlkkcUE00vRTGeyFa4tsm
+0xOk7rzQdgckT2O+zSnEI1y4yVwNIxHhp/eqDA3tYrkA0k4IRzcXYZSEJtdlYeTGK1dnk+UBvVL
KqyDY/o21rOdbogZWDiO0YqjLzGzMvdETJiy2pd1fqv9/D2XaD0C0ZPy5narleE3sQlI2mPTBN/I
5C4qPYIkKvNjFipgQjT8qF1mBypaqKYDIuKr6KZLhDRN43zYLnIjobDAoLqngzPHj1FNmk0mZgJ4
oMMAuN32MtCcmVxq2hqvvRx6E/ciZ/VknCU0vxW145EXoDW+1MbQBrDKtWnSU7b5RTc9LPmVh3wK
aY4eAiiaT0tnP9W1/SNOVl0NfxN7xpvvEODHT0gYcZUFymxYC44AWCuzKjsOokVvMuVfU20nZ7fx
QqlxaeZGynC9NikwY34mLGp9cklsyi1S0Np0+tUqxLK+QWAzhYVHXuL28zJlawSXvPy6WNG4n7vg
l2gIRO6Vv+8Jqz1Z7UIa0ECjdjDfTZ8unbKY4CKxhEiNDssdxXVOFIklREQuRk+q6/jsaeM+sdND
T1bBc+zFYbGXOHS/gjttjjZzbfrhYLLL4jw2K/muls2+XF0eXVNtOtnJTeJ0pDkL46XukO7Xo1eE
xQA/NE4HcSMVLN/EkTiOvnlqTRdjEQENcFgSJHQBvuM6jWAIFZehSzDbtfUh72w84MR3NUn+LoV5
c6C7RamkBiEKNRuOHHqs595teyi/PgNqsj2z2X4ICkY2GrEvKapqk3hWf66ig+Vo/74ZXsweJLhO
ovfFGz7wQEIfsfG4Dt5+mlCJNcOx6EgXwno2tD4WOTvAFjgiYwsWwjtlnRzmqHsAQQ0twjF3ZEGL
Y9O01Tn9XdZmcxykZGTnYq8P8sNUFR+9I9/ymQGTdOBK2Kdq/p6lfo3bJUBApm6FjZT8fz5LfG4H
f5quCHMdGnm2EzgOchSQYn/dLhovBpXuIt9O2gKvnwqQFNjLiWBEUP3kox+rTr70S1ueO5gxqKlH
XhFfXg0Q0ce+ARBqtfEV4Ld5chzxWFSNPuPYL2UyXMgYJ19h2XM+GgjE7vFDRY0VTkMO0tOOv7mk
Od8yzl4MTm3zapNmv7Fi5ite7LiQsAf31LTxMVWl9eSXO9n5RVg7YtwtGNcIYuCU103tAcaMj3j1
MvUd/W4Y6P/zLTL/beC13iIPpYxrep7vOeJzHf/zjgqByEcthxUrYcWVfN4EvcBhMVnrEozPG1ex
K/WZBWIG2UTiDAcA8Iw2eJ1p7Vyyqf/RWe53QtbQQ9O+SB28Dn5pXf/mQlEH/WXrXy/UceFLsId7
pvfv567JNmpOGUgPxWOk/HaXW5XxYlrsMPAr6ZWutHlH4oOBBL8dSQfc1cPfPE9rdfFv18Cp1Pf5
rE0Wc4Z3f32eBGlgltHToU1Ue+ymfDg3kbOv5azPJfE2N79+jPL8SzWoan/+4/TQssCga47z+yqI
Z95uwyWOwUUobzkeyIPK3Q4Kc9nnoW72MAebdnxfRehX4nKEcJnXEn01jK8mSYwTWcXG6fN3PPF6
Tw7eVUD1Os3rL4ylxKmZFkqKQaRbMdgMmLLpnow142ThUGsduP42J8o7K2i7HdalfM2/8Rr/vuAG
nlyd7gyJ0khMqdyP8XDvMbX6JLQuXYOanPiZv/lYg5XZ99ebanLa57jvuZ+D3rUM/POZTo1+QGQy
Stdu8X6UHWalRZWoK6cRGWf1ZFekeQ1UI51thF0/0CrwSrVtzfwNcfrEcwvToi2vZC0vq72yLTk+
GJCiTCS7qA+SR7KBDlM2vGJpwh3VJN9xCZD3HbwgxfLNVH5xEtDXxPPSFi8CrPr+04LHcpPP44CL
oUAzBrs1HzcITv0j0LJ7aElIN3r3u6cw6BYDzdQutT4aH19c61MY1UN2wr6aAhYFMcLWzFiMrnvn
yVNtpMXO22fTYN/FqGjQwJIYOXrGhsHNgc6W3nol+wq2gNDIklcn9u6nMj0xMX23m2zT0CYkky9s
nex7k1fOGboeJKSUcaw3IZI0FL7THiFYTviVoUBoUU3deXjQGI/Q1SXwcUc0GdcoWbdtbT07lr2f
Y/cUg2ODDcs2GTiCe97YA+7GvfKFcQ6k/q09OnZZT8vH0/pSSpxj5ABg+zNp7UcEopED4KZb7eDi
sfAe7nuRvBPHSAlRYRaesP4HPd4ewXAPlWCx9XJqO4YS2rIHeqtAr/MINAoBxbgLmeNhJLjVhAQm
XmQecheZdJ+/w2z6CWb8w4GdAVABMH/djecpevUyvGvNyjuIowcLMXJpzd5eFXLY9+aCOrr+ykUS
hMa08V5+gNA4eISEP/gctxJYqlwBH1+U4p3zWvZ/389P3rXUOGLoAro7BjZM+CDierTTk5RYStmb
dLQzecIkdrRy7T2kr8Zsf+sJLToYznRN7IlwO80Mvetu7CJPfAw/2JWKDYzLHeTH7MFXWKaKogKe
AuA+gr3OOLA1aUdjs5Ml40knKH7UoorCZuI+AgQYaeTK75Ff7dlJ9vg07jgdoQheVisfXPyrnLtr
YeAht0q0d2oW57Q0l8NQxvdL7x59XWjKZ/juJDQ/i6B5qUGavfVqecujZrO4aGRIJ4xfQMId64J0
7LREoCOwoGLOX9DylsHV6CURl0pjI4GzJZf6VPdPZVZ4YQ58dIP7G6X4pU0mUpuLW2vsRun+GjBi
cVxJ5c4BUNbRfyACjBk7wuWFBNNjMaG0nmF/bOPmddWY4vrP3rpusneuy5tZ8XpsFmX4Wx5e5AS4
b9xZX2MjAWzJaSfqARFmo2mfq5EkLct7aBYRPDmR16AHsHZjZQRPcWDdFkq5rZX+tNuoOFe6ancx
zqYNB0SwP4wFqH2TGa5nFRd7Ow70NhhaMMvpSMDhsvVMAOq2aT5YmafwQuTFSs4nQwknybBpUqJj
xpoxh5O9VI2Nq6pC1ydonuSrE9TDxHwHzUVnADXyjBEZSZ+7sWx+owtF/bRK9hfZNSRt+jvCqZtj
q0mlktbwgqkGnZr/Ps3jCzY5edaBhWrQoi5trdPSGi2cO0YwTpCellE/48UiAbXBLLI0oS1HKIEB
+CGs7Hdq+TEsARmGnF8h1BSPSfktmac9zilmuAtq0iwm0WwqiDOoiJFlKSalQn8nKzDeN9TaZTy+
m8bcXgLV5Kekr7dTa95hdmIiNFLgOWxBBFV17U6NDAxyTUgOphaAqG2Dj6xMEeRXADhQqNEBz0ds
LGDOZmvNjpxIJBspEBNUXrawdrCjwwU36rXv3Gs0xx1nb9rHdPowBpSY4SKY3TjsbP/O92lNKEyd
zm0KQYu3+KWZg8CzMKw2O8xqQfnZ88rrIcxLInwo6FNOX8E9RE1azxTsoQxmZr9DjMKW554+5SNL
EjPjafnuSPfMRsG31QllhKogolFhIMjAkuiWmAdFjDiYcBWclx6AG8oqwE96K+qc8BJF5eA5HWWR
JC+lua6hjFOARXDU8tlbwAclsXw1Z3BRNOwvL1Rl842dytfJ/cAexHTKIrKT/Nu7dIofF2x9zDcp
aHyXxI3JuJLo5oa5JS4uXaGY+4fXTdHWIIS5GAIDcrz7UqbZR1ygDgjcGUZ6bOwCH0dr1hGDS7As
mRtxANsQ7UHZiOSULvlvj+ySawsnB3RmXe7HE2Kg+CkwnflgtwaVATMdSmoLYceg7squNPe9Bk7A
yPkYDOXe7vpzrMU7mz3CwAxmqjk9m633PJi4JcWCrUQYMM5dhiUarQHYayCVdtJRxTfPuTU41A3s
q5kXAzfy6leBFCVqOJ+bb+THMNtDtmKp4Xs3nAocb4rGDzkem3R1zdL0uok430WZUYYWBWKKxyxE
PsO4rmMGYjfiw6gIYy9778W0BT0xKwhuRh/CpKixR7n9VuU0zcaKeeGStl/NksVXjhZEWPllJBWV
zYr18Jgk8wU9KbkNiknVGEO3HRXcxHSysq3e+5l/jipMTYqY9OMyrK4X494zfE0psODVVR4hoa6G
s+ATVMhgwvON5tFPpp8mOlvkHhGg+QFPTUWWRIZ/jWSQZVMlzbcSednGs/XDaBTZvg+sr4pWSpwX
t6hxMNXO9OfyGCposiAdslVwHRAOHboadQiSrHf5MQ3BLxYAfCrD/MsPfluLFRwwOG+yTqKmCnIZ
Lqk33YHzp621yLMVlR9+wSZcpOGUZGCGZhJ/poE48QLe46ZT3o9oQA3AAwCm0gvQvi92BQMZG2Yc
5d/LtP8YcD9fg1WQvKgHnDvFTrQV2zi5VbR07YvPkQGV857mwK86GsQOJwwzvaQbCC7GgUZgOg/B
7JCuU59lCYmgMYPxNERYb0yl7pPaPfsdrmeOSxTZpvEYqJnEF3JbDMRh1GLLxo6yVwSmExlmV6FY
62xVdDvPSDaozcxzTUf67GUT9266oLAKVdV1B1tPUENq8kewQI7P0youTUgeDJs6pSvPAl0RWZsE
pFjUvligcvkncDDNpXQg+uNLKjZDYDc0TeHiG7oaDjBNEPcPc3Tnz88tsrO1GjsuHM7D3qPbGqyB
4ok1XU1dXjOaAI8JhpieDNv7SuM80A/LUv5AbH2wFq13qQYKMJjlmZ7jQ2+3wWbKGiCi3SkwQeZI
rwDQ0YrXZA45mcoYAbZu0W+NYDmgBRAIa5lEdLhemJoKFXvMbCHwOw6sxeJtAtJv6rIw6czFrzbt
oTu/8hbEc/XvzMrUybH3rOuC71jeltq4azwIXmBM7ls/ocau0e6VE/HVyUKfqwju5WgvZ0ACCISZ
xdVap5tMxQ/JODYnYBmHrJhhZbTmsDEC+eqq5AD6Nbqw3OTnqdW8lfxJ+EF0gYVQYnUqOF9N9XDW
zpRuK6OxNqGIVIBcsuSeMq6OCZl8Yiv5YXrMejGowcUomvRQN4TC6kZ9m0Y/O9f9QMCT1jNo+DTn
8N5cMq25J0YsTm6JULk1oy2GF/NF2to4MKddaAPjIowl2rQsphPlO9cUzJrvG/vAle9JV7jXvMVW
W0o0dkVIAPq3wUqGFxLOH/PpMfbtZ1MbhD83aZgZAaqoVrsPjp+HNseNvHf9DZkg097qAibUjvOV
uIajv/JP0xSyq2k6LyKvfoolwZ/HJM72ku4QryMVWiFpxpZSx0gufHt6QuSdhgMQnkcyv3BkcSIb
x6jaM2ygsJlwGgrX7Y7jjm+wCHFQ2zShNzLh5m6gxQGBs48yb6Zdgk5pqCSkH5dmX6qH7BgJqAwA
BvR9PdHlZB/95WQ3FRjeNRacoCA66SvGS8DO7puQmXVKSV/GekteyBrJZhXN6fMS3Nl97UAEHh3a
VMxkAkKYdo45Jvd5xSMz2Slo3tk5dLD8kQjVDlyA1xj0w9zV6XmcQdKY5m9D1l/kJ3ytIoHZ67L4
gskij/HEFT9KPwH6oEt1l0aOFwJ+Qb6o9JV9Od5lkBG3GQnN96C+YRrDY7vr9JPTAOclg+rJc4by
YCXLcPjjH5QL6N5J+z0jIXoE5MYiIW7lgTabInJOoE2y28cusNSx9tRLvgyYIeLWP8cV66bPXd9/
zg3m/toURXHLUA7pJBmOMXgYdE2GfZyz+i1akUUorj9SkXx3i1/ESnyrIt0fpMwhAEbxKaqkuHRI
UiKQX8fZjO81D9plFpAt6jqAJVYa3vnzl9wq0A+LtA0/c0LczvhSNOD1klWKlMzGtfIrMMVU13cm
8v6wDUhbToq1FanppU6wijYuEqqnpG/eormszubEbJP/tgHea/7h1mN10m5mPogEiODs21vUEBSK
0usfog4tVBdF5EKSNXLrxeDsxwSLRJWx1vgctfb0K5mOkclw0AWyS9zsR45x7YuFjJ+j+L0jKblX
xLipKvsLxIuwNlBDOBhPdvApLTRCpXkGyQCnDtESwOrmq+U9VXnykkMh3eERDzB00O/HqeT2EgTb
TK93MfSelfK3IEmnWxFEvdVNJENyAkV+rS12eY0uGE/9uCeG8dLlXv+i4mG7eDo9G5ijz5qeFYlv
6dZMicCMMkedVQzu0ib2alfFBlwyRM6vdUT1STb4dMpxruIv0QAGCvUq7bF4KHSrXyfAcYNdvq3/
icoypocBun03KP9lGYgZmZvpqV3nA4XboK5xF7Zl3wWr6QXWRSXdpR1onsDHAnFIy/OO9Pd+p2MW
rViUv4T9OiY+Qlro+3gSaIoC31pHAZbuGA/UIzISz2xwjPLHpSvhRXW3zMlqLFYJbfwO7bdt+NF+
mQF5L0Wvd0G5UCVhKPEH0IuLGR1goY00F9yGfrG/8wOwVgAHxU5bWzX2T7xn6KrrhIiDeMaGB4GH
4UVlXjUdwW2+tLz49lUhmTnVCw9MI7yLqkcEbEN1pZxtUodlVVr5rumqiQxbdAiekBen0P7GKANe
IDvHR1vJ8dgjpvZdvFKVI/RGBq4mp4TXGg/xFXK6YEcM0Lz5bX9NpEU93SNP6ruOU+JovLWOzI5Z
VDCco2s6dzj4bMcp7iMWL5pVJI/ntnPCkB3cDc6ABq6edYjdL7EH3ETpLc6W32OCBtXrelBAUfI7
sRLvQBL4zSwkS3gcmQD4un7jVkALhBqm7VA6DVGaI/K1mdSmtLG/2F13see2DduFf78upHiX1AeZ
a0KrIvzwSfqQ8H3boo1mkVlgJP7BWXlMjSrj5zlj8StcggocZ/7eVSY1YMxT7YnyZif0gnLijF9p
QvfbKAveFaOqY5O0/RHbhNwXWStw+TvqIJYsbLpleisUSrduBF9tYCE8AGjLH+DuUyINeCjjev6m
SQRK83l6sSFOTm7v7No2C45NZGnyVy1cRPnJUZbxIlqgcah+vwrCPXepyk/YoNVhaPC52/H4iGbi
lQkWnkRuL4u5/8NIx1NL6v0+aujrlWs8WaOg18ih+7rCUTeNzRveiJJ/xSd7Z5ajDgcWeXRsNbPs
ufriO1l3FIIfgTmfOZtFACHzKIKuh/q8iC8NHunYHfEJrO7uWDzl/AdkYto0BeMeN6N/TLOawMRJ
SvitRY21wQmNmojvclKoEcp6t+RMDhXzh5TOGGlkTNXZj5Wc9tWUeGic2pPo+tPnE9+tKY2JByik
soBlUQa9OVE1XPIWqhM6D1qmRgB6yWfCqkqfQAXSaMt0hh4DTekuGEbYerQAOndI9yN6kHAUdRN2
NeDMom6HW1e092MbjGTktB8BkfBJLo/Wwi4ofKUA6PASTjMgGT6TZG8sXNa0hCgwPKwm/jtEDELC
RCWOy0ks6kl7/JmlbXgwfQI2Zvklbhh6QtRFwaesS2IW2A4Yq2RTOx6wFuBAYFBFxbiIKLgkI/YA
AYu+t8Xd1NcfgGlHovfS5AxZCZM/5oC1bxNk7tYpDeT3Cyd91xQbVhpiYPvu0SJB8K6ZuW1EEAMl
KjsMMozPvGFhXi6DS1Dk+Q5WV3+LOyTRn+PGKWBMG6MYpvtVn+0Jjl1SYYmNyulUreAx0iWbg6Pp
ytKiLvaksHHHovFsQVbYgXXgS4lp2tLzccLAiA8mjSIajzhOZzLo6sQ5upVZ4ihN1MXx+XQasqR7
Yd5rmTwOtZOEs6ePRq2AmU4GsYk9vZJ2wjJXulcD5M/VBDtFJy5ia0fQgb5aQLJB6XeFiop7ExDy
xmuxp6xP3+K/V56t7js/Jia0+lJZEH2rOrp5M29QV+tdRdPpPB5sE+0xPPeVaMn8dBy/GeuDroyK
pCeymhbbg6jjy4fYxog02WwGqSunJ86WOYkkUBXL+MqOTH27WAw5Kov4ArFcIcoOzMmL4SDawQlr
QKSlch7h7F+Y9qtDYPcpAnZU624wL3tHMLTs6Xwo+ZQJLiC1l43wavOUt3hLFoWXYbAA8AR9eu1G
vA9+Yv+kxeAfo647zYo6eEkrWjJErTP2DWgE0VywjSuNp5p31a05tBrfQO3yajoVIDoSB8wWSXEz
RXnYr7npXe4SY66rKqzXmWgn5KkfleTxQuQKPBVfQDn/7GuEWCU69NyBBEIBj9stYvGIig49UCM/
nK5fznZz7YIGa/lgfHTE3Xhj92WuY+/JE9EXJErtTWbCAJ8Bm2bOMNWSr7WEVuuGCUXWZibK85S6
WfXYkbuI8Ru1jmLBNSIvHMDcokVJvugUQbMekEb0s/nu5MteBm1+jHI7ODdYwjBUtF84bnjxTFOY
VszOnb7aeq6vAz9HYzrqc1HvaxE8lA1nrBFa0hqkjKHEIITj8xdSqCEu6ZEgliHjwck8cuSQJDOI
uxKi4KXnLMrvTYIFQmWhGxrn6N0c8x4nOMxxJ3M/FtoXd/UI3qy3OEQwsrubESMcpGGA/Rs4H6J1
4DATWBSZ1jenH09zr5erkdjPaeRZhzllHQauov0R9jN9yY1r23onjRr/H1c8AvDc8GIgvbFqTBKT
f2WHfM5ZJ3hmwAKaoz3fXNF+d3Q2o5Y3CXlPzHMZTRCVAVhEgnLUbazurpuT8hwN/rR3O+vmxx4/
gdjITZF02a5aBM5XDZsqUst7lFsQqPxrU5XqLDqve/Aj9ctROvmqBAIL21aSXPruw41JMcKO9MMS
9TFDL7FLlk7ecmQShR3Qpmq/5kbxSk0KJRj2LzXZRpolSZcrGy731JbUkAh7LUKRNpM6HMsk2NLp
1u+2zdru2MZb6S4vM8LnlR84X0zSWPYVPw0VnfnyPDZxs40mfbQV3C4U2dW2WtYDcTqcFN1Tckeo
J/viUNZDAAgY7/UU/Y5UVn5ZrOVnQaI33W7aFEHAjDUOwkWD8Qgs52ACdbtjKemQ0KDWtHeQpoZT
VbXDaYB0x2cKrtCUP2cZIPTgJLTtGkBKMWyqw2i2L+3ScUJ0PJ4dd3zDSOaHpTMdC9JciBABwwwc
+HlGini1TZrq9aTcZ8c1xjBBlbhtW5ar3HtekvS9i22cZAGUlJT7vj1zy6ot9Ugfwj9YouCYz0l+
CHL2QAU+QdliOk2J/qIq4kOSOligLDwrj/OCF6h+385NfB5rmK4o2whzZ2i7jsvgdkJlIFmqfWi7
YKbWnN5617ovhvk11tPODDj6Jt1rb6W3bgHPLv1pBwjqKU2BhKk1ZQBsG4BAEmUcfJEymTfD+L1q
OCq04GDhqiPL7Kqnhk7Wdhgl4fapLDfOBPmEntu3LgWNGGmKNsemHeNPpIqR7kfjb2NW7n3UcJrx
/TO0sB8VD8dmvZiMwx1xNey+dslV4uCxbflMctGz6jxMVerOnrA6BL09Xdu+eisL/35anIlceJdE
60TiruoXsPokqsBwE19mJ1XPlt3fejSH7nrK1de+7sky96DHjqkPNMLI453D6oi0CuFU1re/i3Yo
QmCVRqii/thPyYUaLrrFqjNgWOCbH+P8hDfooynB61YdDUYNLHRIafckwnxQ0C/rkUYhVGOR+9+7
1H2vkmM75sE+mVBedO0wX1tP3HLVM7iw/OWo5w8YUvQfyvqLM1BQtdXwKHHoH4tguBFshy0fgGFa
2cEWyy+w9XnbWWt5Mrwq7knvcuQj7o9wH/+5VNE7+cIBlyWZq4/ph9HFzz7NISTsQRV2xGyBFXio
BYkIVm/DXwWTeVfQNpo0fkNXsC/TQU5CrQGucu4l7HNkXawjqFb0bzcqsB+Mlr2A0yRGd1rnegka
kBZ1sGFGyxmEone26MTwHyQyBlJA8AIWoV3NMHV8TlC9/Qe/qUeqGLwdZfUVkeCDo4mVjT1GmDXC
fnc6Dry6Ut90mV710z6wR7ROM8m00ymJgYwXp+lSGDFGR0rqZZi/W3hw0tp5dYpk2wQ9dhfrKJbf
zgr2NbIXe8lf2hh6338Ihw5pW3qU1rHPII+ecdN4z9KuT2ORvWQMCq3CvfXRUv2hNfxfmf3fyuzR
XP4PMvtajd/nvyrs+YY/FPa2+Q/hBbYXSOYrjm16/wfg4/zDt0hYROZsW7ZpCRMJ7j8V9r4J24fA
Fon6GXEKQuj/q7D3/0G44iqN8bGy26tH/1/5kg9/CLKIuQGUFP+q//nnPzMq0Pj/RROCaFSgHRXC
9fz1Ssh0/KsmxO+JWorqxtqWcvgG6pq0AGvPTJ8WMlp4tSb1Toxq7xcKbMBzCEf9uAzJXNOXhM7U
ETz2vVgbQd6MfSlo2/5sDp71xx8X+o47Ut7KU7PmjWtcKCE1KWY6x32wW2diEFHdOOHFNoPFiMOj
x8ZX1+9Wrp3TOhr9I9ccbhplTbc8BBpYx1hRGX9+dyBSSWetwFtC8trgVJiVIs3X0p0lMUZkjMRQ
hKclKvuAfG9mnuLQDUR6IXmATyYIq3kMIvOUpTDx4xSTQeqI5FlwOrAk2Qt9ayfPKexVEkPyaGs6
RLgk2VJ+KKPfR0PTvxX29wYVzTVAm3GpxQRkJfuRzkl9w4/7n4Sd13bcRrRtvwhjIBfwys45MIjU
C4YoychAIYevPxNonyNbvtd+wSCbNiV1A1W1915rLmx+k2ncQsd1btzx3pc+BJbUPHbSUp+nysrR
mGNMyuL5ojT+3gCWy2l1bWZ289q5zqrGBoFLNMvrtW3m4kTjRJyQDpgHhphzOjZrxIKtMjuXPvHw
fiCRAUagmKbPwZyC5R2NHDD20Qs9HPw7HupbNR//yEZlsjPm3rKYPmcSaUCjlYzvZBk8+0V2chIE
1rJtMpwW+bhJmrvOrbkdgUITQKVgVo1cDq66rlyLPCB/tit0QkkJgWj8idzE2v0fcmdtMpf8RcQ0
3bDgJFXVJszIgGD1O21DHVW3b4fAQjmbWaemgMXr1UF1iFI7/5IQkB0g59AcU348Pmg4cOqaWJP+
RM+9WJqxqR3my1gFxN+Rz7EqIcBt3aF8Q88aHSFEEzNkZ+Yr3sOh/tmHk/GxRbqAaY4hE1F4wclz
vKmFkODsQ8EkDm6r0IDq8RXUCOU9SLGJs6kQ017a7zKp4JArtrEjRP2mMdG70s4scPT6RM6UbbGb
v82Z7ez8AE+57+dEzrEV7saxozEX+ihf5hvEUwfawHZafIh0pC5PUK0iNy630iuNZtFCmUG+zhgg
b7WlNiH3XRQ1y0Z0zmpu14bUK44kPzGW3FQl9SXbNZ997tb61kKSQI8+D3BvSyNaz2Jkent4YE31
SE6yelTGYpKsJuqm1wxIo73/1qMS2eC8EJscPN1bbmvEmLiwKytSUEQeL3OiwFt6A5oyoniSMEQX
5oDK2B/QlEPwPwf8rXyjMbZu4Mc4St2LH6OPY5zaX6v5aaXL6B+0cvBQkgWLIo3uPG/YeUCwBp5W
nKGKu1ugCqt26K2dZ6rPf1nQ/x/rJGOk32874rMcXeDNt2GqoW/4+zqZ5Q6JP3gSl01sYiPnLbOd
OsKVEGRYP1SLozboC5sUxmukxRcijo3XYTKgG3WKezSvkVrNixnxoM6WP+WI0VE9zi/F7Pub1OUw
Y2Wq8UpOY+ZoKrRInl8AlYQDCSJ6RGHd2jqs77XDATsnUwULuAFbyw1FeTOSkHaka3HAx35kgMne
FFF6yBIEViFpVRC18vpu15QZae8Ex7zkzJ4O0XiiAHuqU5rcVRbOwXlUuoHaX8HX3knhcBfq4N5a
lGOvFOTI9/Tp2RJSt/nQEb6prm+81vhDT1lyGiCaYlU26+NIX/XujfaZVvOTHzjJ90DpnsdedtiK
p7/6bHRhYrRKLHMEwe/28qOvCkn25B9+FLhvIxabxePjV/yOmqhtSqR+FsQmVEhMzRZt5KRXsObl
Uri+nJrYb3+unkllbsu89ajQuYioFuuK2nNrSl0lRim6aFqo3vwmu+pTTHyZyDMpUBBVABj4u/kR
GhLUxkYEQR8Q991gDgoUPzjNlyLtto9Hc/pd869QQpDGqV0WzIOyc+vIHxB23JVnjOKstIY6teJ6
baOao9z4rVBPakb3sLa1lzgWkDccrP+OpRCbogrCjYmPVWj8LdNOYzuebgSckzZI1HRfx1A6AJei
8std/1DoHZiosoWfR9vrogz0dbTwrZjKONYfg74t5Gcm5iNSk2lK5aG5wgJlYfoW+n5ezZIm1hG8
pBS6kynGNnECPI2TRjvvu3DpRyCPgWD/0MbuEy8Gm03bvAd4umGND/pVRi5itBCVCIlBLCuxRZwL
Yes1VAlyvzwksE9GoFcXER692BnPZUjoTt6haRnjjLMzrLhV4hZv1iSPnXSywED7Xah0t8dz1JnA
NqKuPPpdFKy8Xoi1MZYEkoSd2FgSofljrZ9vItCXNL0g8BtPatH9wKjjrAcFTkApWuOLQWIOk5MV
rYx2EUoJnkbY7J+KYnf4SjAB6tlIxy7KMlTZYb2ajT6ayngnj4W1MESyqQc43suKUK9WCpiB0xNg
DNobTCrnrFu18WrxXazhEPN6+hirDH/OglQI7TBfVBTFB78c8v+Q+JrTIvRLhc/eqDF4N1THNl2K
fsedTF1/kZibeoMG2uw9dK1QWBsjz9diUKP1vJIoWfjnt/ObKnSWzSTGZtiER4UR/JoJ8DfPERJU
yvRaz7sDhaM2wmMwxuERZ9Owb5gxSFdO9ES/KQ51SdLFqCRyWU/f2lOeAEI0Zenbn0WWhCfNIwwl
FytV+ESB9SMW69K4DEWAerqs706bvLYSKoMhDLEsq84lEChRs7U3oKBVELeTfeoVT6ETJBs65fnZ
o7O0+vfFnUP3P9831xKs64CvTNu0p5//5X1zArvPoJATcRbSYDAUQ5zCQlFXooefENhWcUJb3Dgd
5wC01R92FhMJEVc0erEMVWHYHqWuezz1hGWlHSPsonS4sbwptKqrOmep9LW1ayVUnjYkfoUg6Z+C
5LFmESmZ+qyZKA/wDGjPfh6KjRzYCkc1v6h67l5TMz3GdqZfO0ixSkeVWZTia8/heUf4hbwMgU/E
nVZVy9aL6f/1TXUxa4HI2ECgNn/ymh8cVGVEqzvtStN3JpaMqz7u+qCNr5aC2cKW9j3Cs3GdL3TC
f0QZUXa0UGhDwR74mJ8thlU4URznhODD3jTTmaZnjVzO//z5HZkvgdNe0pCzqNMQ+MsQe/za2O8o
AuRBs4vmaX6Hteltpr3o77vSOXRG8V5w7L/ZMik3CF7oXfpV/TzGXxEAXnmzGQJNF7pwSNGj1Nq0
k1HVYx/A3RVeEne4OcCyD70DrWiiPuHbiRxg7knusbeZn42U0bqNiE3CS+USMqMO+OMtjhRW/kw2
nnw2Jv10iSDvML+mVUm4Z9HHrTH9tPFTsiAzYCdKHr1lTVGeQQ679l6VEWgnJ6FKCQsUi4qmMAgr
pyWOqkeNa5JRDP7npRZozbpJJadEpwQBUsL/mBZAtIR7bq7zXNSAlGouRu6eVXdsXwQeixgTIu0I
Dz4iytMrMqn++jhWqBHlVyHScPJZhVds0tkWhfClkxN2COFSOd0OQRe3l8x1+2tI5BJpAEzqHUEM
RhAYwRVI2Z+XmEqoKMbwaA0Mpqwo7rdxn1a3grYp/Sy2iOn+Cby4WVqWk2/nm2t0gm+lopy6KHXv
FFTQeOr8WAKofa1o2xFEAV1CNkZDeApqR3pHmCRzNm5Fe5vrrxpXwgIxvAQuQeN7tmy0//fV/Br2
XGUdhNqXxw8rY9+XtB5VnWAGX0f2MkR1s1OGKatz1Mx7Yn3viiB7QYeU7HEIfE8C19uOLhyElKdW
2p+ON2m2SgK2AjuvjGVXRe3e8ic7RNXBSHWNdM0ZteazbNo1I5B86Xc4tqUX51M8RvA8GF9khuqw
eMvHVpzmjy5y/OcoQug375Y4BRPcC5pn/RCyFjvVsD/RfPXkVgfO2sKbTloJJ/3H2d1Ngm9S+kBa
6EFeiQzyVwjWfjYjvjKdkg43QPZSJerKCaRxC5P8ikFgeBeEi69TxF9L3EPtuczi7uz5w961O3Nv
2xYvTa8zMrfWALejQ213FoiGjCMX7k408/q17pFqCfwMGH1hs3IgSV+6Qg47tbToZyldhm13qkor
SS81s6ryNrTg49C8EWOMYv9FuglcCc6QTU1jWCGY/BbobrMUor21nsvxVLTwajwXmVWsRqQQgMZS
DaW6z19lTkCgTMajjP6agyWN/nahOhGwtXFU9E1ZUpWO6tivWBEFMFaApq+Or0AO/06mNJspBoHH
RZf6uG8wVxFHWt3mvyvlnKYP3bQGlDcvIJ9aFdU6tuNLb8r0x/RFTsm7DXBbY7soa/gYmdcQzDiJ
L+qmPqhWfqOY8m7Mu8KNlnWwAXPHu5VuptxqCXKI/6fEmXr0wm48OAlCAV9pCQmJewIkGRSzajKW
jRWb4YRQjz5QnqfQNqMtI9a7Mp3IRtEGTyQaElmvpiOy387eTX81L0U+GBN7dfl1IREK8Lciy/X8
WhtrmyDNyRQy0DWSireihBveE99OcY5X0aWcBMC6TVOyEPI82L2H9qDpT9lHZ6jjok0Q3OFLKfbM
SbQNnUjvajmfUfjBuRu2VDEi8pq/sie2Z5y+mEiBV0MR1Wu3rKtdnY04SqbCc740ghkw9HA9qTIU
B5NvmlkSQ56pmJWTqGquLK0xMSibDPtqWbxLRh48u8FYbkb8iUTMMcvHgYJo1uVTSWwRXwXDZXL2
UvNs5skesLm/7vREv8QsuFTTUQAYU96iDscsmnW8zimPjkLBQ65I4o0em5zrQfXnq3wKuXtUHl0H
tyYVzGLTkBKU9QmxP3TACknPmdEvmKgeT3Xexs95pIi1sASqqFBjHweIq7GSYqwZJeAqa3DFa2E0
/hHLJwSkzobp0kh3nZel3JUVLrAAEPM6I1pjOd/9KSO0WnQm3jLFN/YoQzb1yAS3N/h1jl+GyBzK
dm/m3QtCGOeiE+l0eLyPLrHjK5TJMF0kou20cbSr1HI8tJ2DZVSVhGGM5dEqrJPw/Bdzun3nS8o9
O/hVe9Snl9qWzpluYLwvXfBuUdfdHw0ni+nBdtAjcdKnjZqhAMjdsIdkZPcXUZhNsMA6Ya1TTTuT
pfVpFl0H9Vkl5j61BprYDIljHBNTN6EUwobI5bQeoycGvuQpaUfNd+Q6kTgq5KOY8a2jgjSdldQ5
WMyjUIEUfwTfOJQrW3PIAwjDPqnCSm4yV5Pacxeb+d6uiVKw1JYlxi/2oRNmS47u+SkfmDrnsVtu
gUC16OvdkhOsF01iORRHk2K++1RGwz/NFzAnL5gZTGQ3pA+LqWFnagxWaCVYxyb+Grqh/xHWHamm
EZM8WlQoZd04uxlh+a5oNaV1GjC1HSHF5V2oLv/9iKrNeNK/H+012zKwaKiYIrGQ/oZmRQ7JNtkC
A0urctinTV/faf3nO9zG16aRPwszSynXEQOlhjXpWFsGQyZT00pT450jWuanPodLR9on5mspvq8K
X1yfh855nC4HVQvF40szJUvtcWKxIsDcATom3ZoS9aYKCsXGVpf5h4ov5Vz3fnH1PEwNeaEPX1P9
NhLUBltIgxIZcX7R4RNsUG/IydmqbAyromM2n3magoDdkShp4Alwt8a+WM89ipzR+m4UlnxCZPQ9
Lw1zZ5aOdunJxXMx/uL2oUIkoyPZhn2G4iOS1i20mj9iG5BgHxeOvR8M3KJdCEfPtuor5W1/67qD
U1neIaqT+7w3VMhvznGe7wUD3IXP/XuOOnq+823QDo23dkeCqdxcS14ft8YQnIICn5dpGtlqXtdC
EpZNjVPLo7cFbWQg1K2QHwYpNi1A8ciqvfX86M4XoDnVylOju2+DiCPxstlHajmZJuv6KYkg3TDi
o1Aa+NdDpqG70gThs19tCUAdvgacua1O17YpmnIwXFa29xM3XxOqdiml27+32Qo7qfzI9TB7U7La
v3vxa8kipFQHrxLJZe4KVDL+M9nh/ztHsP7uGZ4qTyylBA2oFlEzwpm7tn+poEwlEUlRWTHNlXDf
EzAMYjAu8n0olnMvtmKrPFAIfOIS6w8DbfCTVQXvGa7Ys07hJaLiMr+j8wVlwcJsU0RE0vVxljYg
qicR8nwJpAioIOlP0vAfsTNgKqfuTQ8YWAgkmb/MQaVshuno0PgTxMI2dKJ39Rp4Fj2PuRiVQYcO
XXjN3uWDWpW56a2VBulDUxIG36kra2q2V1OzvdHT9hjoBdvLaJ5d+ASc3UknHkOnPPz7g27+Yx6j
keVg03lx4XkI9XePbm36haX6uDOG2rsrLT21QnXjkzt9hVD1Z6L5dPaml+YfWm5p0HYnkfFXe2H+
qnILzg9Q9fyupgdLuiQbELqiJvAIi+XgNV+slEpADUl5Vx2Oi+iTT0ZJtkGlAfnXrPykkMpTgSqn
lspKk/6kS83UKdbOaViKh1pT3hoPR2cxOR0N0yYtJcC+P/TOEt23e4uxtC3pfqT3rGFegJy3vXcB
fj9SQbX/MI0bv5G4uQt1U9dsoRkmPRAMK7/V8ZU28AfXgbOC8rexp0XcmoT0DIWjJXqo/qSYwHHN
gHb+4ND+Ntsbwp+OpxrlE1EU6oJorXDVVl59y+M0BFHwjo+TI1BjZpvexI3P4WLgrjjPpVDLcnCV
YXbW7cje+AjrYQkX+ZnH7ydyy3gXFw3Hgqb9cxYxfwIkwgOQLBC+0sPm3K2b5lrGA8O20rqHjBBR
Gk8TKgOX19qa2mY6WuNzrXkbhH7IhM0ihSnjmftSbNEkE84c53DFe/m9rmxz/2iZAmaFd1FzgjYm
uTye3qNBXD0TLPiTdUupGqGMnsquS1ab6c288ag+1vzJ0v8uAfg8DVNpZFYK7VrNx2aq+wY3pW//
UXVF+l2lGFCAyQloD0OYG68y0pK1YRrBMk3gdypRW91iKNHbrNdXiPrsY48wEIqXd1RkdorKKHyG
GwWLj5iDaWQ2cIJaBR2hvr+a45ma3kQREoc6MOvIFZKz6BQjCGoW5N2BPP7fErt1U7qn2mCdUrPF
IpF0Az1KIIIExJ38irABv5bByceaLlsgPXnhqtDCOKTktCPXmsbgXKR1hwA5JIOB93qbO22278ln
WRTkxS/VVNev88XwIX46WNd+vRTo0SQENXCW14Hx+M+cqG/XZhGpi4hSjPSy9icLf39yClNbBz32
q1htx7OpomlwCG00pRzemzo7lLnhvVjWWG0VjIv8imGpEAv+rIWDDucwaQgIWM0dmcCaGEqk4T3V
zEBf6hqDSXiaz9dznwDom/bn6YlKOV5iVj53hY3+eirLHNbFZUl2yKpPmCJBKyLxtxrNqUxHMVzG
7t6L+PQVrdvoyE3WdmTkS8QMdLwm7ScIZRrYobj2MrG3hZpF26KjB+7l4U+R9v1JHWgfjShotIxE
ZG/qP4dt1K4rkXLM7sUfmW85Z6OfgIzTudzL7WrbmtExTFC9jebX2Z7hkTZ2JW7rm+MNiLiDoNnM
3f35YgxlvGUGedWs7qbijdw1NYRRYjXEJgsT2j1EcWDJT6t8w+PkfypR/0qNEX5yUn5iKj58OKKD
RKJwCshHwl+mP23+c+eLrvKPJV198zgXo4BXdvQnCDduzLMMcc6PsW2evUTmUDS74sNOAlyokyXR
bxV/L3TfvOSwNp/i16K2qxO+lGjgjDlmB4MjUc3Q5F3ozU+L/5sscNdAuENagIIRiwVXQW7ZZGQ4
VsXe13t5rFzP3wXKdDSxlY0V6snr9C9qPUEilut/w4AZfpZRi7ZPdqhi4s8ucOy19Lv4qLgYE1tr
yjXVKnBZo96sC+JlF1anwURBNpamxggUN4BI2+vBfrAJmlnVRmKDHDcRoaYO0oC5GZBZdbWeS1fB
8G9fNxofnBl8oVmJ5iZO4cLK9KW3U5JTeitYD1YSrDSV02tVkwqYh5grPFCku9Sly7jVOrkSGcz7
pwq7ASBR9IYDRdZCM1UPJZYv2X9bORyk9RnywDBxlGsVfBf40zx9KZEKH43RW2cy694it+1X6nhP
M8jsv4qY+SvRYgYzzWjPmPldQ5NAVLkBwgmPSp+Ww3ObNWTBpWW1Zfif/cf+bliToOJvB3nd0i3D
ptes6TZgk9969Hkd5HlP52T152BQ+F/beVhBYxw3q47FwJDtk2F2GvDnyFUPatsdCwszSRNDKjc7
pdk3dhZedASgKo5Lis1khR8i2RLfIL/0PSqNbuybPaClNQCO/jRf5sGgolnlJqmxmIQuQxkQr99r
kBe2dOwvUTeFDnfRhjYldjY1qe+8tcbtsR35CvkT1jgapP7m4ZZDc05szD1VPf/DGF0YzHNrmxMB
9yl2ivmQr7ZkARWOi5A+fsVa6TGtoQTvh8I7sNXlK6NIdoYKCcTxDwYKazhv0b5pM+tgTxITnDP5
wSMeAj8F1aWh4ngD5WYvkK2I83wZDWrwTubNQqe9Qqt9jIxNXzurMSMWWajf5vu2Clr/lAj/VWm8
C3Sr6pB3DYakqLp6yvj18VmMSHhe/T5d5WyqSa0sAg5QPw2HnjkkqrMjBYuDCtFEGev21TbMcEM+
Lt6pru5iQAwDH0NTf39smEx+SAPRegv3hxyPLRS0ynFSTOiE9ziF6641r9aO5oD0zkzxF1ncuEwG
mCX10ctQet3Z6swfhkVc4lgW+tpVmOT0qqdCa+uVz7y3l2mopGc8e/2Sds43gzLphkB5vNhCYAiS
trZtNHtODzBxjKYdMxRPWfe5eO06w/5zWKol+vBMI/IUCYLtnoIGFq6ODLvKGn1Xdxp0bAvrDDOS
yzxwHabqjSVkVTia99TqekbOLNV6qasNgw4cD34SXjSzzlembuJJSvVrSC+CsySpJ4guh/2j8VK4
lUcS56gdKV5+6FGfvmCFz1dwNoBzpfUIPdZ+J7c4OdhWlxzmP8AL22wrUqjXdt/HB5kgvSlU4gFl
1b8kpn+sbbgzcYyYN3Qq4wBv7q1IfQOPu/tlfnfn7/gQ3iVj94OL+vZJKCMUKlbQBY05SSRCSjc5
CsunzHSnJlj4FQUiBylHebM7xVsPOkmQhdUob2iRiJ30izeE3+NKisQhabQy4X/5nBdBTM6tjjDj
ZWbDDoENobcrVMtBIW2pHywf75UTiltMJVNZen3Umq46mde0pPecj5a2JlGDYw3jnh+PuTlh3x9Z
2rafAseGHYaflcNppzYLGkN4pzHaT20WWdrDsReGcSW5hTOQpPc0fwv4LFq0Q5htyjDdMwixf8R9
8AWwIgAIHCPE7dY94v1pZuz04jjQ3TqrsWM8YZ2u1o9jGqZG6pFFwETrkFdkgCvN/341vyYiPIqt
1jDyMFLa/3YIOVC3vWpdMAG5P35CzGi6nU8E6Rjo20fTyKw1tB1xC+ws15catuXQFadfpVhVk6n7
eFqjUDnEeNbns6heejd0u5vSs5y9MoWvzWffDMH/cXaczl+VBW01JVaRl6q4t1DcVhtD+NgoeX+f
YHQyN+K6yOa9V2Qx8YnTG1Fb1h2qDjUtG/8T4IJF19iUlcZX3yO5vQnKvWFJ4R2GBm3xOD3DcYi9
hL6xuiFGW39FE+IuoYMCmtOV+qo3Cb+WSqt4cukFbTHAPE40piyQeQOW+w79bWelbUrEA3XMLO/i
cJltHpvvOKCkrTsDAXWT3emsICtOm1Pl6SbxyYTUiBgHMlXqIi3AYSAjUHf6gHL7IU+yBm5Iwp3I
SAp91DnTWm909df5bG1PbkGAN2TaTY38vOvf56Pkf1S6ExLut43QMBlXs1RYtLXM3/CucQ+uMWyH
jIOfDRKudYsbKn4gL4VrfAEQueujQVv1BcrgeZgT4hId9C46ZGNZHc0TivsvXWvxAIzeu7AiiCw4
CHbTd/juARv5E+BKTahOijrhbJdMklnWhbyEjoLcgaJQQi/k/ECUJ4ZnyDFe/xw0IvgEgXI3AjZk
gkjfldYhijofkRmXtnf0Xb+kZ5Tf/v39+GcLRafgNy1qfoczHvpP3q+/tFDQK1R6VvjtiqMd3esG
2tC8P/sS6B/YkA9FC9SVqarK3rQTOu8RaFT6RuwmPbY0TRTJJQSjc0FhlFxYAdmNJq7Z/IP5NdL9
CPWd+u+FMprLeWN0JIVNkZUH0oxjFuMnB2vaKbACwun7UFvS/GtXvgY6qJwqZa+2KOXm+rQLSRWu
Rz1ZQiDEEQfrcv14iFN4mYvOoPGdVpQROPgzqBGAnVIsW02p5YsAlw5J3Ay6Cpmnj0rm39/O+fb5
++1lazodARWxFues32+vJLFiJ/KcjmfWZNBeOri665h3tmkmHKFjfyKhsw4Orp5d3SCjKjtS3t2c
sQBdyV2Q0dVXLbNDGBhibTeGn5ZERCdIby5zixQDeqorN44wSzPXbLadtJ+7gbNIYkf1i911i1gI
8pDANomuPYgwJUeIebmW+CZlVIaN0as9+kqC+qIoPBX1SQipsBnp/Ee9s7HVceLW9RIM8JBuMh78
Y6Jb4j+6Jpo1PWi/vVMcnFQaJpppceP91lq2LS23FVOdZxUosSKFPzZtvvmJE640xTYv80WFQHIB
/Y3xiL5DqH4ErZYz0o6FvVW9kGjJHNR7NT2yTlrfIhcLp65CcM2C7AOpPPALUwS7yharvJLNLdDq
Z1qE4Seh4eYT0ePwbRAERxMUIMwk6h3sCffM7Bau1Y7bWUtZIus52Ep+o9tEppAhqpueuFgTcPQs
fXXUTkWkBWddGW+dXaGeKhxEu9MOZsa4LOxBvedpgKMzg5vRRsMVjwxUwJRR6Xwh+MjcK4H+1bOK
YZdWsic3UoUrhApmY9AbnMVA7mjArxu6bFkq7ncIzd1Z70p5LWVUYAH48Vihwx4pjNE295LiJkcX
vfapsfdTRBO0L+gNya53SvdYWb62HKUyVmcEqvFi1lrORwc/VqfGJtlxQ1buoGByE0xD/I4WnjeS
EvGrjxenvNFzVZaLWoCwJPn3cW+GVfelrsk6h/3erCNHxK8OAlnHo0jwlNA96ZmeHrCWxpDniA1y
hZVS4MPCepS7BEPFj7fQhzER1op91DBEY0UOsI4qOoqTlOwjMIjx1i4B3cgADGlmZPoycLCIjrpi
bTzdI1umYb9PpYcG1GXfXoYQoBG0bAC8gWf6v2ZrVoFilBq8B/aNRdLo43qeIMPJQxYb3VlrkqcS
7djepaG7UfxaW2cd7VD2mvcAwYFTImh0+IV0itiI528LU/749/Vl1gT9/tQAU5zkyPBOEYb+fbke
gMi0Q8vMTKgNSkLR1EdbZB89cv71rC8mRSdbtUFK3MU0og6EVBc9lMJlLp2pwJO2fayGjqbYJOod
BWdvzW+Uc1bCCodMEl0cvM7YSeqNacn8yloqFzC7GTANmbrtp3kpzqyAHlTAbkbelEzDnZFmgEQ5
i9YtPABgLa9uXNqneaZflVT6CH0IRe+tFh8ejQejLvotZDRiQUkFn6DWrZJ3SwXszMoXZnV15Xia
z/cdGfOFNTSH1gWnoZbpmxfG5nnyT/ktslUk1piVFQ1OMNbaL9o+bCmn9Ai0nAcQHVCTvahGVX4U
ChSOesquHtrxWuuG919LmvoPkTjtc1cIYxLBqe4/lrR6yIuEjQ2ZH56FQz6NoOepUQxy46RW4bhC
rUueCnpdAoINr1jSu80WGe214tFJ90mX3ITcuEfb4ywf2BVW3DJETxSHpjjaDTLRYPQ3ZWZFnDky
UlMa6oXQfEnSVD3MfgfFtaDWlrjH+UTCZUwHdJkID910GBRk8DIncvLROejqKNG9VF9iJ98jiD7O
zWViZZ4L3ztTIBprg8EvbN3GvM6n+KZzm+PoQVyygHdP2wohHzhNC1QZ5tQyNgbs0z7IbOwAkwCX
ZglCKHZ+PnMgszGTbi9IgHSJYtxJ/tWL+ZhZYVKY5zWqOPJCdIHxlLCWFjegotV9vpQ947LE+1LY
RryhPLSeSzPI90p1dFJcFM0Y2K/sDN2hEjpuCT8lGFGnSyhcImgGUhiPSi0UHhbVXWpYHvWV8HS5
aezirngUMAQuxS8hKkrioAbnm53EeJ3rfR/XW1WM5kuIr5fectTfOwrh5fzV5Gv99+fb+TsslVkC
+DFbtw0XqTWqb/W346lg3ShTSCarRzlfhbDwZ4+Bp93kYEZvIQC+HfKcaBUAVb2RksD51KURazpB
R1RXqT0k3mOKN1rhTMHTz2t2TF9gfu+thGXLYfZAiysv6YygtJdlER/yyHA/dRWGEotPu6YiII/S
SJttCoKdpJY0PSoxPAOr0pacbVgG6rS64KvcZEgOjlpuspU0A1xckmt+XZSRuMi6gayqcP7boR0b
tGUbvKNB4oZ59PRC87udpj/LyblQTxcFhSO9y/gyMHVXJyFyVBI2OJ8AHX00NmncdM9YRJ4wGR74
54cgBGqGb1G5cnBkTq4S7yYG5IqMeCE+iqo5Idc+zP0hdKYwEcdU25ZlvasRyaFyMcprNcIqiuGn
tebIyTOHXq0kY31Ts8zZ1HUV/4et5J/yfmOyQKn4rQAfm+7k0vrr4dv1ibeuTRs1x1AOT5AIYhM2
zQoXyHOLmf/QJPB/H+NmMkcuSP//SBXPOEal1b5kECNh7AR4FJH9AaqKztlI40ptm1DAXJX1qVaz
JbeUvRJh0twN+S2FvvUeaMNJ0wE0zaLhgTiVVd7oX//9Ttb/0XE0NBMLGlPFqZbUf091FYhWghhY
7sNQAV/Qwh9EV3DANYNdCQXZzzEErZSbf1hm+tYjLwsiubEqiRozMrqjRbKwwcmVVtSdEyQdrcrY
2gV43ohsrn1tj59D4qhHzgr4gpAQgdc3sv9Y1J3fxc0IYF2eSaYqroW82fkNMU7kWlZqUg/Wutnk
G/IFQHqw8tisekQ/k/GxJEwkPoTA8Omup1Z74r0vgOO60jbWrhYl+3n+RtUPA5F20ItrKIuuiOVd
6wv3JfLEuy1V7zT/LAuGsxcPm0Ql/jwc66+42jVyUXOy0AQgB1nr8WJW4DUCrg86/zkk4Wnuq3c9
I1Uc7ri4PPLYIqUilA5D8eqhTsgL035mqHwENBfsYzNudo+WCPjd4BwPkqWvapTNLFgbVCzzsR/d
nEwFcTQ/eI+uhNm26PdHJowmUMATFF1z5wJfWlhEBnta2O6yiLCFzlPRa9l7yKQ/4NG5B8PJj/6U
lmGFZ8O71j70Aj1XD4i61LWFKO0De5g1NeKZd72mz7PgBs9Fex0spKwRTYtZR6BpQbaRZo5AVfX/
+PebVvwuKGArESDThZhMN1CQf3sgY6uXdd4p0fphKRBJrF7oEE6UbQ5YVevnDDr/9+LVOuHs3jep
dd7Rak3xotFqLnEeR8tUi8S7iVTpSWuI4hVZPcinTH2FCt3uVQVlRGeiBp4/njaiZaro7hTBCHRL
t51omwkwl7YchjP5tiEQjJISJHCJCdH6LVzX8/yczPt9oWGmz7hh9MCEAij1Xiy9lMfbD2Ox06Wz
CJR4azLevxBr0iFtJ++9yxIGt3pJbkxvo9MOG30/ZbtN30SN4y44bptLJhNkCsXucZaNdZ7EBuZB
jBWg87AKi+OjSZ87gFFUFdQOTPXv+tBnqFj/h7AzW24b6ZrtEyEChRm3nGdqoCTbNwhbtjHPM57+
LBT9/d0tn7Bv2GJbYUskiKrKnbmSDHOleQZRpDqNL39+n8T/52PJVos1krun7QCm+jDPcPSuYcpC
Lfn9oozIAWwC9V0vgF64Jfke0VqPbgJkSKam4G5oG1uwCcH+VbOSFo6x1yFfbwodLJeoyOPJu5NT
EuSUJCo1ZOslg1Klg9fj/u+USk/2y24dLtsqXLjQQc45hgM5MJdhk5HpNDTnZZO7xUWttfFcNAqt
hQRBYKCogFe4jKGwyVzbP6cu+VXh1bvatl0ecHaCYWQGqxkDy7PDhhFUHDQyGorvH29aQqpLpn11
Rg/wUw+ib7Tr7ha3k3+EOTPgM3anDQhHbXWPFnBEO+cQL45pEXIMerrrmb7CEpM5dvvAyDZfjCby
kzvjdviwNU+DzXupJuRL6RBmoyHncjic8p3ctGvlqmQ6dJZIuXaiWdghpZUzbH6424vNiaOadGcG
HJ+ACyxjpR4YJqrO1laBXi84CLJ769UQMBjOJSlcyxcjNNOzwAyaVq396Clc8ez730qRbi1YvGfO
X54RMWUoQQXm+LO8vla2QzZD3vue20hRix/37YX1OUCYPjt9yjUCX+aXjFpFcYUzbBZQmyqcuZjD
uZpH7yNtcvLXQ3sa9owyfyZjVZKV/YmaQ/pk1NSd5OozPdeXJgyUz8FYU9iTTGJHMey49DP9vgtT
lAJYGuQObJVwYYG2OCsqFvEhygfpN5D7s94uKBecnBn1S57gUGBJVB1KO1qT+Sn1GTlRADkDES41
omXvol2n0WrwI/si/cYFHWVLBnQwD/blDnspr8FkYn3GEfx1dLOGLvAhXVZRn+596V4vla9BOeA9
n60NmFyHFefE+d3PlfWAO3Lpo/+uIaJufZLKJ3QcbSummnKBcfXnz7Pc6Pz7WEurlFAdh2S6TjmY
JmvU/6VCOmlFbI0Qw7ordNPYlS1mw3IInjvjhTivvVJKODs1whqp27Z4ge8L0aH37De6Kq/uiERS
QHKN5geKkwU+7KdUm5RtGUb6i86ecxml90xVhIXqyBYWo51tje7SPw3Y5Y+q0xE+6ALEW+yaOmh7
tOmswSbqV3b4a6Fsfa3Gb4Ppm6IAjmyJj3IyqCLhNO7i0k9GbSf3VDUoST1Dey8Kt17UzmhdQMfi
Toq8cpM3qndk+swHTf6JlzJJ8V32FUY4vTYdZlonI020q6DpboRS/0jnGbiMzMmv9LzBkJzYFrOw
9tuf3wnx26R4fiughLAppVTFEOqHDgw97J1c1QxvHfdAXF2qQy4elKSLMz/Yc3dFZml7+f8DPQov
CaH5JTw1cNtuBfg3T4DTTCI+6pRX7GQmHRfPzwAJbOf7Q78K1KxcyZttNUKRsK2Y1T1LYp87nq+u
x1g8egP8QisdnS/y9FgbX+6zEaIPGOQhQ224AKoD0heMkrT/2TVqeqSFpb3oPno5wPaVGhMdD7rK
eQXPWA9Z8dYKmkXBu7mcS5WjlP0mMjGOOdoXKzDXNbr1KlZ0Z8/OTtneA6csy4vc+dRVLSRy4XlY
qYv8YLBNCrpk5zZtJ3aZZa0m3Vmq3fcOehwVcNlFB491kevIXdBKm8/ZVLirVJ79C9P6If+wgHq2
kRYU+RANWbqXJ/Q2HeNTZ6qwkKxmFr9inIRzQD6LU0yYyoBRWMP5G+BuuIdDrdTaOKGXr0cPk3lm
CGvj1RNUc4430BBmAQxcTb7lGOOuRePVB18ARw7qtCQ6oLGq6HHELhcjyJQyiqkLq6XgkGNHytH4
XHfjmki6ew1GKm9LHGC7PMp78OM90BMIIVKtEZFXbe53Xdfpdm4hom1Qjt5z1mFwrtth21XgLh2L
/BV3neJzwt3pJN2XikuvetaPTHPnGajiK+LTfXtRQ6peTcM4rFPHL6+jTRVIVNbUf87xPm3ATCJz
TvVoP2EZSvaGMhiPVgBcTIeS/J7kw7KqaInikJXz4wjzGMRVv2Hu8/2en1IJPf0l3vexIc1y6Td0
DJsbGsBam9vXB6mu7RKPIHozbgKvW8mRfKob2dLLaYrMAv0TBndr7yUTTvUEa6wCxCUrlF9xOY+j
qDCddG8WVOQyfhzOnc4HjYGC9VX76VEn5zJ9+Dnl4lypefhl4hJdTNCSzRx0JWle89kXePWDzjaY
RabeJUrB4sYYGrbyqVKXuH2tXt04sz8KznN/uF+rDHaG3ShHjUVuct1XpouMnkZE7ZNkJSMTLUvV
/h5dqQNn2E5EcDd524J9rnH4eb4vnsyiaVn8MvUI88Y46kG0bsomOHbSHOvEFlkzfRXghWcks2/r
sH4QwL/shqpMq2ayVsx5EqPvv4kkbh5Ut2JAN5EOnCc46mAi/ZrqzYIRfUPfiZaQynSGLQBayxY3
YKRm7SXIQzI8MQlKEm3oGO1WAgnoHQ7Wccm2VX7aupjY3j9bDzUz76E4BUTXQaoSeID8gzGPCoBO
ZhADjWyXDqTUtGl0wIPl6yI1crbt3KlREAJwunxFJhUcY2CPLES4vu4fjKbFNDJLGhWcrwXRcNyY
A9qKLeJngm/RwpmMny7DL1zXKh7ZsoUqyVLHTl7BAFppD9gC1hHVDauAeq6zF36tp6C4ZRzxW5tW
Hc7DP2q4VV+8IqIrGT4gBSKYcDufc1Rb5S4fX+BOktwsT4phwdj//t5bHWpJ2CcO6EzAVPKPVZiE
v35204qKU+u1D0LhaAJmhlBOlD0QFzxFIQjENivyX3uPGlTdjnzAVe3qgG0HsPd2ipDVdUK18tUR
fWSsoLmUC+Z1pBuSnNVepvTBzjLK85ps309Wj1+wAX82tdH3iH0wp8o1tFZgrZUXr1kkokVn+8Yu
6kb7cN/UJgDXTkgT0Q/fKL5pBSw96+xT6yXgMBdUcc6Zi4GRt+ek4iTz6ZowqlVXjt09ro7+TUNa
H+5n5G3ot2cpQrGkK+e2YpxUm0dpZUzC0TgVRXyOmg7rxTy2N8Nqbzbq1hgDPrWR3j3gdWm20dzg
yq301wPyGlXtk+PP0z+sE1zF9bKd0QJlHRkoPLDrpAeDIr1HlaTM0R7DfUrM/AiyUKFLeXi63/aM
QbtOuZEc4lnkTYPcOP15T/BbUBk+j3BMYsoctixb/yhTCU570IsjDktmb+9lGvJuu4IlRrtPUYl7
5RWzLXMVGR5sFHlbG5WTK0Z8GpPhHTUlUI4zeTQlLSv/T51P6tGP95S8Wc+UbfsrHCab1qDvZva/
S+JMrLR8zzBSLZnP0degGcfFfbPmqGW0R+Hb1TRsYA/se7oXC6pI8I4WW7WNzLVrBOWiZ1T7Bv6w
OgUWvdlStx4CKtBS4RMONNpvgLbJMpO3GfSJfUBW9n+LyH+UdRkG6Gh8c0oBaVl8fAVNTWQxBswJ
qGGrrlAD7IN8MP/vK/nUwNOVLRo6kTbeYDx4HdhOuVHBAg2FE6P5Bg4NOBI1ud0nKjm99FNtkciJ
lIQXig7DiS1xLYr+KN0b8qGazmGPoHO/AQUUgj51aUJLEYLX+v4/c00vdl0JQmWoDXtTsQ5zy4di
69nOohbGS+Yf0tnMNPtKggQMy1Tab7qXpH87C/z2Ws37f53ZFpVhOrv9D4qb7TalyTLlUE+8Z3LY
HVzxPasC0LJlR0NCqVKBia+5hmuEFWGgb4H4ibK77xU4lq88GIkPujX8kMPWTjOLg+FQO8k5AC3N
a59TkWUn1czya9OP4O17Zdmpc9VSoRjPadxce4RXKmKx7mtdsf516m2Rnau28E/3e1QxqndCjTyt
ak3sLvvRpgMsjz7L+QQoo/wkDOOtIza+1HEBcSQHYNnMD3WVO9sxG77Da6rWgdYcRVs2GPkzaJQe
2byZejldkmmYLqGub2XgjGqSp8ppnOX9oMiUsj3LD73pEyOxWjg6f/nkf8yFuDoKta2aHDcsS/3t
uo2ccmgtByLWPXIOLH/5z0RLfiUfsnHuE1LacaE1/UlmHuQGXz7oXk1Lp1dXaxp+4lNvxfnKVTi2
9Y5/ngYMD6YSUIaIz1uO9tgc6794VPrUPMlzeQkzMeW6PLsCk5+HiNGMur/I3NDbBZzzpEM77qz4
Faci9oqiN4/CiR8FUstnFmBnYSYuS8oU2MscTeWxtbQGjgIhyfnZaIn0+ueXTv9oNOKlE2JmRmkO
R1r342Xsd/o0D+fos4q0fBWYLfq3Re6Mhpttgmz40NFf2DVhubXQRMB6/U+3dYG0ehSNPkrnIeuK
+i0m7XJQZrekWibZScCkPXupZlziOr0AIDqESQQFeey4zqgluijZJpyP+I7bnMgxcaIZvOkvw4vf
nEP8guj6lMhZDg5V7m7/HV7EpWISB6kZL2Mfu6tn2HRUFvO9bwfFFT9Xtqkzvbj2JvDFKKpe+kil
TCNK+4C4oguiKsbfOLjFypFaEBRslcA7QlPod4d+jgoUZjWsYK1HGxe6zXrm0+1UoCmfQlvdYVOf
1hFsj22dmJCe7NAg0MyDKECMQe4h8KNjEUzpEJA7rmkAo5gJ4xnrJ/Yyj8ged7y7hHO/fwQNtG+m
mGDcVR2fqKGus6R/FnHAt6nkPeVG7s+Xym/rq0tySNgqNy0OPiruy/++kk4nBjfJypnS27wTsvSe
DVAZe8/EyjOCBHn2G715Tm2sfKpVLftOg6IZelTB8rcdjNFztoaDG7WiV+XRrgSUqCCt1oNGm2Ge
pk/VXHptmbm1MsMJEq1DmZI345sMEgb35GCSqBgHgUcUwqzfRG1t5TbfKYN054JzWMbDQCJcyZwD
juFslxNRXjqJMR3wtFr7mag0H1RAPjG9GeBy8gmHK2ZKhc5lAphGHkbGRv8e4z98+PML+HHUNL9+
HMdVhqeUiJof4WxaydYitWyAvkJPV5NHgnbMYP2U6Qgp3n3/87/2G7xQ/nMM+DkLsynS9A+WOXAz
WpZr3EnumJ02yd9DQgfk5Q1z4+nGdO3HazYq1s12w0diGj58/SrZwihTNsyLSo9dYh0SCu3YTcd5
+sOhM3cnnW527dxodhvvzzS/3dOLRwMBTYMP05zoB6BVr5MSLOiffyt7Vsz/LcEBdWf0PIs+wMZV
8l//vQgnpolTDTp2mQKGPMjMg8KGg3Ei6QfoD+oKCI15l9OdZAWSz31Iug6oG5upFQK6NwdqwMYG
BVr1/DQXUODTxGKQIXL3qljDuJ0MqGvyKYHGZlEWJXXrDAwiwFPgCMDdi9NgaD/DtqyPSoIDyWYa
uix7jEO4PNz7yUGbCsCJOomYu9s338oAXK/ox2oAIh2U1ouJ5Q25vLcfA8q9F4YfMJ/7PztB7H+9
L+MuWxozT3C3NIxp5G2oL8M3wXBuB05ITGqsbiVUSMnfg3hSt5VJDZ+EKd2NG05Gr7WIcUbVM42o
nR9IJpRH+VR+NdZ/ueLFh15fy+XtErzEKoYT+tLvMt6/FFOsRa4atxF9vHjCjlNvVOAmbOwPTbJM
o+K1Ayf+vTH0g42vHJbLTMiKepVmIX/ILzKlyA6SHhEKXBYAAR4ri2PMKnLPtnQumuEXXabfHQBU
J85jC6v1ngpgg7s7ZIsT+tZjynyS72aWGMMy84MYNaGrdwOAHTydodouRsFce7JwGmpjQNVFYo6c
hf6H/OnBWJIi0YhAMkqV8ywdf9syTbCtJ/p0swab7o1501n3ww0AMRhQvSK5pvY9NTvxsJDnczlj
UKG/gfIGp8JQMuLKaZG/2kE9xdyBtq4eeofQ8G53koESdzcoiDnXqh/v+sYGYNRBcb6bSbN+QPiY
f8yhwUvUdqO+DeenxgAw4H7pVFbzPZv5eVOFiCEXmGR+Ggv9CtjB2geJVc8BhZX0PNXCbzgYYoaW
aE1SfisrUxVtYXbOeChiZDHfUKmsRnSWF2qnQ7aX+oSwW+J2gFQAQgiyn4J+u6Azz8GUvcooYuvl
+kZOIu5nUPIX+r4DVOB6BqHLmh3/VnjBt9BO3tppbA5yEhvpb3+5ify2dzcAgWH05h6M/IUt7L83
ET+vHZfayZ73jyg+JK9tV0/di0DNezJ9dUlYJ17RNhBuJYQnqqZ+39nEygnjoEmnN9x7Hg2sdKRN
YkmlBQjYRrhnrzJWnYibQ1pRCSC/kg9GRaeQrLB3MmpYfeZsZ/lQWO6vr0KL7RcsKHHzoy017Pso
sYuT2eTG3u9czuBDWj6ItG33lh0YOxZXooNu6OzGEhZ3zdbuDrds1OCsNKkPpLKKN42GsO8bwas5
++Sli0mJFzNt1e/IcrBZ4arJBs5MNdA+e/K2wg2/xgUn2a1TVeX2vt2gn0RbDNMUrU2qzJd8gNWN
aiIQJXXkrkcNrHTr1JjHnVG55u34SBLOPYReXPxlp/9biNnlrMfChhMc1cZCj/vvO9cCZ4cAZrBt
inSDw5HLGhr8VEOj3RSF7QD3j/xjzo0CSD9VmC5w9as+jNg5x1iBLVg1sKiG8RMBqnRNFRfdgvNT
jbNkwPZxbTa9d9Rt7RwY4UberSX8BA2M0dj/tux+HuS3KaJw0NST05S5zhJCW4dcO260qmwegsiC
0GnVYCh8lSuJKPRfXghn/kX/sw6agjC3amjwjjVNNz5cwnFmGY0himZ5l5LwvHNDLZX45AVRd2dR
lQZuncBsOj66QQmEm06/zO/XzZRkhxTtObRIMNDZgFnSRWiaLXemYfe7vBKQJ52E5LIHrz8sHfJ0
k96eTWSmxdy6FODffEXtpWclNvxXIJApvHOspUFWxxs5EzMycz2ouJ770HvoHRs+V6G6Ww0WW0PB
3dbsgOB0iXB3ELeYeLZeuKmjYu3TGbONG029Wuljx/75qQ7anYdacelTYsKKBtbKe8JgVpxrJ/hW
+y6X6aBRW4FDt+nd9DYWmUlJL9DjeW+OqjEuC6tDjJp5l+xoTlMCds7JS+ycbXXyPOVbNvNl4xKz
qHQRK33aHns/hTWDsTeOqDyRYlxFpAl+rpVfa9rlhfclLH3nwnjE+Yu88BvqAGgEOgyzRpUzLWH9
D+9v0Hgjtu8QwTOPMtjqHPIzWl8gaMwDYFepzS2px3cKqtvlOBnlAYsd4AEtybZZF6xptyxWXeKI
A+729oDxqrJjoIe2/cJOrSQL40J6oSz7ZcDbdIxjx/7M27LKIy0EwdWOK2gO97IkO+ga6ncibJS4
YXA0z1J4IfBtxpa9j5GY1/k40E06RyA08DJLDZkOjZkJSptU3wcQ9B0NZUpUejccHM1JG6nWkk85
EGp/EbGcj+YYXjkHy4Xu4I+E+fgx22AVKS1g3NOXDs0mz0XqURsKf/6KrKscI1t8I7+kbMAGxLiu
nY0y5dPRCMdwN3T2p0pvCiRMOz9iTGMd0wdtV9aZe7ExVgMGqx9c6AOshONRjsZNvyEB7Fyt0kmv
RalD50totcm9ANIHFqpdMyjpOabulZl+CKOzjB+CsW/YD5mkSxG7+txTvuR68G5Uvr9jQEtqzJkz
4Xby00exPyQ2UGldhJd46LWblngl5ZPEWRtKuS0vfkZFbtcsn8F+Mi3eARi/Wd4ZX/s++8Kgqrna
aYF9Ok17PjihxScDDu+xK+gucfjkoS1m+mKeGRypcv42coqFHRsra7Z0tMmUnn8p6CIiF89XGtm4
Ncdf6rmKDpRD6T2MRlcdps7tVijb9FdzntfT8vnPK7b5m8JjCsDCnJ/IROE3/Uj40WvXBseb87pp
k724EyRHIwlXUU/pKu7xlWaVxhtNHVROCKNdl0HdHU2lMWlhGYHxivCh1wPzmQ/6tLI5EZAOpqwn
SqqQ6g/CikFHtq3RR9JOc5QRoOVnxxmHq/zD2j+AmI1eI4P+ESWYkHMU/A1xQNWzq8Q5ZwoaWtRP
SfpDKpltA0Uwr1t1LbSOMm3Xmu14ISSHrJ3b0YNx60RKQcGH3i4iGwyX4Q72J5NuQDayfKtuX3Eh
h2xSLrmOLgfDT/+SdeWW5ET7I7enWzER2f/zq/z7CR/hw7QsBDSNFZaj439XV2XkKK/jQvmlo4Hd
pZ2uhQ7oTTWr21ezyXDPzg8hzlWo4tgECHx19IjYhymswkOAY2CRJMpwJWZGgE6Y+loXzKD7yUWn
qHm1YT8iSZoG842GTnbFqSdCHNgRveEcWxHWWpTlc6C7+9mEgxPcUl/cCn5ZhMLPRi1nlXcUMJew
5mFKTa82S9PFy8cLfuzgWwYlj5v/iJ42TSu9Nl2Saz4+ZD8QJ9N/q6EVPLROFP0loqbNQtJ/V2Ty
6gjnKqhUHAnWvOn811FHRfwelRb/clxygJAJ7aquMvzk6OG568CC7317Mw72uA/rGB5BWnEpq63Y
miPDptTCdiw6YNlDRm+uox+HeOQoMKrsPdI4fWxraGsdGxp3fmnTXNf+5lebJYH//Ar8+FQdMJEl
c4hq8CHs5KYRYc4QNrn02ph232MHU/NLV9hQ9yn+em16M4H7xWFnUod+XaoIL/5Qj6cqVW3WhpDg
ZuPoSz7J5c5RSkzgdSnOws26taPv/ny9ar/t4/l5HRvYPVw0ImUff94qgrI1DXiG0oxxWThXo7IL
7wdNucgnQ59a12ps4MtlyBdNOa7V2sH/GVKBw+6PlHyqb3PXi7l3Bt5BPjiqnhwCguzyqGSGKbn2
brTWSphZm2QMI1BN1CL+5Vf5bdXiV3EZwbPJxGttfPzouZ5e2MBj6mUS61Rtt6Sa57Gy3mlfzdi/
OmFx8LyOYHPhFRzd1P7FF4ziIj9K31FOgWWl3yawGqu2xeMSxa7YRw0aq/TuKJaA2ev9zRg+66e/
6cdM2yw8UabG+f73fJyWjhZdW0Rx7mf3DpcxwGSf5dHrF6Juk4WmTeFbYEW7lM4KlowA+9x8uO8S
9yXSl47JKp3G1IFhJCO9WfrhIugtZScl+8hNhuU9lssp+LNw/J1UBtLG/VaYWfRoGJx16qkubkPL
bNPL43hPv+sPdfDotydEu+mp8MsQhq9eFr/rFDtfqBbg2gyiR7PqLhO1td/s1Ajw28UHsBE3m4HN
Shh++NysahzxG0SJgE6/lt62QCve8N5TWGkx9jWruegAlA/LuJIGy7T27WNuJsfaSt0Ho0RTIv2I
K677GjO+eIG22z90tnprbf9RdHnxUhiltoiCrDkkno2ZyS6oL0rNq7SDmg4zSja02RoSzYvMvYBw
ipdOBVIfoIoE3UGtNK5oHXDpGblYeUw759g4T0biv8VjWjyDy3vwy5b8aZiTaZkptXlPehF5dZlw
MF2z58luqSmUY1mwKfKg3C7b3EtxQNCVqRiEM1ybi8ryqnojysChjlDDBOO2c5Uz4uqqRTdTBygT
RtqATqdZ+nmwlYBIBNDlbOYJ+bxwD07li3WhBOXWiRnr6Z2trVrXN2+knMxFGLr5F89ynifNqn/q
+RXAjxgr+xudu80yIWc5j8zKHXGWGmGXc6wriSij5jwwMsf7mmQPMh+dGQRLMUBA+tCwv+ZFUMBi
AHe8K2PSmVEj1qWS6pSp2Op1wGFGaj1YlDb8viJMh5M5MXMfjPdy4sJfBAaYxZlIhcjanXJU993U
tHAQarL0jAiswr4I4voEGtX6IGbLhHzKi3xMlASshARLz9/RN97KbpTw4Npl+ZyF9U3in21yxKui
zoDx13a5jIQ9LoxhFDukMu4Ds8O1ipx+ESTOD3ceUsu5tHzgnP0VHuyx15CzZEFCnPABym0IN5mI
z3bY8Fvbswk4r4GOzj+KVRjoT4ybyFthuPnnIVaCGyPseuU5MI3vaURY+M7JVfFS3andlQcYWxoI
sshB3jH6cU2xrcUQGxZshglnXTR99GSP7jGK++ItVCxtDR/XuQaTQXM1tIloZug6lGmOXtd7G78O
KVWft29KoS/DzNavRk7MTk7ezKbqtoZR0NkG7OEbbmv24dLnH2nV64QH/FG6eV1nQB31Mu8UJxON
mqkJuju3rrKbYUj1B7fxjjjSMWaUbvAcKCRQ9TbXSNKEzx4K5JsYelCaFhayGTBmqZV/lbnaqbJY
be183IkyUoiPBuUmFGb6YGR1tGNRIMLaw1Csxzq+MtqG0zsZzwrYpFerbK+yEadMdQzG46RjH2mG
B4L21sW0UfWaqQSTGfndwmuL/DVVC9Cgcfk5KttgldMVCdAazHCAn+9Xq0VCf9cWZER0ioaJ+DRm
CqYl35U40p89AG54MAKS/eN+csz23dSV75x37E80MPhUYdnKEUxSilIaUYg9EOuj1ih+iovSP45u
c5NH5H+MEAnTFIDgNPOFXcuc8jNcf9ramrm1A70aCwQiqFRWm4lmDvlVjL3JtDlTdCGVpLbGZZF2
0eBtzLgkBOX33UXLzWCBo2atMBH9UumRADyHF7z1S5zKTa+8evxhX9vuIZtcooiiFLhhdPVUeuXz
HcUSoXntyd8ex5llPCaEv8LOarBkKeGxcdLPeRS3h7KNqWfUm/YFY8E7xXxMJULP/4XqAN4OjviM
NtafRqdlnx74mGaxI/n02GV+1t8Ug2uSig1loaPlrgwqdr8DFyh3TepMZPMTOOezmtBGvljWhgl4
e6qDjRxvcQm061iFxySHhDEfHaMXxVqv0i+9oXhLFbPQGX22vQ4N4kxhpwd7qu2bWoQ/h9EBsjm0
xVoyWDMr6jcdgs2SwKj+huciW8zq/sljQxYzHcf+EG0aX3kRd3wGEc73DmbCkXJ6bq6FSYvVoDlE
0vxLhMi7U3pqEEg+VfQa01TjRPoPI6aR08q4cfm5CgluZqkzJvN3kkbAtLNg6VZeKNZE+UQsOSd6
Eh0Uikw03YweU8IUBfb+452tRwj4HSctTvv57+l5i45QZEgYuI1/Uf0pXLnUIlq1Zn13hu5tiDQ+
OWzOJ1yYjyHhBW4JjO9axmYHJen9g9+nb3cuAshg7DUIkNK4m2B1hVWrGdQ+h3H6PqHnq55Lns5w
n8Wcc9aV/JQCN8rqiQzv5DSXSnOfOtQ7+c+HSLpKqWHElFc2bMWLvPnE+uhDOTGW8hbTB+InxfYg
CAxsO4wIeNsxU4slMLdXT22NW+T+NJUJNusshSghjuuGIdnSKcbghHCaI40BiplvrRkSjWdc+x4W
Nv0iNGfD5HD0eJnkt8xqnKPj+Mt0Kk5qrlFaPYTvTEsYy2nTRUA823mAKWxCdXuhBQsRVfbawJK9
KpzZlF0xPWHOgVANW6z+2cY48Cel+twn5SJ2IwM/pUqawWlGNJzpx6TyE08GzBsTlaZRNRyoMdDZ
GlumSmUNRfdUQw3ZqXSRBGthi/WYzrvQntPcqIOP0/DXoI8KFJVSBKsBINXK73KKi0h8huYZuvO2
aPsIeYOxWlAHYPLoQNyWwuqBJ+bHiOhAQxU1Zh6FSld7qRve69SV/QKytLtQvlcx9kAGHcFmCLsF
FI6vSZpfsz79obSQXaqvvuU/ZCHO/3bYuTQTKIVxhXFWKuVXC3CnWvQ/Cjtjvxw/CNs/uvaWBOu+
pcvNpUK5tYKb4Yzmup+ab1OMzJVObLS0Jrml2UQXvUiIlhbdIivhZIoUlweYA+5vh7kmfSyfLLhA
rrUFvX5SfA6hHjkq1QwGxjaLrKULJh9sloP+Mgg6buyKWooqMRaD9d1jeL+kYhsG0Mwyd6aZfpcn
5CFqKBfJuBltDlUZEBijNg+oWf6K0k2m2gbF1Z0BaCDN1OcgXaat4a81EEFb2GHfh1rbA30kdTmZ
3VOSTI+Cw3xhBScmcZ+VrIRL7m8jK0bRI28UcNFMcUOxbdM+BPS3KYP6OnT5dQCdTp3A3u3cVdJQ
r0t6HLxhe6I//aY38d5XxcGK7c+jXmKB4Pf36D2vxvnoyMYNKcn9QYXNknsVM4mWtSnSafaqMv6q
Jvli0EDMu6ngGq9jMJ28Yt6kwX9aVgFuubI0dl2fvQ38mqPinmy1/D5RpeAS9l1AAFMZ5wevpcjL
jWHEuwk+1FIfax87qc3bQo2BmrT9srELyjTGR8vR3iK9uZSR79zMIP1aYehfjQ0gLhc5ZIHLnKxJ
98hsb41fAXVI29VNvlfzbNXP+XSLuHqlTz6TL84SDlOBIiE+kRrxqXjQjeLZ9oCjtywnU+DejLyr
FnuEvhG0ziXCF3VOG06eepJUYHuA8oO53DaaEeBMKOZggfjqUCHWGH25CjTqoVE0fKp4VW63vfuz
ay2w4i1XXy8eu0z7Tk/dW9IeXPNJI01MUJZtdEGdAiNBkgkYtwHTKsQe4DrVc3dLce67VFt0TCaB
DdI1oqlFvBZhVexqvzkFijJuc0X90smUn4tBAWQXdzOIk8WFKSYfpeKVGsTHNoveNWFqy07UxSIa
j7FCrQg3BRwzQT4sSvYsQ9u9FLVP7ahmfYsilSoH9YiDswSuqh9AyfQpoMKJeXzU8oKmRQpYs7ja
Rsv7P2KsI0X6AGz2yXe1z3SfxYspMs+e8D0uBYoHa3KtXnupE4D9ZLnDDZ2sy8xiEtF7w9GzNTAm
7qBu3CAc16KfGOp2/QstTSoYkfBHGCiYrK2FKLw9gY99wwQfDFLckOgoXq1oBHJv0njixxZGAUE4
Gd5PMZ76QQ0WlVlqSAnRKcC3M18LVbp07OBCwXVG8L+ooPJpZfzNLqO3rkg3wqErRwCdWCd59BAn
Y7BrreKmxyGAd1rC+XXXYztzvUKF1gAKpxRV5xcOKG80lV1VRj/NwP0Efg83JHo2wYCVS3hzlRhA
rCzIqTmZYoBsPxuybEsfbhw5kNLdulHxzH+nbTzRJ4/l+jZREJKYTDaxLNPOC6wUatIpNZMS8tmm
ZOqzStixsIsg7+Kl037SmqUH8onqvvzg5AI0j+7hkXfcYeMnzyoz60CrgkPD96pmMnJDtx2CTOOp
w9GGcgmNRh/Li2k660LvwPzrmFLKoHjJp3ydp1lPEA18lWu+a0asrc2QokBCY8pBvJcVYMvGtKO9
J0x72XKMX+geeC6jRG7SK/OmqC7bcQ5Qu9xLVplyUC369whDwYMBHpB7fcoFHOrnSQ/frJHILzvQ
bNdZYbttSzGsMKkGh+oWm8kNjnj2YinjLQq4swBYD5cDGyK9MbstC//eFPF77fbjORn7Hy5NyauG
0pBlKPjGjtmUgXTKpZJZ6960ViOxoQMwdSzjTUeVvGm1YGjgvXBUWUb/j63zWpIUybboF2GGFq+h
tUqdL1hmCbR0R379XVA9U21j94UOCDI6KwMc93P2XjuGBuGGLBYcG9sIf3Xyj/UIq60WYXMlepiq
fLXUvWTg/1/ioOMfk9EiWIGHQCbu4RiF0btWYsDfZvUbsWFGlkaKsq5Bu8NXNbU/HJJ9W/Mw8K0s
1LjYIUB1QPtrSw9CxLRqR2amSqxfbYoOqymhdvvmDsMN+GAAgEQvqlsMKukRGNrK0xKxI3kdLh0g
Mlck5RkJMwkB6neoUolNCaumVPTbsoIfo6csB7N57ir1ZCkZIXP92ZLhy5A6SzfvH5nQn6neM/iZ
4RYKIbg8PXvADUnRbQdnpzONPauzYRl3qf6lI8l29Vh56WwGYdjTB93184PQyd+wbTorY259RoPM
1iFF+o2eBHfRm8Eb3n5qIXSCPBtFv11Unxm/zMa3jG86xOuaXx/DjlkuMmRAtj5QTgtP9L6+Q0m0
WdI/NT6C1bbsy1U+tNxw/TvLxuJU5SF/eSzymN0uzCqc1ZCRFoImbZGZmrLEytCsjKRkJZy/d2Pu
Ptq2jQ+1ZsaURMIeQbMeX/Rpk4ChXY0qdwWjo3f2Sjc8tFWI14i9kaojmdHdvgljZ6dy2QYsvwFb
Mhuxc03f+V0Lbpu/qecwALHeWWOPyfdKFKVHMsuGDESr64hz7ttE3THUk82lrjDhEl1Wat/tlPnZ
OOlW60iAkw2yzya0P6WVfkuvO3pqiRsxdDbo6vSq+DHGSQCRr0sWpjclVykTEg/jWZ+ouyHodl2W
RyvgTDvTy0lZsVgLaZkVbZBCi3MdimdrIjgDjIi2ea7oG2PaHcdyTYLTMvRL64Wln3Y2Zci6zIjt
l0YOFV5XvCbzu7UlgrMV4E+2bd16SchSZbVnGIfAtXuQY7X1Zev+IfDb6lVBr7zDbxFtA7I43+ta
WVIdtr4oBjOsQS8/eaMa3nvmPYt6eiO3gt95mg0PMwFEFZl5sp6Pj82NemAP4QAgjI0ejbps/8sl
1OLY+YqkRmabSytFyJmi1T0aRKbyQPS9fhXbhbsyERX3aJZe4K2Km12JV3Cb7ZuMynyfeDj5wrFs
30y3JgKCp8u+mN7NRPVUd4pzw4dkPguBOnA6PBLxctIdnlnzDxHI0iDwYG4/YNIg4KcL7+2Y1ZdY
VVZwOcI7gLfwPh8f4y9FHymB/vcIdMWrK5vk5Ol+QmXA1RgGyoxMJ3QQi9AIxvu8sWX6Gy9MD/9e
/HNI16urM4bj6c8J0/EIwaw7ps7l7yEFyWYki6MCZYhZcPNBUo6xJD622OljKve26tT8+gOpmuQT
sLrXELiq+bduYy6GhhudW9fNr0M8EeYZvL5zJzilZta8qhJ4ddpKE6KLP75q9NHmE5S+SZaSDHvd
SJRzVqkqsgG6aG2rilvYKuNS0QPns/CsLSGJzXYoMpVVABT4phut8wh/6Q3RAIDq7A1aAcZIQWa9
76XqmyP6ZkuRx4O/qvbQaDXaxZZPPsAoyw2rGMn6EVWFlWcu5PpEPnvCNm6Bmm4bX+3OXOEknBrD
MfQ89ZPR0KDeV9sH+mbas+4hN5mOw5lgMCDA/Jh3WvbsSeXKRwsW6bSPM19ky76Mxo8xrp9FEUQU
ob1NTKMsWETjwE0eJF/B0JoLs3QlnfYiWUu9Bu7qdi2JfC1eRmb53YQ8MhTqNjFjJGWMTJ5B+Sgb
xSFWzbXSYBM3cYd7C0safMh6n1BwPZl5yXWdjdVPEduLUTeU37p0LpWqDyepImD1OyotMvVrajfw
/VJNek9WbTcrrcLaWpqmtnU8EiSjWqEsqTYlam+323eF5ZzSsO83heZGd0vp9UVj1/q1D73mEhhN
tUCTkr/3Keqeoh2sbSHL4r3RqidLF5910+xKp9GeR1VTFmk1JAdTTH9TmZNQWDvZZn43ytyNiXWB
8gS+3dBrm5Xbht4Tj/h+GdBcebVUzFsjqVE7MYwe2fYukMGGqnlTlZuBJv0bq7vKkd+1qJxpCDWO
EXPJG25UzITTG/BkiRbWrBfWa9YqD8abjpJp22qt+9Im9Y33te9E6dqFUkX1vaZIfaCg06/z2pKf
uYZYcDqDYpizTFCHnDvFNgkdGsdN8uoHMrsPgy3I1MFCZVLogtbO0o9MlkQPgnuBAPumoGA/ZyNg
FqEpN5FIn0Zk8Wr2tnGVmyHO6pA1ZVzuRrN+1rvMGy6NFaSbEiA2Ji9X2WYWQxXgoRNoWoWpgqvx
L2HXV0Mivbop71KhBbbNk/F9fiOH8zQMBoGEhMOelGljSks5zhvJRScWuetOc8usXSmDDHfI51+6
iXSVO/k/G2ViXuEs9bAaaElyMDCXz6fMRKy/583HGpkdiffIXmvU3CQ7jcR7+F8C7ATqXIzI+mBS
7Y4QxeUFvSFPrfYw5PSf0sgfba5W3+5Y/FRcq74MBKusEn9Y1WapMJOgzMFV2566LQs+aMPT66iw
W55j08syTgO69cFAhGUO5nY+aBgGdWXkpm3sIF7qVBs+aAkqdH5ZoxA4heanVQGBDxukVYVT3Zy0
q26unKhPev27mg6NnoW3s0yMx+Dq4XE+Yz6X/IBkC/giXMKiVcp1IVmWgny9tLF0F1xI+qrA5bhp
NFM/lDxRL30h8lWp1eEnuu2dzmTll1HYb1RNu1fKKvQ+0IOcUhWSqdnqyJgInntXvPE6nwpA8pKX
qXwfG65zO7LqM8paZ2UYPatJi2phBvLkPeejEx5IP3ryTTFeed6D9QaRiJK8a9HHwXMZ0CWbTyHx
6ZQ6kfFGeLW7pi9IUztr1etQ1mI5fRAeVP8VQ8hRFY750iIh2yeQrDcydvKv8uRahvxKrTDa+OSs
7EVHNbcN8zORUPKrz3NjaYwu8coKbCxLUJmOyXGgbcJfhRDDYemYsl8nkNnWgyj4A0+bhkJwggz2
CorFeESV0++CL1+NWhKAuWhyoRTP1KaLZ2mQkuZZT/NOL+CikCL76ZZatR/QjEPqiiPAQwVqkPnl
vEHFEB2hPCys3qY3E2jped5I1//n1byLe2Jr5l5ySEsbgRQ+AJ5rBn2MGNHFojPz9oVFhLcsggqd
Up7kSwKNDOYYCixuptAf3DbFIhhc46pMax3gpHe6Cv2Csh1ptBRPDqpWsITtZHpzqjULVW4QSTsV
OWQq9oEQ2m3edLFvscDtY5TViU5QSBqFp7yibtYSuGFa3teYWeph3tA5peIzbQyrBxgzH5SO228s
GTz9PWV+NZ83/wR0kf+cPO//z9vz7rxpqCOuS52otLYaixvL5+ocyGhTCL+4+V0fe6xjIeZUAYTB
bDo4v1N5iPs0qznNe/Px+efhKQwLW49CbIN8XEzQ6c1uKFqlUf0yH/r7A2kMAreSZNPMxxSjf8pK
lE08BfmDq/VtLCg8Z6GxVglu2EOuAQMdtC9ZRPG/7dufTeJU72ZjIgoqN63heS+lJMqjZOaDe3y4
BJVqrOCND2QAGz/rVoA7dAeM0cnEibcqtJbmdzfWKSO7rx/TJPWf+k4YJLlMedeT5yY1Wx7pAp4h
SxlPRvVTVenVE6uPhnJZT8tj2o1G/+GBQ9mU9QSu8fP2yUYQFfo0QeFvaavEhB1RN8qJCOGfXaAf
db+If3g0QRe5hUudqNBiJ6DzgkKM6h2OmfhRjoSidayfX+A+fUSYG5y+9t9N0jq20vebbVSM2Ucf
5cBZkvRLYi9ek+YRIPNUWbdlevjiF91FpSv95ehgAsiQYLFHtM9NyceKX3P8wjOmPSVCf8h6YL4q
SdiWyacWV/Zn5GsFyZTQ08sC84YyKO2z1YfZRjUQdsyBamNl+YcanNHE6lFXdcrDs1VhpKjp+BM3
fHmc9xKVTFyLsrs9OS3mQ+ihx40oqmvVUjGgWlbcu8HO7ySgahu3q41lOCGYci/bqxFl6MgAQCuL
cGoGTi+ps8H7NSuQS577sxny4EfjlO81Pe7nlDXTbtAcZwspKH2BW/Qyn+BOcQlRVxRPA/fJHg5U
sB1KRXt1M+/c93rwI65tsaBs5N4DnbSUth7yTRAWzH8MKkjT/8ROKi5va+MKygV1atm3QejwKw3k
D0rnF3eY8+lSpHHy4lTgpmELHOdNqBuwG2T6kfc9gWr9tJipqfHBckkV0PII8tZONeHAdAIfRDS8
8FxLnrxUAD/GpKjlA1GO+jN+ym66P3Nu/6HZG+E07Cc8lkRfKS9D2HE1xEH0s0FtN+gjAkkXaUGo
6dusbLOXroAe5VEiSwhQox7FutHwfpA+x2NKQMgUpn2ESeMzZcggfY/yI7TDkWEyVDeRZ4iPRFMO
I0aRZ+mW6bmwR67d6Tgr0icPNQKQl/Ka5cE/mx4J5CJKB28DZoF4SKk0EPjlcJ03qHlxigPPX/OM
3QvE6I8YFMujKm6CeQAc0vSzrSzv3jkGUWmZ8zvRpXefNzTIuw1u8Hj19xiJjwd4ps84SukAFTZt
frtv9j4x7yTDssDTUSo4Se5sPDr9it6TrSM9rqhSeaYwsa1Vk4QJw6yWrEqHnVU377VQw0uYEnYL
F5p5gJEl51ay6m/DHzwyBOXUQVzmV9r0KuoAoVhur62CXnkEjuwvnoz7i0/L4jLvRm1TU64o3lJQ
ebR1s+5q0RO4ioykapvMk9XQtinfB7vzsb5WfmuejZ+TkpaV4yOZYZZOL6wzitKDsCr/nhm1vaez
ai65DImiUtzmXBBeCpOq9ib8abkPRnKFBwAoQFZ45itOF5/UpqGHRbYDpeqQ7K+SdaqixwYzvTG+
l3lhrTpT/vCSILvUQ/8rjePoheIYa6BcomUdq2+N4KUloLiybrRL6VtPzLRdPr0YfWr9lomZKCBg
OiSkaQU9Il+qvmmu0r7BHJMqOzim+bkpu39v6mr8bAHMV5qGQ04xK4d8BFdfiCHA5JMaForq+eUw
+u6JdOKyUXmDAKQn8pWsI7/8UWQK31Zr9Q816UjlU93faI/zDBQ6rtemrcdtHpoFZTxihSUFPlkV
NIUoApHmykYxSnKGGiYKJs321fzGfEyyEOWvPL09nygDFZLEvO8bKX5uSg93RDj9rgxy/awT3Ukf
0ui57nv9PB+zgdj982o61qXCW4jMNNYghkzGl+ng33MK1nJqramHvx/w51Om0wjC6A9aRjPm74/O
786bZCCh3muhGv/Pz/79ABq33cLvo4YsHX6r/+88vfOWtQ9y4c9PTaepMBEQx0tElHkx/Pm3oMnq
FoC0+6VVCW9jiso8S2ShW2Y3VytQukNGu4SgS6Uzjo6P2Cpg6bvTDN9e533TEflmyn2tU8ynjYUg
cLSTQx8IMvxEAQAZVPQ4ThEDBWONrziwW5P6lUWVExbUN0dJSmt1x6j43XjKW2tGSBniFLh0X8b+
pm7a9uIQLmpi/z6MvuZrQCCwGOpWFm25GQYW0dawzvxfLZzLq0qc3H3emJCbZNVUJ7uyaO6Eq0EP
2gcNuPwU6t5r7arNw3NkdzY8CZyu+2H18acChmhXWrZ2S2riJE3AaVpm2EenMbttj0ERINKJsS56
b5rSPeiZGa/cIanWpjdGk6trRaYbUoreOghR1GtGO2Op6SK9Tkj8ugRNVcjW4f/X3uu6qpYkSejM
whv7kuXNs08wfdNo5ms6tnxPtdTenPglJt8MMSXiJExTpZGMexb2eEQGwhU1SqSmOqzkGBQb1FtL
p0c+hYlbLBxc+rpJPFeGGD4zhvaBqZwE1pQ6SaK7yrODK2SbNqZYeVUZIJUszAO6Gpu1Mu+WdQGE
tsrfo2mvTohHSb1gPb/XRC7yPKg91BH6Il0IY/ylGwb0vnlXn7cJI+9h3vxrH1Ing/30Tost9PB3
13ZihwTo6R3f7LOVQcjCssWk8CDDJnyUJv+gIhI3EhfCRzqm/Ynl7Z/35rPwrY4uWeU+erc/m8DX
m5XfhIB1/3tsfoVFqzvldfev414DOMyZN4ovad/qNS2I/3xS1AcZMzMLhoVOp9Avg+oetChPoi7X
yGRSi2P+ZpBNtZ6vvLaqonvXkaCR9Vc0Sv5XKN5Gw2yZh1A+Hw3HWlk9zW2yc4o1NRBamNC2McGW
j4iq6H7o41+GQ8ABAch3n9iLe9wHEFvsdOMzyVoEYhjutPYG6pZNuAUlmCyybtgKt8zhOnNPQsom
88Ro3Vs2RO65LEkGbOrsWBX5dQQsdnKiGqBF3COlNfDUOUUh09V8UB3Uf9620xhbrxKGFqYWH+4w
P/J3M3+MXbzFpC88qyj5yagiB48n3nbQm2jrluH4geCA9ahDLcMGaV4HoYvOg+NxTNNX8WFOG2aE
AhFy8ClGMD8G2ktGLOAWsgvPMKwMUk+TRVDR/dW7oV2oZQrsq6Ux4eXVeHBo8i2L5tboub4eNCrZ
RaANbz3FOCxYnUETKh+AdmwJU3NedQcx84A1kGRczoLNb2+hEMAim3YjuH14f9vuyLf4rSW62Hi+
Il6VnuKjBKIk8/4svntD7d+BywRHqwOhnTma/S5tA5gG2pMT/GHzZQKXQNaTOyom5RZxrrfzvbhf
FIi+Q3pZrth1hYPCJGknkBV21FxqNCCmTVYFa3BLwdGvlX8OuZ1GwFV+8qysVBfdCOG3Grsniepj
34BBQ/rleTm9fyPGYMHaGoEG5/zdpFVSr5MJUlhalXZwfJUoBG/eqhD4GN+nw/OCc95YGlPMxMcK
7RlBDVutI1M7afS3QIczFkUYEkw9rt/ocM2HiW9lzkCOVjSFx0S2Ym+I2UBPNe0i0Uyuc4KMRbeU
NoS4/c/xPDNhKv779ATFCeXS+pDH6XhElzse51feEEpWQClapyE7+iSd/DnexUZ/BH9bRso35Ugs
ykbwi2jfb9jxqG2y5NVuCbAIS9dYx3Hs8+CId7rbxG8i7d5jAbHULUd5ZhyUBH3yh59fqXbRU1fu
KSnMwKde4sgLAhpzhnKQegRpqCFODjAR/tSOgd9kfkSND/BUFbl0YgOPY2ERolvmm4tDNT1qmYql
b345xvYFeHnGcLEbmHpQ2iyAB+Myx8XBSN6W7VG1GcQY6vdCmfiGtp1e9brjJmK1Q3L9lx9pzTr1
xHPfYeDDckF3n7L4IbOzDRM6bR+FQX9q1bI/za/mTT/t/jlWdKRn+0T5wOagKFTI2Duxtv9nY6TS
O6VQFGmlppuqrU5pBrNk8qHYvoODs4KXhmZ+X1T973jam4/nGZEAGg4vP+bROhBOlnnGWXVGb900
GE6LqvB3zHxJJ8zoDKhJ3R2IEANZ3S8MPR9vedn8ntl+vckf2ahHjxT74bkaMvcIe+SDqaAJ+JK1
/hemmGQfW/p7F/XpybIkNEd94HLy2n2Gur5SFXVfp9E2KZAcU0I/FJrtHkrTfyPtBZ6Ja2jrSLj0
nju7wGPT0ID3JORZ/CkaUvbFlP6cmzQr6zpH5xFBwVUI7dqHzs9YC57CWu33mUKlL9aHnaMvijgS
qzjUoqXV6N9dGz91sUuUQoT/WSh7Q8BDM0v1xHWxqwv9krk827ILBKVJ0sOl2Ko1khwisjejjY1H
Ixx1NMZrpSlTtE5/UbIYCpzv6cvB1jUke98F80A8dHeZp+0R7HQRw4bucOmSjB6u9IQJQu7uh6QW
q7547kqyvkZbYOq2gl9JXch9HJNpQ7C6WMgAdik8ukVD7MQidvMvr65WAyr8gfspDpxsEYb2sxr0
zroJum0DWmOV6uTCZp23Dzue2grhn8uACfGQUHvuaKK4vfuaWoVYqll2AyVPTlYk7KURxdFKMDuC
vko+KYk0pzEGX+e5MY9E3zsSkUKJT4OgRI3iWhVkpXtRfhaxYS304pW81G6jQ1zNcoqvcRblK7uE
NJmUtN5rIOSRHSwJ/3sU6JRXbPg3Wsah71tczkNgr2EXWK958uKqUw0cFfcZpFxz74OGuGxznRjk
VLiY+8FfvLtC5m8lXUdmallCa59dwEUPiTb+HP7EZa7v0SaRpWnuMTY89ZjKIfeuo8pr3mKB/Ya2
5zLLEEVmjtrTL1bPlpcH+xKrsEEWuT1SMOhznalyHchdEDr2IhZMXaF+NzHNdG8UANFUV6exgMI1
pTQz5KRgeQ4OyayB0Q1LYJl2JtFkOVJXbEGPNGpOakz1v62zlaxY1rtKd2+keDGColpWSU+qSEIv
gI4XWlZaEUcwasuBZNQsEumhCs2fTpA0qLyAsIBYUFjTyS0UQD1pflEC3/eApoNePeeF/1ulSbMo
aP9vpd2vhUZVhzyOJRHeyToiqgU5X6ItEUvjeUb4TmhThTOgo2bRofouC2T4qjk8y96oj5SvFiZW
H5vJLCb+Ml/FoPWZBHevdegpwBTiHSgV5RIbVN6sxZQoWDl4rAQOsMblgRwpAhVqq8TIi4N77XrK
xkA+SPAST6TGaHGHStphrivWyBqKB79H5D0Vg2cvy6odVm3Eeshx0YTFYqcHY30dbHJDSCjuaTPs
tdaDn2GGT5TJ6P2amyJECgOo4TgodCFJp0kXsSk/G+Z3Rh9f7NG2jorHSIVo75TnFpDpDl1KiSLQ
tyDBK5TOfKH4KyaCzyx/L741QMXrmubUqNVw8CNvKYqcFTgsrxPWFSJwYm8PFOqrVybkRD8lZCFy
jCNW+kRFk87tN/kmVZ12a5nad05z5ex1/INGElM3CYyMZ2a2kYqMy9sIGj2LsBLKEV7DZWQwvka0
Af104TVUU6WSFvc0rvMrXcAlBtp1TiPimhZ4c7R6VM4QKhd5KT1KKI21ciUzvFrqI/Hx8RftQnm2
ql5sTGWiaoTDi7Sp6hhZPK76J4PLYhJsDqcoK8ZTH4cAUP/uz6/aMVFWCWXXP290CvplacQVMVhS
W9WRSob1KPaaEW1FXY/wOHBfS6EtNIS3F5+h4uQSWGtT6joojY1FyjO3GiWcfYZYAN3tIusTSJQK
7VA90J4HdMpl40YLxngIJibFBxh6Wers/USlPc+zfj3wMFpoXoU1isYq0UybIvKmBo2NWAnjgnA2
btt5BxO4/ewoyGv3RyXwDtqRGy78MgEhFvartPQVxgDfx8g+IMLopvpYUtG1qiHJ+uSg1nmcg3av
65unp8bKnyAaCjhrksfTW4HICTmFEJdRG691VFuLAKAeIZSKedJd0uGUgDJvHe5FxBio2l70wfC+
NcYaG4/GrW5U763K/UGfCmF6Q6cMHffWDOUO6GN5TluctqReYtRCliUy7uSqqsXVd7T66sfiPHDW
Lpm0HVkaAR2Gh1Iy7o/UwZGmC2Kk8GZpIvUYIgMGX5SRqUmQO3AvWHfWu0A7iLamKUCDIfNp6CD8
qdX0Y9uu64o1QqXK6mRhKjjpqv8D0xQ6CSNgrRaaz6GV9ltaSShAeZrS17MZTBhDEuTbCvOgERGQ
zA5Kr10w8evbFj16puQ/NGzUG9hugJYDdKDUyRH6wuHDpHoovM+SVuOGCgV/slRHZ8ty6dAo5U/f
zxzWJJ6ku+V5l9HKfzVadx4o7N+p1iPiRNy0aIhoXGV+n35KaT3caoh3VuPy1Ri18WBQq5e5r6W7
kDSVu8G6LfDsW2SVdzOsIZ/7ugIdABkPgBjq7SrBfoMgLXzas+uuuso+cpCMcBfUAQlVrSLQhYcO
6qUK+7XjwNmWAcuhNNxW+nBtitQ4z5u6bo2zUpflstG8bI116J83bFpt9ASmEwez3PgOs9z55L8/
O78yKgqpsUHw1v/3oyEMCITreYHJ0jLA2iAZ//Oh82c5rX6pbICs8w//63/J3a8fItdeiSr4FeV5
t2bCsA4Iq/2C8JosdAQa79KDeCuAO0zGTnfZ6535wOAYrbXQzG56q8tNM6rUVwJAguA1J1mWeEES
3x9VdUEAEH6ewXnrIsdlvMuo6Qzqws/p9eGTuKAHYvKhhfU15DaQphoeKjPDGp2m2UeWQ9i20CAe
9SqmgAW+UqQbzQrHp0FNqc7IzjpUpXrEBeddy07Vn2nSqghla+Uw75aQoFY4IMPtvFvZCml2Na42
tAP9Tp0EnwHm0ZNdZ7/oz3fPVOH1h5Vti/AxJG76DEEjfS7t5LcrlPY0HxKGKtc4XdONYwX3iliI
zBYZJb72N4zmfUNi4zKtgnRRyp/E9NBSKydfQZSTeC07daU08iaqzjngH14aME3uCgCIlAyhNbDG
dGFXIrvFZzJi8pXrRf1WVxL3HgagYKpcmUJ8sUiFAG7BpXwHHTaEJC7bbdEyOWvrbRfQ7q/0z06r
C9bp3DadNC9pKTepQ3CNCv5lEWTlFlYs2J69K+wvF7vgwnaCV8dnTklkNHJGn/Y0WsmqzLbcetYH
ZuRlWLs7Qw+baxrI7mUCEjUOTUz0/eE2dcbd2CSEbRadvqpKzAN1x9TfZ9L7VnnqzVSmRAodGXpx
zs3sQafomjX1th8r1s3tLm6qVYxDqUjGg9TCN1v4n5rGDEgrlH1RgAcV3QX8A8kwaJiHRCxqvCFA
uTe4em9xDd3XUu+E9LxUXnGrg8dI8VQQk7UcU4IbnQhQZiGubpDedf3QcDsDPP8Npm/P1/fdMEHO
aqNeFB5jibBZGYpdTgUo7QzMDTdsuxu1VA5pDUlqfGj5CPGl3Dv+Cs8wEP0e99lAczzxUUqF7R3l
CPMBSvWSL3HUT8oDxSuKPbwnSTbaC9GlJ2NgaaCeowyKUuGWu1i3vyoAtgTzPRVdCQ7awXThtjbZ
k/kGrsgFQNytoiLppeNnIOHF/Mi6ktWC9WEZD7vPd3akI3IvbG45jYWVtjR7dESOJOHErhdZ6/1Q
xzNy9X2V6i9Ijd+aCIAB5pZNkSGea9KPwDJvWtsfaG+/mgyY0+IEkc8piqa+XbUh33NdYat1FXGD
PWoLGNzeo5OLoMlPpeLcbce7Obqyp5YyJehRn7RgWHv7thwK6sg9XThbXvF5uH15z8mK87r+KTIp
UagD3jyfqXyFnV25dQz9prqlLo030hlxLqSHLipfOuZcfu2vj0DTfhG/c+AmP8BrWxOvd1VjulQh
IbA4n2hUR9l7wcQZcdVTm1ZMuVpW+q7Go6ZT925CKUAo1mdl0lowyVZEKwZqvuLxQrtykj6HlMuc
Sn11clrGcioGTn8vqkBikXJbLQrV/InhGVjCV57l6F5yRG82ow+N5bWSs0DoJYp8prmdhEuWRuJr
UL19pkVrixkgCKIVaSiEPvc2ai1mNjFjYmKLQ4nVNmPdHqQAujymw55+60h3tIA0EGkE5TjBfRL4
B/ez6+09TQDFHh+jl30Ls38FsrZHBbdMyLbpB/OMYXFd0gIPGlpf1jh9mSvParbIdzfRYNOZMOn7
1CtgaLtswMHcqeTy9HfVobrehZRMDGzczTMPERK3fbJgPunQjkuhsmqNdA3iyLhz2/gbC+A6MSF6
Cd51SgvBCoVXLE8M5+OqCO113aRXbnM4nQxcKe20CA5nHp9TNbo7XC6OTeR2417rwHtve3LmIpav
eXHbNerCMup9b7SnpjL3mqbsCj0+Oe6Z1dPe6mSxdBK0QIP8yu3MOGr6z1L5tFAK7kqNsbFutZWu
K5BPfkhd+67chLUT3sox3aAQfViWIERywHTZtkfPTj/oViCyNAKE++G5t9Vn5tkbEJRbAOMxK2QU
/5HSf4wN3i4drRFF43eER3D72vwbOfq+tLlpqxrtpUNv3EAQTQb9JDTEBLpwrFdHR6kRhDlXwfjc
uMU3yjANjwpZAHz18mOwhkONJazwiqP1AxvRJii7i8aDCedXloY4Kbgve0WiPDoVeU9LQVmZsiDc
JOneh2pEE1psDRhB+GhuVgkCnJUekpN4C0EO0CL6gWw8BMEm68aL7ZsRVrKELyI85NI6qRVuBCfg
IQH2IAJE2PbPlsd/A7qVnfsjHMM3I4gvo0fltf+dM1MCs7+U9RuyiuaYB8Ev3fc3SZ+QHqAFxEr1
Fws+OeSRvLfRRnC9SUobbQUoCimNyfLVVTSM/Nl6vJQtqnAblQTy4FMOArEDKIUrUGKhDtyj1nZf
LFkQmmgSbphfrGQY38xCOXQGGeRusZueNmriv2uKXLkZ1hhHfR1MHEcOlTs7JcuBZ8sWmvAl0BNs
cEr93grSGZxn5Fp3tde8TWVck9b6NiRXXgssAUb1ogwTfB/1R5H699hmCoGIY20IsOkeov9RR8dk
ZuITEMylRBGHrz9d63ikFZ52QHMXFA72OSneo/Fl+tZPu6uxUwrnUVBw0XqUd7Ch3vW0H+DEQVPM
JYUr07r1ZveBGIBqIaWzUBePwdTerfzEIthdYOkOcJ9kO2PkamopikQ0u50iuZi2dUMYsS7y7ohw
Dfu6BKFCpVcvKAzCevmOt7AVtjUzW+ZV5afiJu93wF/E0Soayy7kh06rmith8uBy3fQrwd9Jrez/
iDqv5baVbYt+EaqQGuGVEYzKku0XlGVrA42c09ffgdY95RdskdqWKAJsrF5rzjHv2FPfm6L4bwnl
o0esxYZNBpWA5bzZDTbnojc2dWs3GxeeQyHvUmdqOLBPbEp/30yTEcDn2c1+4h5F5h3ZpoQ7vzPv
ZrHy3kRKrzH9KuL2TXdB+1sxnRoKKpw0d11aEifFcnQc/bdeRfCFzT1qw63ELiMoxiOmFWG6cTRz
F1F/dj8FhCyBQtEaaaSkSKMhLMxDvTeM7DCMwxZDgkVwDlDAgzbr+3aKj61sD33CsBVjVOpG+0Sm
B6TDdnZI+bEJP2gBnWw18S5us31vpoe0SU6pCHe5TUt83rYxan6DYThRwy1j91S4TDwALbc5KvAO
KUtxpFudLmB4bG6wbbVD/bePR2OHhfdo2e2hzrqgd619O+ScKSIDzSNa14NRhsfY/SzYO0k00A6y
6KkcT2ahXztrOcTyjd99TYG8M/A56NoMHjZ6YmU8zzAuZ1Ct0egcQ8M6QmFhxTQP7TgfJg+xrXQP
VVIeIva+FfHFJrez1ttZ5bxPy+lEYlKQ4dwdaGPkifHU89sNyz7E6ANwsu2y1b3eaEErkO+0rwW9
3JnbR4g2nabwKUoHxvw0dzoyC7mDl5a7H1M2vJMMmCXs9dJGMCr3UXUfmIKEY3LqdGj6i3EK10YD
3oEI9wbbvENGvh5yA/QWOhpwTiDjxoifQMyvQZhy4YwHacpTBVBndCokYsPRcLudncwHTTrbApZI
XJA8xQU+04hq6Bq49QORycepJvLN1ffYmw4z2gvBXhls7q5tXZrCYP0rZz81UwA+49CYCCpK71ia
NlHM3j7Jt5VY1izHvU1IdEKLxU3uMm/3C6CU0nRQGbuB1oNxTkz+izGZpJcCiRTtaQzNy97W2YBl
xIVFklpd7od2RO+hv3gQWdfvl662e9YkOM5iizXnlGkYnrN5V2nZLQ3dExs4IMlgrsXyGvW71cpt
WBe9s4LVhLuqpobd+nrcOAkYKgY2cr+4t49pVZ5soCZphzB/EUFELjsb9PPgZgQRSpBP28Iyg45I
mXIo2TG0l8jOr+lgX8pKBhHOFRLb/pTsrQwu3lifj70QRyebdtSMa6r1TFpY6+1TTd/JKL639Gqh
O5y0RA88Mmxq7ZQP7k4Xf9J03qVVfRCaOKckOk7SO/H53Y160GrNec0UTHl3vImyztuk1t9p1bRk
/aGg6ixHZ5di1AVI/NGW7RV3c1T/mshhKjhvlm7s80XbI0HHMaURPSk4p35zXA0b9MgXASEShKeG
qxbxgzrgogy0MmPQNaCbXZOYEzCDp4pdF7nJcXRkxvWLuYcNb6LS95Bi3Jtjl4QUMEO9dUjyPKRO
ILFCxMSJe2vE/Dy2w0+GRjhsVnaiCsr7TsszxEFBODptia8ZTpE2T6sf4xg0PV3+DLW/yhTqmNRc
FoHOo68yl9gtssJiHFX4Awpaq0atsdedgZNjUdvIsDHOjUUUwlRczPw3uj1MZSWZScMcpmeRLZ+Y
C+dfNOu1By/2y52hA0Egnx2/CT2AUx5rbHS68bMEipFEE2h5/x67bHqT9TCb/FV4TbC++qTgkcJW
s977+lUHMHC1h+ijHivrTdDWRqjs7QwzSsic7PWrin1QmUHqoY2UcS0U/3StRggEgdc/MmN+FfbS
MLbK9OLgdDdGoQR/qnehqBpOwURqEgXj35wBxzWanJRryJfonljWMDTkV1vG+pmcLp/bRU9HJo+P
FJvTAUzlvFNYGgIc4oAFam/V9vRYFOR0gHSgAC9lsWX1IWXOgF6gknxcOCW09tcEZgRL3HLIGFn/
WIXdpsG/bd1s9031aWM9Rasapke24A+Vxv4GN0J/xIxos1QwxA9p2X//rMwkyCf36y1bfIwH3RRS
O3DAcYwOe2AYz1KdAbIBL0vGpUaU4v8OxdjPWIqzKf3IRjbxZZcrc3b6EuUwZOY+6CJ42rY1ZOvN
rmVYDexrp4W9t820mGJljbodO+jNhc5d//sFzQOleNydQ2P+ivNK3BOMl4OHtWnt2cSnzga4vMaz
qxhH9ZU6dHWHBcdpJ3gQAN0240BEup41J9Nv+ofvN2ZqvC/hvnk9ubezrSVUMhzsJ3b1w83MogAa
SXhRh2muw0vhyt+TJG+pM1b6kVy/a951mnl34SA+UYfOZplg9nJWj+pVwFQVzt3Gcxqo4BxFjqnQ
dcLcjn53mVlbu6dv8kU8Gz9r3y25X8v4Ziy6xjAstdk78Zsa9Uv/vaTvx16vp3BCp+igvqNeE0Ev
T2DdJP0MxjyPw0zVEVWtB/21m+8Yar8Gz22CebTWSamOWh4EIApJX9f2DnLEu8KH1XX23EzxcFKP
nMj+E9f1iKOvmzAMWvWuWZlYg22/Nbw5gZSzfx2c+m9uzsVRPVIHYRADvlNfYimvd3rZbHtvxhqQ
VNYHZExi6Cfz6IloeLLNp7GZzLsvGLUCIxquqPTZUJhVjdMyIouMNr56ntd+0kOsghNta2NO5od4
aJCgom9X7696p7k22cWaCBFxN2DjdczmMIdkd+N3t1EQrYfRjphRdIlA6YUMBtdw2O3i2rTICca1
oA71iFXBRF26yxOCWw3DYg0Ia3rh+dIlOwfAC8yrRlDOtPK5TKPXtIhftS4+ECVkBgO98CPyW/yX
1cr0WRefJkV85Q704XRd44OqTaRe8bNR6Ayn0B8Y/PhTQItBvjU5a7CN9uk7JigVS4N1h/ZQz5vz
yFQ0OdiQv4iM4I+XIVp6L/mU65leDEkGNWvsHcP2sSqN/LlYEA1UQ6ThbiB32QrJPPR6osnWXq45
JfaN6Y11s/Xp7+rAp282vsYdRlSHUj3oRzgCjenSWK7UVfnmZKF5YEBECx+e3dxa47HS+rAjkZcF
Ax+Vdy7j9zC2PYTvyTOkz3NvLPNZwj/lZlvk6OcT/xwO6YNkw05EAoZfaz2MdcQ2O6nNZSNInNyR
fovldK1sfL2AVVDi+p4WfomVxtjUJUGsHT3b65jbTPsRE7VWfDFXsI1XbJHlxNPR8Hs2b261RVLn
Xr4JWY6ZEQPc9Ow5moK+mj6Gr23vdJh45wkxsYT9tkZY9fPgBJ3MP3wEyvrKw7NMxrCDnWTvVuzd
6TA1ziJv2KTrW8FFfmuxXV3SDmlKW+rljZ6LtbNpqG5yv7rWMbg8QsH046qju1b9IZWdSWsFyakb
81G1raajR2RO8R6/gY+9Iss55cj/zk6teesev/7T7noL/YOrGEBeiuDfa+z/6hl8Cim2yUPSRaCn
msV9yPqJPz3nbTvqhV1cqrby33pvRf6TY+6yRYossvpM19KDDgHkbvSBRfkCIHIzZBZaU8c76obR
bYsJr2rSEWWDd+ORtyuh94YyWEsfJYTDJWoffLt9inTRn5FswVlObfRy68OCW/TNpEXmUgHp1eM8
Tu5pfcUgreO5iRGjwT8wa5u+pJW8cLtBbdd2WsnMqXWP3q40S/fUp0ja5HrHtzSLhje1GYpoD697
1kXnFCrPCOriAs1yZ7E9WjtbXCWZ99tzy6+59dujOh99lpXBAC+L1mYSn0As9kHScgpM5C1tiDJZ
ncXYaBjCrM2pOfk0xo46fv1xUQIM0ari4cbV2G0au6zOpo7bA8FDdv0+WYTYFGeIwOR4heNhGtNz
lHrhSajEWoLih/0MFGLjTOvseqmRO2PyvaivWr9jLMjA0TSHcaO3mqZvmjSvz2VnnVW5og7VOqaL
cvlh9+uV7UvY4UP3UiIxw7lf0ACtPedJ5qG1EXnfBQXCr5C5DIy/Yj65OlNEVa7YmY8bk5FGRjG4
VUxPYzBsRqrz0c3cBG1ZGb8YtZNimARSWbnOV4JLEUsbOC3BBHGtEUYn9M72GIEJm5/DyviYpyZ5
0CvS1r2ZvL7I8gU93JlM82gIFPDKK13jl04f9E5CUU00rBsfYEpfp6ZOz31voq5ySSbF0ouC0TNh
/8ShfO5s6kpmFOi3cdctaUD4I+LX/FEdVLTyKllYr1HflH8yw0BLYA39EevnfK8z8i7VIvy9oOpE
SmyNDL2IWk8nYH2aOSKrG5v5+3oehZ8fAVzj+TZHsiXWOgU44ZfW4ZjSWt26+esBAWJxdQdteBwJ
Tz2qpeGbw1Y5CMtQm1iPcy75c0q4IbVZ2o/quTyfzVMKGL7y6keFPQDIO8AyWpdBrRLDzXACvW3S
u9EI8rskliUi35xn33aBFEhRnJtkcp7DEHEAa9wjmSk0mrw6C4wsN+8R1in8tL71Ec19zHT7R82H
42UAJJH7aXPIMqT+gnnPvk+Ac6R0WXcLMr6jMac/J7vsTyq4K2UuHZAMMvufaMKiF70Y5ZOTlMgP
ybaDNBZt+hw49CbSYvMGKNC5zCMak5XS4I60KBEPkAaQaP5NPecDGbxNSWYFZSxeVfkWA/tlM05h
DaggSFhGyJSc7+q0NTJDi+7QFmRbXzbnPG3Du2NZ7h273spKjT3zR+7pVqBKmAhEjx4mpK7SonrQ
KSsPdtIgzraHMd4LKOVYwBlQDAWt8v9/sqHDY5INkgIAUSuXWJ9pNMEtCGPHk2Fp7TMZIoQvxUiz
GAkiXclKMoFU5b2m3kyhZ1xc51UtQerQS8ffTjUDMDmTMbaFmHDqHNM9N5oRP6RtQzPOpZHi5g3S
ETybr434g6On2w/Lqs5Yg3oh+um3IU23QlJjQ4xNN9YC1FusxqiT+jXqO0Cwc+SM597ElrWpoeNx
o63DsyEZvU0VocC+pr/oYMkvpkzsR7czvmLJCCEY7TXvki3GIxpiHPrTTfHZKG3AMXphexSd+UwW
Xni0ZwT1KuIYTlN/YqvheLsxT3Tmh6V9oi/0pIoPKbBSDWJY9nEtzhG+uF9pqQFFd8fiKafhcVhm
YjT1JRTUdhZTiXX56saxOURog/D81T2yJfg8y4yQx/MjePtpVu9yCiBaT3X23k84h+uqdB9NgdbM
nPyC+2TvADuBx+KFO5i0McwW8SnnuLx3jBZO2EQfEALLu1oe7Cr+o05e3ND67WI7OlCI+o9a+qNJ
SwafDsVwl3UXpvLvwGzYQUT1ozA1+9Ek2WgBpLKyTGda8iJTsePrCy7MzLjUAENABNKHc8aCLtfw
rih7bmJcZnPM8HDJ5lLo4au1vtvAfbfkTt0dGRmPzlJ9Ruw2r47uZwcrRrnLxQExZ72vqUPZkXrZ
tYn8DslNpfVEWFN/tNXGsR4OZmk8uglO2u/zMzUIpHOneSK2RD8II4b1usY6xBIgntmhHS1cQm4H
7iJU5dl72eMYGutlIZ96eG+cMHkFp8z/rpNsMmIjKEj+w02iPUXxn3h9qaS65+c4qS44IPS7vWTa
zoiN8IbKEiwkmRGEb4iXyS1xVhnRrRzahHGH8N6jdHxCwbI8x4nY5RHRKiwafam/qE0wueQeXZ5c
34oKjSJqo/mXoxsZjTlZXIDHb4lOSHeuPWbvkU0qePlOdWv8tDBQYVJhUqY1ge+kgl6+11wnp3nT
Lb+8L4AXAxxhH1adf1jS3/UrMVJDgLlJkgX6dcRMvV3rSXWj9WqDu6fVPsl1bVMLHG4MUg3oJmwJ
DDVuUeGbwTRONL01M9vllMIgPfMD6ZtBa/ApcNMu3qEhP3PLEyNGkeHXgg4hMA2SccC7ovQLS4xH
PCr6Jj5bWG8zGAR3L+lolQn3cfI7l1tciIW/DPXPPLZxf4z5taXufeleh2wiBDWvi0e3SrZpB6nG
fJn6qAT9V5e3gfTM73/Y5i5c13VZzJ0YoIPJqajjRb+HtYuA0BvQ6EF+2EWm9lPTB6gl0Y9YNzjh
Br6cHBwPQY0yPDlVaJxizyn4a+MQrhcHo2AqV8xZVIEWcFHth+lLXgjxjHrGeW7LHKzTBDaiWO9f
KFrPoUcEPYydP2Ut5Zvnp95jldgBomj5lhjjWtVRonETZLYXi3fwnOuwXPxUjwqvsqCBei2RB3xT
GKRg1RW9Nt8ucL8gOopqHEz/VlodIzxGZWJMltrb+c3y2YP2yqyvLO6fyx7V0VT9sVf+NXUHDB2G
KddhgV7D1hVrGGbuoJoBG9Ono49P1RzP2MhUoPDCOMiHol4Tz4q0sE92Yuj6QyRi7dnn06rqnS5q
fvmzbz23gDH2PjO2vXqYmUUL95QpH0An/yj9/IMUv8c6r+cbnwvxOi3+ZzKnza1Pq3g/Q54+Oo3H
ycNJcZlRCwd2RwZKOETWWQzzK5KSnKk1OyO8rytGSDIAj7JrK6d270QFdpllKI/N8NZMWXUFX3CB
J9Mc07UdNIs/LAncezIcT3mkZXe5Bj5N2nBvyKIRRDAE3L0Z+gma70LGr2Ei8qc0s36IsQpR8rrR
Sdfc+cOLmTt5TJ1Dc262Ym1HhnZnXumRgVvVhsBOLHOzhDNqODHzj8jOM0lSMQJ0+vFxHIeMDO32
ixfsPWGgzI91nJZ7KZC8qgU8ck39kwmtC5fagQ5NVxgpsA66OzPz+sTiTJNxztPrgk3oaCUdauW2
WnMSzPJg0n8LclMr6U+3LWoRVLMAgeWZxbAGFJHLM6XQRMvgIRFJzu4MW2qPYsdppPWB3hg36loo
Dp4Eod+iA2bs8lVWQ5C13fC4pDlA4555Ctsqd9toWX0yx4TJTmbd+zi+WAs1trouDAcssUqwBnK7
bxZB5intbITO8XMUfyVOYh5LPSyOJm8e/j3wNBCq5TY3xX9tOZeXaimaYFkDU81ifrc7K3sqwMQc
DOg84HfsyxQR51HQALYjk9tDCE6yD3PULZb9ZFVuih4Kup207N8UFs2V6LX2qr7SnIRo3kY3t27M
ZZNkGBv91VaO6BY/tP7Av10Mdn1xCPo2rpblbndXW/uAsrf3lsq8qULYcQcseHRozXXTZq3bUW9K
E0jA9IN0t1jeWpPy7HvpsAVvagR9jtlJ9OHRRSCUyWSWlutfqmHptHXQ4++ln1wzb+xIlxmpcLoR
oUvocEpaoR3HCS5EMy7JrpKAgKZEI6Y1s1rvjIWnz/z6A2irdYbP9Wh1wM0V+HtcIeG5YTao2ieP
kA9cnh4SovsISH0/6Hm4LUQLmqbsx73Rxf12ZF/THkaTvC+1q7BKtzwsvUhQUo7JReuLhO02k0U6
oyiFWXanlLRjPiNf/ez/USR4qwUylusUkotLFnv4Xno2XHzdTY4NNjQJ6nuv+wZp3PMUXxCa/P+B
pBPJVCX6LAryV01ob48FfhW8CEMKO5L6QOb0sAsGRjtRo7JVtTGbGPoNFSh8WPRBOuJi9I0WJloy
cIfrsmcZO6CDQeyr++2UN3+R6g+EhBlopFs7PPYRhHfR9GirG9gFCfHF2zykoNuNWhmzsJbe1iys
5iEDDcIg456lnn9FgMp9zqySpN17JcoFAjxaKhgW7KYthyDqp2uniSsjBMpua3iOave1QTQOH8+7
Diogku2xQM7pBHb9J7VdIJl+iSeUVdNADk/S35Szl9UdAYdgMCeQHk/xODGna4Ynar8P1TNw8N0G
9ji8eIiBRs7uo1V543NqaseF7I93ivg1gWtkz+r3IEjXA0ZZ8lYNB8utZx3tLDFeBd2ps72Wb01R
Bo7tl/t6wbxhmPKF2J/6VHe4ULEpdd+fAa4e1nbdcrbqJ1qpTZTNbH59twvMqfyRyYE6eiomwL4L
KVUsm+BqnfG9qOPHisHu2SxTWJCUefsw0ZlkVBJv4VJeMjf7Pbgr4LLO10lmH56kaIFmmc1z0nXy
MWowP61b0Cqj6dfRYdhoYwOb1sMOXGsaU1SHjXioRfJMv8F4Mjqd56rm5jvYmGHNbVWhN5Red3Kg
/DdTI17w9qLYlNZm6os12K399AvyAxrsF+2gj9sEcAUD1Gq8tZZHe8i1RQCtk3EDqbbMRsJfQCw/
Yyofw2BE4kflB5vNr4xb7WZeFus8y8m6R4n1aHeyPadG4u1rm50BjDfEuWu5u9T9lVax9VaHmnNP
sicUx/0m7zLtMVvo1zQaQlyjwspTVCQXmf2k3Z002nmOeOtUfiOJvS9Gbqa72B3kj9Rlkw0w0Dt7
HU7fGQRo7Fbl9ruZFOdowYVHs8psNEJ/Sh9ic5ZEJ99nnh0P/eriwJWxjMYfhqv5q6Fp5a2PhHck
RXw8ERO/79Ilgz8TF49AcZCKSFzTnYFr2ua+GqLa84zyl1nk8vn7dyLE2+ulDwcVvu8lhjXxQP2d
vq2oRLMsbqpSNtIMXOREKOOQ7eSEeEHTsXKq3U1ZNN1es3SP6Q29TFdqqPHYlu3Uw7a3H9I+/evk
gDo9V3Nu3dJ2T0gp//NP9U4bupIKO+veTUX+hlCEvcH+ACwNCmH9AhQ0gRPLtUst7WaUlr8gj2As
1MUO5Dl2jNGnu44V1MchyusM/sLamLPKAptF6rtvRa7/wg7r/EX/AiVKeK/u3IoDssmZGCVa2erQ
gMGGKemOm+9kzx4M7sdSEDi5gKx4zrPp1EdUZyIcf6ir04hTpkyFNx3Vmp12bUNpO1ffD+GO0qes
wGOXE39QhWGHd+fVSsK93WNST73xg5+ZnBP6JYeQ9fIcy+Q32RTdlrAL4xCve3OiW/0HCv9uI3xR
HuFtLu3dtiV7atIR/CK+NexJH2pL0kFzpr9JZYoL0tD4JfWrkTgdGLaa9iz7uPkDO+xZG8bmz8wX
YyKbbSsBnBRVBOUjwmeuOd3Bdxa6FtOysURnvTG4RS/n6DyndRPgpnFn9OzLkGSpdoXo2Pkt+O63
3rgYF8OmP6G+4i0ktUUWnzWrAB0QFCH/ZsZjWlRYsCAA6bWYdrPIsfw35GLEkUL7xY+z0EpGLSDl
mxQlVpHikF1bcKr7lkyocjatvUzYXvIBMzlxKcR6OoEG5vUyd3oB5l7QfJ7pnJea/UL8bb5vsKMi
ctVqGl7js8o1rURNGiWi8iCZKyyWZNqFm9S1LnY45cGMXQCSOrNZh+27+mhWVVOsWhUfH50YrjCj
4JFxCx6vFWRww3EurWViXdMNknb/d3WpQcnSUsRVngQVWYYsTnbGZQ5rfIsPTO5kVfXdRibT1+iw
8qjdM7Wit2FvVR/71CgOOhafXey/ANSy/shXBEvir4dZSpJiIMzEOXqpsF8c+B4Xs+rgRq87YijE
5QEVuY/HDTM3dg2kqmoGB47pZCTVF9bP5lXXjS2zJO9JPeJ2swBtAI6nHi4tbT0AVvoeEdwAfJvm
DzCi9gnriAiEQ1v6O74b8qoDEaa3AFI5hIX8796mvmLGjh1ALYiTDvlr7UypnRMVZXftx+r7KfV8
iohq2/UDeQyO5l7+HZy0QiHf1h+U1TF/MI/UN3v9t1h+qsJFLyLw6L6W4BSyw7PaoeKPlpcGJaja
qoLEwyNLnb4zoTBfi5AMtXRIi5eqHGjGcyHYJ8L+hq0aef07yLTdZTHgf6FTr0Hh3fS6KX9UNciD
VseUTmSm/TC1psC/IP/g9TMCam1QUZZ1DDtvCA8aBkN2Juu5Btocw/aIzX3s6A8pOMcPffTaEwDF
HXLtGd20B+2qm5rHJJ66h0E+/ntGPb2MWKXKiRsjnf1hZ0nmaI3BloOJCKJmS9iBM/b6wa58O/DR
Zu1S0YGIcBEEWPh4dnB+oDyWCUS5fjTyB+OJWWrLa6HcbtavGrfOH5yXtLDdW4EkcASqsSswHqN4
QXlMk8y+xRpwm8Rxll+lQ30ciTY8WxrpXOrWoBQS5M2k3BKyvKZ/43Z1YLDzDnzpNk84pIvDlEfJ
jksNEUsSdccl8+iL9BF1QxyCVVov66aM7Z0TO9aBLqF4aW2umdqOPv039VGxiSIxDqzkETr1Ib5r
RV4+eaLalgIiurpjdh4T3tIFL0fMCL7MMblpo989GVpZv2crwIM+2NTSCbCFJV4qQTcPSA+QL0cX
DOLLqWJ8OHhXM809YIxk8vx7KCvoscQFGFvYS4TqqI94R1bNSXXza/7qMwypOyiz5tomU3VF5L+M
yZGwT14V8TA0T0ZOehxnBv3Uvn1QGzfXn4bfbqlTynf+fbJ6nOHrYtOvi0/voIYd2orxWeiAXK0d
vKqidBlhiuQZDxcEUaJT1SOnDsF5Rhe1VLXqR6yHjBYgXjY4k+obZM0CQWD6+DVZLE/0FrpdVxYJ
PxaY7a7AFMmqPRAp4IUY3kWBfczr3j2zXzPtsW01pfUME5hGULKgB2/CdD+1QGKdpb+mgqZP5jKd
W+haUVowsDQGtvlt2yf3ktkl7k68wbCBKLsATcQPZpiz5YtbKNjoPv+1wTO5/Cy7n7XNO6gyT/W5
+oVKabpkiehuYR/ShkuRktEcIFur0dfQ+O49imklRcM9mcr8VTd1hBASUjm7Pbj/wniQUk+ea5Qi
fj4/9cmcBYQ/Mf6WJqo2tl230m2TsxE59d6PWvPBNoePeExwvORDdevz9MVxrQUN4HOyDnLoI9YP
xQPiaJ8/mR4ACu/Lt2ZqLZNKuNfXhcxXEzGX6Mh8IkmW91ZY9W8Xx3sTmw7dWfLMpwR5vGW2OM2r
8m1tJ5ZuNL0yHhy2c2t8ohBBL6IWqgmJ0IRo3QPqVpMOU/cv1FewGhf7lAzhF3GG8nuHGRKmA8QO
VX7EzUUpviLylFfCjn1bugHwW8o4QZs9TGRMQwsH+YLXJfJoL3XES7Ff/r/gYm6WtyuiY/3fuN12
h6Jheg6Cc7p9L/iF4aZPU7JUJ5PIxE2YldnJXhkGqmddYbImPjCVW/Wcuf7J88LYczSEd1AdfC3H
UBZrMzV0bdDQZ4ltOkc/Jk3/HUanNp7U+jm2qYrgVB1x3Ije/9mIaEqAY4HY4YJ2r838Mys1CPk9
za4QnagKKF4WQpbrXHZ7e901LW1sXtRXWdYvTKuIy6yZrlwH2hbS6oKO2HTSBIQ0ggFpdJFVD+E6
n1E9Fv5Pjyl8QigVNNCQWbmZ3vOyelHXnQmYfRNFY7/J1ugvNpYBn4SRHRaPwrgn2qMCgqpEIFHo
lcdULu+625R33Wpx95RVhZg8zcCRpQw0DMYWCRjYTaj0LC52TPVVZeEXDi3/SHKIg7u0sgOv0Kka
B3Eva3d5RpOwr8z5BtlYbuGkVB8N/v5DaOeI5cMccIJbzATyIddQB+kYBnS7xdr9ey7Gieza805N
KdKT7rLE6gs8eSPUkwsc43zXLhodjrBJCGIjt1F9Qz30Q5ok1ERKwedDLmYdwMMxiDOOTthD68Fj
lPT9lXroWPlPEAr+8d/zYeyk22TRsuPcYWLHsUx+ugPwoeM2ZAOUusB9ZhdAOsGNDNRqO4v0FwGU
3V19stZHgsC8i2uRpL7KoOZVieVUPiu+BsBWm+IULjwCMOxQUQAN8rWbRRHvwhjB8oI7RQ7o8h0G
ZVfGNAQHr0FLLREzWwMUIV6YdQ0czPGNj1QVRAxRkV7yG48jNvuDEh6SlmpCNnaNel8XdvM0Gec2
lPZW/agwZfoctSkCRDd6cCciRjifcs76d0wB1cUrvEDtPlzvxU6Givg98na70LoIN4sena6Pr0ie
7U1V2QM0oTDBv0ZgWWUhPGibHkZNmv4dEhDKAG4EDFgYz+sYREZYVIB3jKeetvqlMvC/xrDNN7Oo
xwBaZkEHkkNR+sZ5oJ2ee9OzWkYA0TwnaJ4lvM6bV4dM/iIrhdwgy+jg6npBQKkniRAyUbNW7F46
umrdq0x9SR4tRWs0g1FIfGOr8tA1Hx9MxXUxo0i9VdZwjOLKA+N8i8zGf1W5UHaq/9evSeMdSSmn
sBkQa9tFFySOnR6FKb3nzh3t9LbYlLLTVFU309YqMBeG+2uqog+ozw/qItY6/wHJULqZxlsYp/MP
ryjMU7JgAh0jV//Jq3pHv/O3kR4Odz9CoMi18e+QJc6I/8ImWi2mkdzL+ccssy91Kp26pK+a2W2g
y9B50ISewfyrvTPob7GlcTBfmMHgRtyBoCifirJZOUQGXsqxJwqNuobIjvqT2Ozi9zC+0h00PjHJ
s3lOnZQeUbLcRR4DoWU7didbJQzUZ0u3sA54LUlY6qFYK3fIYk9zaAKRIRFlYxtj/DDlJHBuBlJk
Lhm37Fpr3GMMS3wDIYs7Zlb9Xb9oQUw8sprIjdunddCSk7slW2iNDyZ6r5Ty1OqR9uX98ewEvcuo
fa3PCZQ3G8cW8gUtc5Byj3iyAWmumbFrrAEpDWHDB1Cdyt4ipiGx7f+o8ApwLV8RmKBN8RjG9Ma3
mZwoSUAb7Eon/jO5ufgZFgX3OBABkDOG43d8WCvyh9oxcC93vNNe1TM/8tKDrFN4MBaOKiN+WpaR
KxOcMYYobbyZ4SpBikZYgkxqzuj4JFCPiYZNHqOk10pxTka3P1d+jXsJsIxv8iJrkRBUW9fvodkh
UsBLyiwkvbV87h5EFYaMxa0v1oU+kKWLxWsdA2am4WIJj/k42cmJnZR3x0yn74SWFs8DLsZ+1Ruo
m6vqa1QQjPYG+CFOv9acFnt80sj86b93MxCd6izRf4WmpT20mvWgGam/N72GmRw7s6ych99VPhcm
/ZCu+D3mYs380UX5zPpgflfhLtCIq+EIMuTCv1GVvEc4U86xRY+QEqx7QoZYrB/+5TcZScUmtxm9
SRn+F2NifgmndUbhcEtWMh72FUogveCDu+nahAWvJftsRu1Hy9v6KD1/3o8OrDqVcEy9jAeEu48t
yi3JEs5rSNf78Xu7ZA/J/OgxZ46QQM32Bj6pc1wiRrNebFl7MsFYhMoQwVEJY7Ejrx0hKiMkzTB9
wua3ic/WqmYN24zeMH8MXVQdIa3ije8mc6tuQySqJszy/3dQNykXGZketzetpkWr9fF4MP6Pq/NY
clvZlugXIQLeTOlte6lbPUHIwpuCB77+rSroXr24EwZJ6eh0k0DVrr0zV2qwwzamHwXXdQmHMZSs
wmB4wvjmZjD6mYju85SQFReRLKPaFQDEEI1bWElk80JNzRCDfgZZ7RxXlbFbVOdAAwJsxGBZmABm
RzdJYjQL9q9h7rtLQcLpJgCMVzOOIW/ETpwDSdsc48F5PsEdwmrKoOxhvZxBGCTHJUPZVKa+87UZ
0dp5ejyf1KGnYNXfVD027ZIUjYo02q84MLJtnJB4nGnk5CDBJSGIXCxDVhyiA+bmovaWmbecSKE4
7UqRGtvUb/szxwZ3E/g6xOwywNIZPa/HBH4k8vXo+D+hb4me4u9qZU2brL7QUEGAiMLkaVzicJdD
0iK2Z/EuyNdY+DSUAu6AH61Rii5RAHdeSpxzekDL3nOd9gUfqf8YkrhhoZkaZEwoY9CFdNuaGYEP
YASGUmp9IQXhKea0Cz/CI9mkGCV+ygMdh8SLjpP6OjA628eKkJJVCj6IYa/pVXdollZ/SeWvy1y7
aNAnMwfNvJspdsLHeYo94+p0IrsRJX0G2BqeHMP62S2xwJI34e2mAzDc9Jgz2osfZ091YjSETcSY
YknKserKv6Vzn9/DpNM5g2f1Z0JiRu6XZJHG46f6NaWR/5EEnUPWiXm7freMQ+x6QWYdD7SCZX+3
mzl7+zVpFWHifwSdXXykennybPKiRNjru/UTWtXfdpCDH/M1jIp2j8xPoxc1KV2OWTZbNUwy5URJ
Pfufl0HHT05g6SeASFA/vpNiqzCtcq9meHlMfpJn0636p5DWZEguWZPnaBjFfeLYSJ6fKYB3+BqX
Ad+plsTOo+kS6ywLfjcjjmwIZqwuZVjvC6AbO8fAfe3Jhzrt31shsIdbhFvjVygvDGm2tBHxCeDj
WEu0/9mQpxpQxb7v9ObgGXl/HMrEOa+fyLpLTC21hPwcqRWee6fJr3jR75o2ZW/RnLwAu57fx7H+
WTANDuLhtZIjCTGG0p1L2IyNBU/Jg8Cqe0/hgn8ZUg1pwVIyFNlhhJE0/6YEHv/cH0yxs6Mgjq1M
+2atFhfp0BotF+GQ9aQkxTryE/g9mHDGIO+39eLYaI1f1AE4DcTJc2BnwJ54zMDcP9qdE2zLyuPU
AOvUDNP0Rv4eschJXRFHA7ChtbGoqLLPsEisBXgPMEp5YzQTQ3LtNz/MTFRgUHsmc3bQ7qolWyjG
eo/LS/NRVjTnccmL4+Dg4PJ8MMS5icxYDqBMF4Gpa1G9ppWl4XoDogOamHCwyn6Bktw9zD29gZba
rSQiLs0KjMJ6BmRX+mjWVn0d+XtHH6jfCO27zU5LZkT9XavD4iW0dec2Sjb5yDz3b+8saRgC9fUC
AkUkROCydm2VRtsuQu/IumSdp4mvbfFK5xVbR7Arcms8bDV/IsN5coqfKdnYDejSrmr1BwtHOUi5
iI6Z1ohup/qSsAv2IbsSw2pE3xvVmByWu486ILvTZUQ1JQJ0+mPO8V0qPxnEbemU78uB/dcQ9Usl
LPMu3PwbsTb1N+ZoKHpc1H9ti340yylePb974firfwbLHa27lG0BvlX7qJv27QuLXJaPP6sQ325U
9vV7MbXc1UYZnLLSCK/ryoVg8SPJlidXo/Si3QFWytSuXQ9TGvgByrSpOE4Umu7FGskO4ZyqbDzD
gBlnms1iO2Ss4IfWYsJuV7pJZCqeAQa3fzytvwdONz+TOEqo3xx/icfZuKBvz+6lJn0fRgNqU7bY
xeDanC+mb3Y54T8PKtpwBbrlzQLRHH2aAzLbzdr9iCVq68qbWnOn+bjQXcE0zcusLW6AkXGhg6e5
TRjmtzazSgbLTCNdUJtPeghBgMhu/k158ujlnvrhNQuxqJ4P40YQlNkvyU9mlABE/vsWqKbrCF8T
lVtTkA8SjvSvBJGp5G6d1/NHDEkoHZgC5x6UZTVTSBc0CEzaSpvWej0ECOIYALcQSEowexj/aq3x
b22c/AlY4N+WkEy1Bhxxhdr9rcryCyVDdFF3fzpKashApIDReG8t2uLLeoMg6kFpz7ELDOBlqXLv
TTVEYFIQzJa8jjFrpUGyC5F2Ld1zR4eBPyXjcens5Enz9PBxnVpPduqclEVioeYDYmjbBPHozCVL
PTq4WpOu7QFf9gj+p1HAMeR57VfGluefkSE82ssYPqsH/r53FIRAgRkesaepudrAdb9Rlj7unWRT
AL65BMUfNUhuB7bnBnu4GLhexrK7AIFnujSNzV7I5TNLjNdYr7KTn6Yl3NF2Bk86n1W5YeNJgLOL
EjNMickpA9aBkmN2ThUFXm5s1i1ZtfTVA1eaID+aolCVGw4pZ9yUTNrWzvakjU9DBLULS7IzSiOC
jkodh/60V7a77cDRj/FL/4Nw6K86ic+LnQ23fCpa8kfHI2TFzSr9cUt24gGP/lwTggnF4CtTOrxO
cnaIV80CSFYx2ZETn2jxuk2r4/nCBfZRxu5wHwWyW60iddhuNUoQwNoAB6Z5QjaexHtdfmfqoc2o
NemlQ8aR13uoWckTcNqYThhTKwBRjJ1CK93k8uRpDFp908IzS5R3wQjqXdQz9RAY09+XRqDBJJd/
qt6rKwJ9vboNdmUT51jeYVhf1l6VN4D2tfWSlCx5YyEjw9xd4mkmntO9pHV8XWobv8fIvDPtEOxY
s2ccW8NPIWejsFpnQE6RI633DCg7qf4T7+F6SNDyXDyUeXdTa1vu7RDDkZxikoxadpR/Qwh9MMnQ
La9Pu5RDRQdrZjfE2snpAQn9e4BOwwFdx5piFYNge/HwJ3ISmSz/Ex4/y0FkJJ8ITPpz2+VE+4aO
sYOrM1XH0js75ltgDvMPVsc0StkJ6Mhx5DJIiQv07FB5XXr3SCbZUbzOP6xx57bT94it9aQUFf/G
WouHNCQJkPuHHeBmPeC+Rqs1vLdEaizo1l5ays7XJi4ImE2D01p/uuQMYZoforvSxFpV+1pF7OmZ
9OQVABjWAwZBR7gOpIg2iDxtL3q4G6PZPzfmiD9O50QTVChiQ5qFm2Ww0mMNzF6NZAebb6TPSO1a
qpTWLD3r/WKa0TWxMW+pZ5N8OdNOPcWBdVLv4/0Pietk8yej3DKOKKVGmiDQX+rKbG+qhK8Kethu
2e7W2jatFkGoDsZ4/gsPD17wH0uwbG8bxVkrhn3tFxlSTvppqr1W2gwc0gV7H98OtTt0VjAkaJzT
yv1c7448wE5KToK6udRtltoWGc55wqiEj/xEkU5zm07OtsxG60aFfC8St2FKOtGJI8fPubvph4GE
A/M22uEIHqwPIPrfGcwEBZmHznBO5uY35ob5oEy2WB0AO8jiYbCqdKvm73XiBI8JeR4Ms81sq9fO
K4T5BEctWlMVW9JB27mRM/9Aj6uPAN6A3Uacqp10js37bEAeZJIDjmmPMwjdInLkwDWpnp3r5z+w
W9VnmznIkXineLseoVqP4EIrnDZTPs4frMnvgc9EM9cWsuByUmz0oXB3ixfzWxtSHbXuA+inX1Wp
qbYdvKEU3RQkrkXyrpowqnljODsD4RrNyFgdFrrbGM1znZhfMZJn53YR5nmcMKxFUVs+qpYMQjFB
9T7fLXByn5aNykor/fh1YIp4SBtnAIEgtR3FhNHVa4e3IgAMH9icAodWPEUOUZV8N+099GMScjIB
Qynzqj2KoHbraENFhDlgTgJhEehhOYGq1/vT/JGSzym/mQ3LM6PC3ic4s40J9zSGc5sP82dkxj+D
NChuVpmtbeN/nWGnG2iquaEgihXPFgfuBfb3G8Kwk5iG+A7DCtk/E9xtM5X1OxBPwJW4fo6TB6kX
RxSqLt3GBwKfyW8X0tSzlP2+8s+RJuqnzJ7gY5d48oOmW1D74Lf6e/ylEXDQdGM4Lg4aOKoPJoN+
symLtHsrC3NnpEZ9wedRPFU5x/O1hpuLhS+R0WZpBeLozna9C9vse0XgLRxArXiyXYtvLekoFH2N
fOGWatwDLfDiwJOgIKFVoW4kO63EbrJKYtIwQLx1RUtAOoMZMB60MCIx/hIWOAjVC6x190OknIJQ
CCzlAd3gVoNecGsNZLyR2Q8Hx0XpoV5WnWEjhko3XUJpr4ayS155zzKPXp3D0flgljSNB7XPLxkc
Z4am6BY4uRsEReRSJ9vFxbRj1YU4hnSE8Ijh0IkekoNwSKRuo/RmSz1fYbf9yVgY6e2MaKdEdaNw
evwClXVr5wlhgOyzJ2ZNFFD5qQVadRJy1YEx6N2VEDiWy5HWw0DE3/ldvR/c4A01MG7RDbpYBqTr
n7NAvi1952IVKJPUB0qSWItHuTnZyHH+Vthz9GpGoLHjHD+niGftPicdQqSOtNC7500eXKaWkwO8
/X1NstpNzc/VOF1Uc7f1OGuA2fQRqvlAp5EyDmeztjEgOrkDpssAySV/dDUeVCtp5rXveum9uXHS
3vSijxluVBjNg6k7VK47vVSzXpMrFtXfJsf6+2x9b7LjQ2yaDqDdZb6WFFVeGuAwQzDCROmTmz7a
Ab30ruOEeCbSo4+1sJuqspXZb9MuZqu4kYUw7JOY+UMrxxI+GS3HlMVuO0H+pNvmL/RUgsLaqo6F
P0QLRU0cocIL38mJyr8MaPI9u/A/cK0AYHHAII9Na90dUv82hiiiVymHhiZXf4fnEz8yJtG/RviG
0UKaSBwn8eZnKR71GigMDcZrFzCmA5S9CSvCvQJpixriJrzw/R01mvR3jSYEYIwOREuNaPG/D3Xi
/30Zoc85IHkwdzp9ZULUiEQaPBh4akMx+nDa0zAstwH2s73IIGXhN1+8kxehlVSGGR8QJ4uAB263
cV/wyzaF/qrmFmmE6R71yK43IMPKzMR7W/WevqPHLcPIbYxeVh+/LmYUbFZTfGuioZxmmmupBaC2
8F8R/o50XRMKqiLA1jg2Xn+HWj55qXXUclLX8nKQowAYfkeBR2g7S6HZKIJg5XZUTfOK4Z6wtVpw
yJbMAc4e2UsxITZC4hAsI1hOWlvqoZXm4dl0sQtINy79WoEbt4v2a2uIGvYC1pxCeEodHCsWMlv1
0nfa+fTVSlBqKrk6krSNsEF1rGcJLx6bo8+xlW9prK6iLz8D4d7VFjwMwQ/E486541iEtTM78Lmi
K5ziEbUBMUeqMFL1kHrmFezr4+QPG6vtNp35zaez/xnQytrPWu+ce70gzyUBLUjiSnPgpqHXEwBh
W/A5ItiFeDKP72rDVReyF3vFngyZZJMRIslM07S/1z6H0nR5Hi3zymmjeKvnxbs5XvHTbbr4zkw8
3gvfgRlpdQMA6HzL6CgiJHJgUaokyiYkjLZBIeUwSJb3eVm3PzTNp2UlXzW+QBGfp/2hB+WJnT/k
4CLd46xl+6p2zkr5wLwk+WrRrNpGGtzu1kdXyQniupAQs3aGcl5htzVh+Z1WWAgdQJfsDtJ8/IYk
Ftl2zVzff+j636pHqB4qJ7qnJK6hKayLc6Un9TUdlgZExvBdFY2Ba7XXenR+htyE27UEZf1lSI0z
ZUsgs/tA+39PMqL0kUYV2ApuMPXs34OJXZxkJKxNWjlbTx30sC2ZgP4hkcLg1mBgjwN3otn1n7LS
WTrzi7VwCp7+jGE5P2twY06Jr5O61Jbv+jDADuV8fLMcADBLYVTXLvG+jM1gXvKC6PbQ5HSD9Pcb
piNOmbrxK47piCctYwqLILKzR3T8C46qsybpnNi3SeEQCS04IAybKFv4QuS0JdJpwSrXjuuBWGNa
oL8Mc1U9+YG9Va8KOk230DDrk1p33JI2uC0AKuFLfuADPy6iNs+qCTVZzV9agHrZX9Zrw0Djpuyi
goCFXTfTgZpmbuX9EPT5LvIdjKNJLMhg1upvhDvYu4Cd8TwURBJHAeaddZ9BDf/131mfiJ9KbBJb
/BqQmh0bC0NaYUa/hXS2qoc4nfSLGkBitUeaBEEzbbQvUz7Eh94EBts50340Wv9ZRxRMV6TO/wqX
K13baIEbfKvthFZPUoffRk8/G1ULDq9Nbg20+C/99H2d3umIEKrF7f60wMf1gLa1VtfanUge5MrG
7D62yVdVyEEaj08emUwbMboBjv3s1NgIVgWtKxgWsNyKYqs6d6yeNKhkqDZn9GBkbe51kgTLIgKl
kLKLFX2+10c0lHJ078hThiKpLBPcwMUGe9BlaA0jO0OSoO424e9tI/iWZGMNp3c09tPUTMcR7dk9
CovgTtQ0k0pwT54wBYabJrrmCEE4lKNHicxiPCu3BosmGScWjQeLEiQYi49mrK0vnqjPWmS674nn
3aLQcn5hZ76VbU8uk+nthihtdlPxDnV6Z+Mju+vyZ4o9ECtO5jN0ki8zfZCap50aSgZdh5QPe+XN
15YO7kQ+n+m/O8KtvjQWE7527J9MEsnwjbn+2pTpMlRHiUFXDdkqFJ3/zKdVd1wNqegJ7+NYPxPL
VYMSN8AIaEF9XM8QrsmVlpCufhKmaaF+k7ZsjjwbZXIl3sIkeYVPtogRxv8dTNC2wD+XlU+DHTT7
2CFrc73kq2o5ohyF4yMlaYljlQ9uw1x6DohZlO1f9mB+3QrT0tg8QhAEpUMc3EOu193Jk4ri4hpZ
HnxlKSx2M40dNMEoE0p1iEO2PKklMx3tfPTNPTBSSs7GRH87COY3iwWBNQ6A3JGwJAaOw9ANJgDF
ttm4N6PpLgbtp5OSK/9TL2dCpy/j2wmbpJVGfNahv1s/Gm0cEVl7KZny8dhfg7ozDmsZ5M5gUphK
5afKkQFJ01ziogs67ZVSpt3+v1kuydmk8dFkQVccXc3JsB/Vg3BmFN8GzHb1csDbVbhufZsViYQq
jzyN1HsPlxq7c4d49FTaT7Vu2sd/DQn1rMYitzFmNGWq06tmBjonIDHx/1NyzImzzX6t+DRXT7f/
/l6ewboIveKsrpU440dvDSJgGjA6bYjs27ay7E1o7q5LqDFbNnlodzTHdTpx7+pZ1g0NnkICjEZp
CJ91A6WjZ1lP6sEaQLXmZRg6H4mRRzstd3Omh/U7amBQN7aRxrch6eLbmNl/cpBYxq7P9eaq42vY
BtRbz2RYWm9q7OEL9DksJVfh59WhckrzmnYyooF+HK0S892J4+5LliUcWabEfMva6a2XGkTaUMM+
i0aOMYTQx1tfA8ZXtZG4+iIO/G2R+RDIfYS3Rh29SD/4A+O/4i0tX8oW9HpphsPHaKEUnSFvrc/U
e3Rqh80o31uf6dluNMAXw3ZNSY+9rVNURK1EbdIh4xCdhhxDzIHg+yS8N4Njb8gtI8Nci/pbO/lv
LaSfc2fGBqTx/zht1TOHoFbKStSCJulLUdwPry3hqE9OItZXrlWKLSeleUbmwl6H+CMDT6o6h02L
bXw2keCoI5DouG8YoYQ7dZ3ac0XZKf/OrTKmUsuRqWsPQSrAYXYohBCO/9Y7r/zaoqrmjNTPTEPn
30Yp4G5JC3kfwuToFip7MWB8hOeR0gpa6l2dLe9LgJ4dgVz9osfII+KUmFKPbgdTV5TSTIWjQzOh
bvOsiPmZXCK81vrs1OXBrg8uboFUvEm6qMWJQNXWkEJgtQwElQQwjRAsqX28tezyUoLuh8y7VMUJ
4x1WWrZgG0DO2bIL11uxKFi+YKNY5kc3OjWzc0nnhkTJX5wpZ1iSTqY/WZf1Y4l6JgVUwPOhELAJ
jU6YhyWyhb9JHdt5aOqf+IESJjFt8lTLZ21AsIRbbJzIMA9qhDMDidlIHdzNMkJr16UILv6IZkD+
6AjiU+XBFr0jYTRKKmUssK5TbzjmBfmxbQKS/x9VrtEmD78FTkPyNpl6ROdB5gw3c5pdS2SrNI57
fqp2+cHclY5SE08fGdEI8ZSe1xVgJTOYOMgpaqGeGdi8D0kPAJMp3xe2sHlX1Z32MEyGc8w8f882
KXlbKGXVQ5HiF2nhuJ/t5qOtOPHZstnlRy75weqISJ3DySSuCeGu5k/J4WuIJNzms1/szP9OGuIs
rrZLFnvHWpgYY4VjQ+4WE5Ob/ktsGd+01Jue3NH9xRq24Y+nV46FDOdiQmFaolsiLZpe9WixL4RT
vNT0La6DNzyrYayQeVLqWSaOzAZwRmE3H3wdkV+sXdWsOpmdeJuSVrR2M8hhPVXp6MBDAcY0li0F
x7jAU88E1DBmxlKdZVp9d1evArIF0UZLFROmT2s7BmUJG8yjfJUnvrLzCa+I5gNz2adx9upviR25
ZCcRnOTYrJNK8xwZA0wkYuayIiO9RA1bfC8Ibqbl34DBVJ+ubpPNE4GeFrYJbp3+5jmScExXb95N
Fxv1SllMtU/VuWvp6YO10raq0DZnJ32qevoNY/9Q9nH7qzbbB50B24fhI9D1062aVNZ6Vp8EUz32
WfrBU2pMu1Cq9VMvsTdGad2FFdGase20BkRrto9W4Z8m3+HIF6W/VuUJGC6YA2l7WeX2gfjZk775
MDXnRNPi2z/WGlic8cYtFByDZXqlzm2J5iNUvXIqhkutgc/OjCKKU0g1s+GRN85b/97PzNucBOJA
s2jaOyYRtxpt852PhPJX3enZmQnveDLS/L2KFvclIWlob/Y50i/qh5DbjdK2NUP/Gz1XuLtD4n/D
x4v8q6E8ndPXNhuXo9EB1zUZbgOZ8c/VguLASPUrw3xQ8/3UvahOcAoHjPnTNmG+c198UAKJR/Gr
uXwJdU5t6BkSHu9NX8sY8o1EovRGPTDPhQOKwSHCfdYtrwNf8lNsuHtCG5bXOOStWoqAogXzOWCg
hu22SW4R6/npf56NEykCYy1JY12sM27EU9VjRr+mMWHFuUujrdUH7yZL9Fa4/R+mvUdaiaTAYTU8
2JOHpxKU37tuIr0ReCB+joF/sNJE+/TKdIaIw9UczPST+4pD1dwDZnEN176MWJk2KJ3EY+/ozlaM
Fenraqy86DZGRKnU6Qw6QHGYOSfVMogn761GvbcdzKY/L4473j1AcmPn/7BK+nrcd3YUhLsMZvY1
buDQ1hoOPBGisNeLryQtfLSj9+AP0091fugr8q2LcpZyQopeRBaSwd0wXOX2e8hneOT/XbZ6l4uL
tAqx9Q2SMbo0rF/bZmi3qYZ+XUOurgZ/+COK8+j9cLDVElli2pdI0AX2zNIB/ula4GZAUajhZcEu
z8DlioH8xafgWiUpULIcNNvdcNRimFN1UOu7aBzFN5uahaHEF93Pm6taMtEopcSq+cM+/h546LhV
Ez8DobKvY8Sw+IyYldjanTD4MNvONAcOQ9qJnYWA/8WwrQ7demV8KeceqTjSY/hxdWSSHp5O9qPd
0LQuByfbZGOO6YD+MwYNmlhN/sol4ZzxBrdP846EmQB4AzjrHLc/89LgCCx85TZGEVwF7tSPZs4s
TNoJ1iS2VWR2w9fRWqwnv7egaVQZ9h3+m7XqJWWOlEJ+NfWy98VwQXJ21ewkxAjvflPLp2pbWDIl
SYjjAuQbAx4UrFBwTrBssz50RA5ubNs9Z3NNEIUR0AOU7T9V0Doep8OeZpKalxWG8WsKKufQh/6D
UhAn1fyB0cN7jhO8uRKuMMwd5494Xufz7tQisim6L30Wyf52Yqyf/dAYf4vQZIBvHBXTe3VT1wUg
9cfa98qdhy37zdSalzgafmepIyGS1GIUQx2Yh+InreB++lyKESTwn2IMD53be6zl1UMTkxBEh2cT
tBk4ht4QkODlotoH7utoVs+OqsMgLBCjFMtVH/ZLUoYPTGcTPAUWRpnEy465rZ3818XLNMDsU/tr
EiOWls5gZltlVgYySvviDP1bkpvh2e96YGBOCjNb1Rl2xpmaswa6d+oaVMHGXT0YfRvSBc4JD82i
5VfNv3e3c288x330a+5nhwQ7jt9WNBc/QZ87TUHcQcIExcCRAYw0QoDsF+WpsczfiJn6h3/vq5eY
e7+UWgZMREqn1IOdLV/nytbWt0K3s7Z1Rz5VNJY5idZlfrCjji75qDnJERgAqn86nrFXAXGn4FAj
tvg7sfeXIvHpZanKj6reudmZQ6MUMmNUfVgkgB1lv210nQ6UuS25cjwbwUGcKT4xW2M+IxADjUzT
DbhaE8gUZf/DLDIum8qITuY8f6znXrVpV7ZV7aJofq9MT/wg41EVPUZtEx+xzDDQ5aG+jYFruC1A
L7JDzAOXX7ea9P8d3tLUCw9tW97FMtVXt/SuGNTPQw8E0tBoEsELYIo2aEQvjizzWO7ocTQir3ZB
Hb+g7m/uumy822i2jIzGyeBHFsuMST5A6f7qsukbewd2mQC2rrrpdCdZ7ga5LlCY0cDJooao9muG
Jo+vXmrfA8BNWfCnZfwmpzrdSwD5BEV6fLL8VJMhM+mbJpInPW4mbG0t0gFdm28DqZ0bVXEMA9pb
UHF0qHqqXvxhxZlxW7Wl220cStPQd25A+wlcTrrVZ805pl4x35Bi7Vy4CQ8oSL5y0kQsG8mgTA6/
CKewdZwgtYmt7lIW963zzRbjKJd5IiU8nfa5cjDqo9k9VDom9s4gPZyF7RWBOGOxuqBLKbEKPtbn
Dcf7D9SiGPGHx5nsJ+LIwMiCw/P3BOhMr9UQrIM1jArnlIDOM97zZAfVzpWKlgq6CErZxdYwXM9M
RJwgehhoHZ4t0bC3jp5xwlcenVa5L02rUz+Tq6e2qGThFGgAZT3lsHRhpmb5S18uz1ZvYvTLMfWl
pflo0h2/MirGl+KQKJYZ7o82MRMcdOxcahA3hrp57ez8Ojb2flU0jTUdnCFxpofSaNxd6KKOrYnn
UAVe0vhb4U7d1zDPL2Zce8dgrOedKtA5f25HCws619cv35juZWktv2j7Vj/ayPrTMXi7qikGkg7r
Uk9utdGIBtu0yfgz6CXjxqyfBe36uxIchmCbkVN001NqkOSuBgBTCZjIQDC5sy3YqnFXnUIuPmV+
8TF+XGATQO+w3BE8d2odIvms1LmHlWQ8R2O77QMvOE1OnjyXLp0seWhC2f2mWEkN44vSKfMreDln
o2eJTbCTk5+Txq5Pee0R+9MQpbo2aCgztpVhE4BT6cVB7blzimIbD48NISDSWZBSd6e3eE/9BOFA
VADLJLz6ib0nxp+tDxflx0LliM4sgSJv+94RjnH8Y0j1BdX72B7ncGDx98z+N2vCo1dXiMXistwX
GiTOf4sA0lNkL8sS7irMPHufZIxTYkGKx5Iwf8703mwHzxHaDHOfcbXey6CpN85Ay5vrND3rg9Vt
QsRtJxN7ETMlicEdEZcLimdq85hTBYAhJZ+r3Ki9rkLYGc183xE+RvPIfmk5gnBC7D6XmTVhq4dI
zxsI/0euVs40WkzjA+XOLZcBgDG5cTdX5EwwJrK65CsrhFXleqTbYyZ6qqw2/jF3g7/BStZdgmq5
r870qPgEdIGflkyjv9LsJjMfi4YswsmbL2ZGCJylBFPaOIlXLbVM1HhN/7SidVXvwkBU3uBlPlpD
0dPUN/JX7NzPVWmQvdSYr73dUQxJ68QIZDmVPBvOKzp3bsXvol7KB/WsB1O1TzQ0dnFpZM9aafkb
foP0V9H9MFsRX9k8EFRIHPuch9nNa/oG+4ZUdBGP89VBL7xPLD1aP16rjLbrpyuCcHqIwgcxMJ5I
q3oEHI5QxRgm1IpV+qWMdXAZEG+MaEBTIscRijiJ5pDiMyKLSBr2m5jxc1JP3qqFZBZcXYay+1Df
pWEIGQaN8HHjcf+fInZnPA+cqRZ/ccddiuCbyw0nNPvidn3PRo/YIEV5dIFoKEB8fqbNGh6Guo7f
xtwqNnOY/iYjL3kbep3us45wfy+i+HM9/hHhG+75t052lRn4j5gRD9GIo0edrjT3hrUFxOZILI83
cKdvU10c6460vdYxwyttmPIN6CrR6iEWxDJJb3FPhpmJdZdhipivxDA8oqdamEKBw/7rqu6JaF3q
wLrQrsBjbNPe97vsr444M7JjK2ebEU61nUP811a1y9aeGXQuACCMkU08hL0WFZuuSTuCBnnQ0iK8
IeI7uVJrpt5a0uUXUAQDaVb2qLYzpq3pk3qVQ5Jdx26ofMZ1rllHEYNnGYGhjB6iYhpa5nPFbYB1
0OnppqZtqL+ocZLuRr+tWEtOTVi5D3kRmRi++EULd3gNPMTm5vDVz6zgQWljWRKCx3wY3+saty0m
32Cz6tnoHjm3VruFYb2sguq/Lflg6a8Vagl6lEv+s6uNI6Ov/K5NYX8bBudlIl3ltw0lJ+yGN+5w
ZBJi+Aa5qDwuI4SuOCuPWjOxKfDtbszRzJ7n2p3J0nJPantVD2OSoqipcX1m1fe5M5qNKiMQHKG6
VHrqlKtMiVL1HDs8ebv+uG06tHdK7sB3yPyU0m8TJwYUMdnkVA/qSzQMeoC1bgjy4vBTD4kBcEZx
FPIeTZwC6qoHcwqwo6fVt9HOYK5KaY2HiOIhxgDlIZrdaXqB1SlN4P5rSXKYSrpDyrALpY6cE3UU
9/RU7OjRJdl8WSdttIiJi0FmXUEEWoUgcZfjHQY0z6lKorclllw9eMRbQTGnHTjU3Z9Ikn7SONVI
aJvnQyBJP9XS/YytnVM5Lc4OxPsOQOO9x14Ics2P976gI1R04DxgJvKDNoF3Sxyy57q65CgfZcmP
pV2+iGOUtfn3qm9/MoSovy9h/dAHv5W2ZOyS/GoXiQQNBsYt9SLOM1qAiXgV+NRzubPwqFwjrXDu
2hclUVAPStJC4CniVo/ouwq87i6dI/+ZZj1WY3K+sYSxt6OKfiWqcmGnmLndq+BaTXlCyrV+I1vF
/iry6OfoRo9W4nc3nTb2OVmmX0purs5rMXFpGxMtw1mJRlqrcjHV9MOugVWv9EsIFsJjClRpk3hR
+iMiaBZJr4TYwBkTOdIIp99lLkmWlrbcxjSznqJBXzDiFD9RKjrXKiruytWxFC+qgZwx1tPDdxbX
+dh2tn4zPHbF2irKtY9phCTVZA49cdUfCNDMIB+QLtWpBEXF2ttC+tmpat/Kav1YHWnnz6+m6YFD
S7yXvhhOfR1EL4YwwsvYxwU0pCrZW8HccHERAVKMnOKiefyO2B/MjCa+T1l0TUcBWkFO7KvZMYiD
pMJXRVNJt3aDir5DPEVc1KorM2v/Rc1lbBvjDYQghrNOvTFQe9+ifsnxgktFTouzosxs+1bTKTn6
qcCpogYpkd5dzW6gxwsmg4yoPDmVo3C3tIwM4som5zIt5JFhdgA2ULBsiRnhPQo6GQQ0p88LQzac
3q13bmXQhggwt2/U00gGzRSDTSenIJ5ooxfpDzYWej3EFjUhqUIsDdpX2+45uo/0FtXLxOcT9ohS
dGUtTsWAdvymfkGETr/ycE73A2qv1XpnS7rc2hElu3rYjQ4xV54+P4ahLX+jOA0JQwY6pmqL3ABO
PYv/Y+y8lhxHsmz7K231fDEDLcam+wHUMiIYKiNfYJGioLXG19/lzuyuqe6xvvchaSQjQ5AEHMfP
2XtttH1QyNxcO4dKCwJSj4wtGt50I+vRjqjUAHSR79Fe38vDsZxottx/y+I02sYlL1d0qBMlDZ60
BQm0bdvfczIkniJlaYV1w1uTtOdthjZdeN8N9H519TBnJVYZc9nHiL/2raeWYP0IvAp1FGfegItQ
3rjoYu/3/njOEV9NR0wZFSSp9R9fAF+1J6fx1E1ziVfAvo1SOxBn1AHioVyPgWIaBNHaLI5Y569A
+0oXPzlLfeMan4NRKDcNbpRfaCrDRit/hCwFAjSnVlFsi1p1wn9cisyfIlERYsT16yL2r4iVVIEf
RagvHmpsFho3aejm1jMdZUJ3oIeuwp40BX2pvlOOj9swb9M3lHIpUMQU6ECpKwy2QIrP23Fvz039
IxUaFw0djY9+cwspzvpS6PATZVPH6fNmu2SIVKrZRFFLZbGPum55zXDTfh+6jlZK4GFtxeiURFp7
W4aYoTJo9KOOMn4V6YzVPTIQMGTZKCIpri71dJSdQuDU+rnM7TfZzgza9kcZOI5Io2J6Vg3BY+ly
KRsadhbm1DiHfM4JMaJ/F7khkIfFmh4hQ9bHNk4zXzGg0NOKeUpz3l7wNwet032GasOHpYLMDuZm
QDkL4E6uIBSMxjlAK/TUw1P0m75z2UgzBpVLU1cyqsrS6PbHjKcaueSMSjptQzudLlaE4mfQ07ug
SSSoPKhQSM1u6pEte9Nu6Z3X2lX63d32h8f9MiDgfRjN6pRVTfAsb8Dr3JAeR1f5SIElAG4SEFLn
JcpzDW7ll6rTTpLe1zrHeaqwviuZV33keGx+nYsl2NCWuK6ay1Q4on3k0FHISxLXnYYBZOKC4tIA
5q0zvH1fpxpkY0eodd4723/CLTQdQsy7eAyswtcEvNeLThBwa6rzr1UpJ+X1Dz2DvEcnoC69s2UR
s6ImkOvDPm6eWw3GXjMjymlqvX5OPKzIlae8qK7p3nJYkkIPV9dkOJqYaO5tYQSf7XagOl0TQCaI
sp22W+Jkv7S69zVUwCKy3S78Sm9GgJ/C0dnE8bJtajQJxBVir1ZrByO3qu3zoujZMQUFA+0i2nm9
N11dGpSov2PqLOEVWwoRtUUOVmaO3eLHnIu+0bTZrogQ3ObUxgiEhN2I1t2I1iKafdDQ1QNSFmpK
4MYSeDw5TIH7FscXStOyWM3fzaqZb1kw3Qiueb4L2XrSgKt6vAFwICJtZERNIvPNptH1pHT0ru69
+dTsSJkOrO6khsWbrrh0ViynWOUjejcnD81NxH7xCTZyCIlMIYTV7XIytPh958hpPq25KXbykeqp
dHDyjA6sfDwQnLjuoWWu6NHNZ/llE1u5JWTx89lZHGsXM9tM8nxfxeZ+WA5ERIKX1jzd3S5Bk65l
2dy3yjoqrC1ob7ha+hyuI/Cyh9Qj6mk2HpyBsQc73qw+9Xje5O5YTrv/uJHPjdARQHM3N/l8KSYF
bbUoR71l35X1jFhqd0g3rckkwI96G1u/B+30/jhPxu9Tm/4eFKS13Ssi/soX2+n1Y1TazbGo6+hM
sgf7mb4ycYgb8bo1+jeWO/3ZstOvDf4zP8c2d5aCfMNAWZ/8nThoRXSx7AWArbDE6pb7o9QXEroZ
YqyjwICwS5H4ci9Oh4qjdAnsnWrnAL9xZR+NwGivGeaQNVCiiHgmtSdjMbTWC7LWU9xnBO+mZKHe
Gx+h0rBh11Pb51L+vfeGj7nO0o1lBB7A2u4aEuX17CyxuxtVMgYIAT6Gmma/E+RxSMzcuIzgWP4w
sqgKXOkpv40iy2NhpMe/6srIER+KrCmCBCuri2HKEkZPTwFFqmvIMaSuKCSMboqNlZlVhHS5zjuX
TOXOFPxDn4P4mMtEv+TIGMRZ4/SkrZghfFfbqX9Ag6P8MZVFX0lg0f3/dCANMZNVm7EGic1AwXg3
nAifRehsO9cwHrL6DPXBh+GeUByTrNb5g1H15/tdFSalrx1Clx3XXQGg23nA5yomvSpucDlvDQbF
OdKOARFLA9ExFG/ruXRyZEiKB01v36axfX9oi8wUWLY4vrHqbpw8+cg6tJE7AxLPXkIjEbTSU5c5
LlZtPLvKrJwnaA03+A/fGml8EKnm2BkOzjSs7iJUchIW4n0R4TFmQP1EoFu1TVT2Q4xWqVK6KVpJ
k5luhHiG5N2kUtY94V7XeQA9Dt4ciKkUFwdf7w2rpiFKBObPQzANAHTMsLwhbSuv9AwP8tEinkpC
jrYwKE+lNfyMuAZ3Ji0/sbOrnCrza23S+XNsppUVWSj5EFlQtvBrEGoibwIX6zgxVtbmj+foSaek
U+ANGVyrXPcIxPYtPYLNfR9Wh0wVRwupZq2BnirTr9LRN9aZvWod8N0FQqFLkS84GpAUvxaIPxI7
epy0h/tVFJ3ILtXT6bpMPVP3Os+uaQJwnrfpqM2duy2WJT9aqP0OBonP0keLLIJ8RgDz0E7E2jwn
SrwjIJtJqem5D56BADPyQg5M4WctMvgjnhWYR3OxWKbVliaA0LtGobKsrZQAOI6MH2ZAFok8ipD+
nLK+tTdlMJFDKzzDWikyuO2sx+2cIvstdO+oa2zQzMZryWxN1Y3Ao9Ia09AliXvlYp6TvNI2WQU1
g960/oj4FywhsEZ/Zjb7ERf5Y+5MO3lelfGso0QW6jo1YKeAzIPLJVyYRBlfDDtXn+KQ3hOH8qKl
XwmkdNbRbIOhN35IQTUirm1fY8KrjNCAjyYIC5M5PiYOlhMJ5PY8jLqJcs5anM/3c5QPo/dlpR8Q
Q32yZ7Kw6yknOZte7GDF8bdk6lCBpltyKR5CICC7uzy/yTCVFeN1chvvwiC/vAKqvQL+LB8VGt6b
P+4pY4eA3oRgdZe1eDpzWq+vCQGvDHU32WSLSlFXraPjvS9QWSYy6O3IOru9A+fSM+zjzK7p0UKX
xkTGuiVe2T3SEu4eA0Ahh4y1znco9qSiwwHetUdv42yKspvuxR4NTTDCixcT86IS0WtZP8DHccUZ
++CxN8oXJaktNvT5vC/V5Qtgg3pbI9QiQbcIN27AkqJoQCgkfi9oc4RxHuSUKi+2YYYjnsy+q7ck
7+EYK08Ym/NdVKnz1dCgDWMh+OZge/UROHOw4tTAL8lyNmBhnqNHtU5/cKFCqGDN1gvI9XFF8zeD
oa1YL6NvfNpl8SqH8pbqdjvWymDX1S0rJXzxfc4UaXvv8CBDZ3aTeXt4m9OHFpvPrV1VKbmq6FPq
mMYg+ve0WMhT0iZlA+VwOgGthuuztA95+JVmTLOTEwVPf8YvBh1NZ98h27sOiTGdOTBVawbj0lCv
kOPK6XnSkQPUv7Y2oRP+Xrh5/lBi9LNHjYBDDF54ps0xvptEXE5Rrwm3ee9Zlw40wlNlQpuEAfx2
X07ikIQTYaOQB/VYIxpgaFXva5eAQhSrBt8ejSdiS/JVKjIMRrZXZCnPt8pQmJWICaTGZPzY8R4S
JsNunCFEtvPsNsUP43WneKyRNwwOrfQFRhMHQLIboT2iAyVWORKB9mysIoU86L55DGPlwxWKm4LB
2NZZwmqfJjk763EZTnILVn+rwJCtPLESs+5Yz0qKbEVrTI/ck5os50VnXmn3zUrPMMy05dJj9s3w
HLvd2F4YNbdQigpaB8ZBPpBPsxvUtvUA5M8RfQ85stc0BfktNmH5VGzUT9OCwWkiPeLQBVAibOtU
FLAn7Qrl7CgUgH/c6IDKfEZv+c40hZwHasVBtuxysGDbth6NVUiohI80jPyyoAoeKMv6c9TlW8bi
GtmkurW2AhJDVdEAS0X+RAdOFeEqKIFhIeSURKztXW1saoigZverasfj/n61JrcHc27wYEUqpEP2
yWv524nJQWsgzyrZIlIsVG8SY1DoBPvU3azBAi1fyr4eQ95fEpulL/SXMaJJwpVmLyblfgjE1SNi
lD0GDq3BUO2/Y2lMMBA4YHTM7NZLUbLMyoOL1pYgCyNsJDZpXrFKZ0/m5N7oVigvorakJPUrwbAh
TrSin8prV4apepD36gXhkTnuulRr7t4eafDpIHfA1q6/3LGvFOUJRX81f9FTNGW0PLYgBrXHEMKF
z3fO3yOMmPc+PR9KPUXP1dIrW5Iwfazhi2Jw/jLTeQ7DgXJ6OmN+mJ66UAuwVi8c86UIzSYOSb5l
nkvmnYRxMJMm0xEuCpzPIdxNwgvq4Gk5sCpQLs1B7gvexFGleB+yVrneq42J9uKEz2LoCPqUYjx5
o8Gn38LDwg3TqvaxVzRQALMdfdRNhRig9n6JzPM2ah7yTJ3XoOWcDa3iA5phGH098APgABlbF4XA
E/GU48U98wYxjFMmY3gsc04OFLjxAeQQ9BHa7FVEcjJ9rIvsvEcW8IP74RUr9ixAxcV6mVSbFFYo
BrSqwCx4tLYvpDqLAC+K/OZo28Pv916YppjeNjtDq1F9kKdwXoM++WkVje53nWtecUGaVyOoiG2b
iEWUJkfHzL6lWpeg+xwDtv7jNw0y8K0gIiX0seLMSGTpHxc1WQxavMC4KRHcaz1+JOliM5ThlyGY
ERr8K8P7xZ8KBi4vQKBWsntLMCrVGNLanWTCzbbt0Z4rSnqxrNjgg2OEZkOxk7Ny6i2glvKMUaib
7j8hFXFPQ83QxsWjzN5Fdx81BfyiVO9I/i2Mx9dIdO9VclDu7JS8QRo4uYSsNcP8UhuOICSmLqlw
cp8gNLrzYqCKklP9mbb9NVko30YIwGXpPsj5id0gOY3tBCGEmKnEznAr2HydtM7Vd7Vn6j5Px+uE
cj3dJmT8rnJPezFqK7h0Rp+/EK4IeNwbbwO8NNwmzPCljGthm0Vq0PLYJh3FZZtP+0Cdk2uYmje5
HOourgq6JOBuRI3TKyqZpeTtrgM26BdSA3vOuSdqP2cbVbZ2ynDonOgSYFaR7x4epb0uYpQ8Ng0s
EBoU1Eo/uUpd+UgGGxFtx6S/HD+nlkB4TpdH2SJuAQPjygRAUyubdLJKrAZNfYy1gbqaeAYCkgZQ
gW5r3KYwG5F+DRcnwukbmDqm6jHHwHJXmXrl9EBUgBJqzqMeIJzoCXU/xkkJLXzIrqoDv6fRjYUZ
9FSuFeV3BeEXMXDWt/uK0UFJEp96uu36Kjyz39zPoRkeRotBmEzRIFV8uCu4UqFS4R027/HLgfK9
Z7b/2jTOBdlz/xS6i/pae28BfaTD/fMn6jvY3du6w5jt5bqrAeo8EY0crRvHsddy7ZUB30M1nmQj
yMa36g/jR6ln0daL7fa4qCEcEnB9K4Wm/w3yESiUvHDW8qE3kc7OyLzmvUwAWIvPUm4b4ZLMu5yi
6JKtKvyzH+iF40OFBmdjBUb+rC4LGB1PJ8DDctdy0IAR+ICCGrtxVcBtggy/soUzu1nM6SAZZ9qi
AvJJm5d+sqFqTAzxYrd5X2rNuMxUQUhBrxY6kB0k5cmXD+WNYgLfSxBD6Nk8HxxwV7uoductGF4Q
GvWc+2WlJT9stoPh3I0fKulHTDEeipkY6UkUqoO4cexkOurV8B6LAnYpouA84N+w/mGYkv4p04mZ
VSJqjKsie2J48SnbfdrSCXC7d6ZJaO8LdXT2MWPCbVGS+93MOEtiZ7k5RsV1BiyJdBjZlfMQa+xx
F49tsOytq+ZEdKe87nUpPU57hvvZ1VwloHz44Qd9Vs/27UiNRf4KrD+Ule/5BK6shpy91WME+YSC
hqZtXkv6GduWjrVQMleruFHOJf3xH31fPk+RB2SsiqH/m0Tc5DocqhjPQRwU1bWLQlpahmufPV0P
bhAwbyRH5d+1pXyP1/dZPqExODLLDw/p/BPKPeOqx/bsVyL3bVGtYQUm52sSzvVaTuldBft8Z4S3
ruXAy7TlE1NhtZ4il6DWKdPX90uyrsXBRk4m04GEij5G1yXmlN5sTA/QY/2GJJ5VLRx15IPnh04+
DKd3I6JLPIv1KQOAjAW2V3ahmYyYx5qDtP6m+Hz9OveWq7JUGzKQP/ISlyhpQV8XlM9xF9/UfngA
WKMj86PwsBnbihCq8JK3TBtJ3G63MlhhMFJSycMc2JQHvJ9ZiXaK+qTaO2Z5GuxQP5g1PlhB/aoz
IE+ksuhHa1582zaN39OkeZIaWTghcC0LxzsUjg3KK9PVB4zZ5MxhI01Za/cy6qVoAJ53UaFukRdr
vkEgqq9J7QDJ7dWudEIyEauay/28bJp2sLdjbKxlnVybNKhBlluol+iUgcN99aBt+LaS10x3eiqT
EAkWwCq4YqE1k5WX0vq3eN6ii2k3WvM0tpB0WiuBoAM+e03WVXcwqNSTNEUbktMMLi1a7Z6SP3mG
QmqX4TL6VSNSGh2y7nShrZ6Ggdh38XAOgpQAMIodWg9Nc2iSslxbsY1A3n1p4owuooYmTyS3Kr2L
bqIKIgYmTvTNJtCjCoAB9x0dc+kWtogSWpV4/4UT1DCD8kYOKNr5EMClRgjbe0YxvVcD+kcIwcJ3
O6KSFIzOsIU7WsxkZk02mFK4sck+NS38PBAjldVQ9hrXKfbMVdwdxNFfJilTn9nQrpnSEFYXYoxP
wtHbQlLutrNS/Rg18xoMJB/B08AKFEC+9DWHbJjCwZSQDxOlVw+lrXlu2s5d32eNd+AiDqsMOfdU
HEHYzFvTqW7KaMb8RUtC7znqVulM3ofNH7w2MYZshnpaOAtRjXiEyq7vlxtHK6pXtwnOhcW8yM4W
qBQC2IrZPPLNJVU+orzcJovpvAAXmg7BhAiuNzkGNFcnZjcRbcjkuekd44B/a9cKfa9rBqAsSyNa
1yr7Axo45EMh6rlEeHePYZh/kbihqeB/NE5BFqqQhdSzRTdgYiFjGTqrDQSRgaLjTkPOnC7dFp43
PaJIQ743vgaWKWZtff2A5ST/moK/kCPayEzmrSQZqgzEgJkhy7e9ila8HuMu0ap+5dn8fMHFwerm
L2SheAV0MjmfbutmOOaZKTYwU3MshyrZFvVCb7/MkfCik7aRe8GgLrMzu6xPSVxCN2r6dtxQixbG
SJzk+C1K8t2yJO6lARRzGkoOoVkd+5tZwzyCBhjs25i8yiELA1+eZVYUGqvOiitfLe13fIH2D0q5
g6Isn0zqUVsQUH5oasPdFAIgraTp2mqWS2WphAW5k36IECmvaif/OZiD/or4BLtKw0R0CImRs5uM
4lEI1POCJR5D/te7knHo2UiRHfHQdtPlPvREI9pvgslbt3kQHYt47leIKbZy9cwz/ZuzRNdybK0X
mGrFrgPYvJYPk34Eawt+yO9c5i9e4vJ+CCyJHHni3wyBm5ts5qw42ekTA8SyCU1gMFF3oqFIOhCJ
rk+hkZ+KUUFKIh7FVVfygkmpBF1n6KqIFxQYFzcYr3bpIPzyrOfZCNUnaUtLFXa7cbLk3xWk3wNA
D5LfLzKSFtzucmF2jq2cU8PN+vZV3msnc3mMFtYu05l7Xyk6ZRXb3xNjCXe2PVekZImZ/VyQ8C4L
WWbqMrqqA+GzB95G+Btq+42etqQpmzqNlNYZN2HaOXtPS5ZnBLI3Ixqn66hneFRy8+gwHL9UqqtR
GIlZ3oTjfn+PaWa+EZc+RyuKN1Lz1voEUT7gUNlF9HHGJCJMShy4yCcrWmwEwCoWRgQxZylaguHC
oU9PaAlweuvW2VG9hxBjy2OYLDUTNgNmtwVdRB6lCVkXG/byrzV5AscsQyNMDnF7cVTjhXOSsUk3
fiPhT7tVEVp/5LI2cclgAOA7xnwGU6OqryAO+o3ULsAvCbdGV4zruKzcS0D9DAFpSE4O+VpJyyBc
XhcqJThaC9DXcMRE7RA4tioy49GAh/6ld05qNMKdAKZyDOL6Wy4oiSNqS2s4MpcboPBdXWdkn2vo
Okf3oqwd2rTbu2SxaVoujENySFvI2OJOqJaMTebxkTrOpII2SVDsnWs6wdvuau9a4ipcK9FEsV0x
4jvhtGPAwIbAbyW1SHFrWpbLtC4zMnukCwn6WAf4xj0DJBWxx3iVpEawbpgxyP6fouX50bTVyHcU
dXnV2oxQSOWi9g+uPZTHmi7HtZyR3gPJWCV6Mb7KeyjOkMhMAIlSTYvPYzM93XUySqLm5yKPMNio
bvKgKMUu7IyB9bVIH8ScR10EyWd27HqbYQJaDUqOqrJaN1YxfnfLiOCPQLDQ24kTzp2ekgXzUmCE
9oo2XbqL6zl4Bg6wuY8qAxTnw3BJa63/YClVdoxxMti/7pVVFlX3WFR7yBuMLcPwIEvYVqVRFHCt
38WzdwL7qzMxZExlFDQGKRwVytoGh8BI2Lv0oU7ATalf9DszDCr286B3Qv+sPeopBbzIg1MhZqJT
8YaObTuAv6onybR34mcah+nGLDFV9V31TIy38btC74t/BRFqGQNmJTUfFVLGfd01q48qcrKNC7v4
IJv8XHwgmVgQcJyOUtS06iebiOF1LiczLAETW97wMbDDt0nQwaAkN6sGPOwIVubQ2mQQKbWu+RUS
Kokwm0WEmGHaLdoBfd3OTbCuhgJ5e+/c7hVLCVhOISckRYp8cd2PPuFHDs0cw6mkK7n0gBm4oMZ+
nLO7cnAOPs/UkZR0yyedIQtPEYkeoul6Djwn9lsln4+1sPyLmuCotvOnVdm450i3kK2BsXPah6xl
wzO0JtR5UQm7SVlcYRSvIYLRi7Zi/aQ4S4UgEzV2QgIj5+Ly3Nlm81AwElsThLts6oEOWll9WBba
pVzXzHXcddmj1b5g1ATrUbczbjCGEp7evCqM3XYNSTipOyABH4qzM6vBMSIFzddNt+HIADIuDRuF
m7X3h8lyS8g0ebyjK4rQ2/RBgrCo1Ta9gN+LZSEaSorY2f2IZ7dFVKuNa2XIQ/TezYnOhHLJir67
lQ5KOnsIz/hP1N2wzD9oqagZlgExFbqbJkTBl3ZFfpxSI3gYm+boGitmTXnqI/Bs+07/rOP6rRcE
rHoYT62lOc91UKFWtvfjXDGMF2P6TMt2AY7CVWsM9Tl1m+rExNTdEm+gbjpoPMgTpvYc9GO3GoQd
VYMLDa5rrc1F8q7Z2pvH+Ol7P3lIOMAHFpl1jkUXJxQ37kxio1Lo6zJCQ1u5rfnQRPzWJQ2/QiWy
d/fVDrN9t6tHyAW0ITJBYUxuFAB536r7HH0CnnKau04eG69mQPcDxfh5EPQ9p6LRKI88x3hfnOIp
cLMa8rnoY2C2pKOeVxAMhEMsbFTrGDvKNdVeaWM4jxI0MapYVNqcemhSmnZHNxE5nRyTqznU66FY
kdGS7lKhSUl+OjjFt9OAJfj+K+yYSK1pKWihikThoTD7fRo0XyRgbKAhDI21mDbVaNSINAegZHaF
9E0w6uo4UuEqGXv0gc2TApt2o1TtjAYI6O6dV1VmyNTr7IS1vt+HDUASz2zekaMjqcN4D3Kzp9NQ
j1y0TDPdt5b3Fvb5T2k703SDZAa3tGhAebT4Q0SkkX6rA6KVHQWFOpOqHqgoOjjXIk0jqNLikmnu
u67Y36S6ssndbY36r0YMd6iZhNBqtrwHuU6glu3WKNRyJisF7WM0I6ylxYthkkSd1AynxeZxQZxx
5ypmdljRb4MX1Sm4L9CPSCvsOIrIuRxBUdN1n7D6SP4j7f6OO0J1wsgBC2tuTEwhxRZU3GhKtLI5
F98C0/GzS9hqzqejcAXt0wYZIJ52X8eRavhZyMKl6vBg68iYvzSd9r7w1xUKRjRti4tmudxb0Y7l
hjcOkfwX45x5uSswOeY3FbkpmxlhSNVbZxUScXjRm5pJrtGf1Vjb1Th9OqSJesyYq/VWEdXiNH/R
rMnwf/vLf/7tv79P/xX+LKH3zWFZ/KXoAfnFRdf+9TfD+u0v1f3pw4+//oZM23V1y3Ms08G5o5ma
wde/f97iIuR/a/8nU+pZi6i81x6Lpujp4rDE3qGb815ey9Vs+UHWrnkgMeZoFQE5brGy7Ho08Yiu
psF3zKC4xlby7b6ziFs8zC5xF+u6JA9+BNpBret5JFLIFzxBGRxzjC2EcRtrqZXMHVxzg/vmhaj7
ZpLXUQD/HdfBctY8BkB55vX/44Wr/8sLd2yPq45uaZ6r6X9+4cC9DMMZ2PwldvNTvlQr0Z/z0l3O
dYa9p7EwHDhVMJ6s5sV06D+l2dY2CHAsbT7vIVWX0yCea6om3+rRlD3lIdkFyRhu8ZaRkBZHe6iU
/YOnxfbRYdxGAZU6b0M8PZkBW/oq3Ok0uyM4AGGz+/cvz3T/5eV5BMAhQibwS3XUf3558UK0Rz3m
HTUNwSRhlE1PdRi+ypGMa0FJX7ZREi27qtLSd9XEfUOuzZNdZLdGzk71/GQODI2JNsD7rcen3Kiz
Va03H39QAr2B9EPPaNYy+CaLzRfa9iwpCPelD5YGdnw0KEUMtUl/wWeJT4YBIjJ2CBKdLrWSPkvr
FOiDoeyS964PN05XLe9eE1zqjHCPqoGrG4jashKBgmNFPJRioqH79++Y7fzrOwbz2uSt0g3iu1zt
zwcElZvFkrAMGJAFWiCqeuBeaCD8uTGHm7xRJk3xG0Sme/kQtsDyWOhv43KQ9F/0KPGzoJxwZegI
sp8IK26JpG3V6CpvRq8xcZup+do0lPpcTkzk3dzxSPYxbUC24sbyBh/OcwGmqQme7h17BKHL3a/H
FSpfNWndb7W28zatbo5AiaLMT2N8V2WdxD5jqOZrqtYX4EqnojTbKyry6l0rr4665G/28kgWy/jY
F+L1CaLiUo8UbFpfnoqKcMBJLK86/dO10pASLp0kbRjB3V0aoAxCZ4IpYBuxbz7PadviWUkn2Mjt
XuvKw7//UOSb/ufliY/CgJ9muB4uflsc5v9jeQrhLaKrEISCxSL6PXWGfTBo+r4jNrbt55dpjDw4
1Oz28je2Y0wy2Aw+LY6+dytbfYxS+M4Z9DHe7ujNVJfwYCouswOvbHdqY4+bHhvpqnOYN3uOQyZr
NI63mpycOBjcR/mIqio/DCrkfCN6Yxxm4I8tzYu8R5tMXU1pj0klcuvzyO65IyCLpoa+lViKVkPE
nUazu55GRDi2nzBVW8te/xA3+cnD0plWUXkruJKV1aQ/tuDMLDceN6Nh6BcD6tYh1Mr10GClYk9W
M0gfD7JXOnW4NapBO0mVizO79mrxuk9v0dub030dmHauJ7JCriEQBTqVBZEuEyIUaAbLwU1BnCDi
fegr9U3+OMvIOn/mKhR6XnlAT1o/quRrvslP9D//dMVp5RXoe1nNWK6j7p8e/u2FcMMy/2/xPf/4
P3/+jr9d4u9N2Za/d//8v/70TfzgX794/dl9/unBBqgoqQD9T9SmP9s+6/5+URT/8//3i3/5KX/K
y1z9/Otv31GRd+KnhXFZ/PbrS+IiqnksFf+46Iqf/+uL18+c7+Mq/Fn8+Jdv+PnZdn/9TTf/QzMt
x0FZbqss2Jb321/Gn+IrGl/RdY/Dng22qama/dtfCNzqor/+Zpn/4Rq4kj3OCtZ3zeWsAEQnvmR6
/6GquqoRYmmyjFt8199f+K9q4P5h/O/VgYMq+U+rosNM1dRdzYGYYbq00F3+vv95AjpMj0Mb7eEq
DroHZepOKaNvRNWnRnseBN7TVIyVjiimGJ1toIP6dWPc39HGMSDeAUvtmx9d0q8Ng027DuoLmfFc
wk4gtNDuAYxnHwndp+kpiw84dthYihxgPM205hjSFKmxnpevjvZpKtcAnIaWaeBSuy3NA7/P4lXS
Y6DuPivUBEkP1WjWP/MvGtJMus1+yuo7mt9rRgCY6zaDwdI6v0VLC3exPacwnPkN6GOVjhAgoEtJ
/nXC9d8b89atblX9XvTJ7WsevnCg+y5FmvccF7QwTsacshfMVjGz08p9KtprjizJYkpGrd+OZBU0
vq0na69hIvfEpNTxwrUCO8Vi+q58hSfg6WQWp3jGWA4KphCl86Xih+r9w2DfPByKBkkjnyV+VxOu
G3phJMyl1R5r5DRo1wJPXblq6fcRmiQK8qMhDNVop9SP1GGAALW4uVVg5cckQU0KVNE8DtrvTrtn
2u9X1fRzoBML1vjWp9bRjC5R02ygNXPBOvdsp5FOpdbIhajYFC7DSRMxPwE6E9Hw1G4DyRgqulbf
5DVSl+9y451Zit/oHzoNG9rcQbidx2BtuFtS7U86exgd1Zf5HuffPQAd7XC0UDLGXgqxZNnnyvhQ
Kxi1QE9CvIr0xFe9ye8mBmlI5Im4WOkzXHov2hRxAEWGsSohIUGTXXT9KTcnPoRp7bTrRjX4W9VD
TDx2iDMii+p16SbrYT8bzwjXSDVw8QOFK4TuF3MmVa1nlgowRw0urv08O8EqA9s64FX2egVJruC4
jaTb3gBhElXXA5rK/QhzirnumDsmuFFiP3Ff0LdOxqthWo9D1D8hV/WYRkZsylQ2VLS1pubsJsPj
EuJPJDFojPE51Q9IFtnhped8Ecm1ClYZLvNN+QMupuNsZzAv5lsSAA1Zx0DJmoPS7QgYEH13N8Z6
O+FwIF+NU4QodR/z0U1LaP6qxXbW3V2bAILOXt2UgwbvQDJNG65/Kzbuq2AkJt5DVFUwHAATFVOz
w0HbQP5eNUSrClNoFT0aDYl4EVwue1qrqJBVHDZp+OkYO5voN+Eov5AfVbtvSW34ZsXQrp+iPcjV
pXxbbKKJzkVl+9BysR5DLFsxQeXg5XzFZjp5+Sljq5Ppn83yu6G/1hk/cX4cgVqBHd/WtbbLB+vk
NvnOMiH8KCBVgb9ERrtdwMy6pNx4ONNdzI/1vhvHl7H7YbQ2ITUT1IF3kA9rc8p2TpQyx2veqRhh
wTNMUI8ROk1leoiLT9ODNli/9C0uNfiRdP6XBs94O35N0mNXfY+Wb45arvQg862AQ8/7lqHSm7Pb
QFLzbI6rgEOq4v0GhhkwI2/wydTE1ZP7uk1V55iGzxZQIiDt24r0w8jS0dm2CYcozBrlYdYAQKQu
H0FzzMoYD8LvBMStwDXDbz2qU7oB1r41YIWk1bfWwRU+ZFvXpDQ02aBr3jEcXkdzYALZrVX9CXMz
RNCH3CZgkjyyBU8hM62jyXLBLp92j3EJWmerEgtlpkCwEijgyqnRQ5vqcaTFHrf7oFm+JTl9Q+fL
EtmwZtqRxsX/5egslhxHoij6RYoQw1ZkpnJhbxSFYoaU9PVzPPue6bYtZT6499whwbkVmBmrzWyi
Ex7I7QsGBtMPtjyvy5CPobrqEXt2Vt49yhaA+briwlR0NSdHeNKghlCskwGo9Kwb5rOYm2aDHcTE
ebRcuy7fVY0Cf26yJ29FkrziFFAXc97gn+pO9V6SoFKiTnmHwfA9pUXyCJ8LY4eQEdVIX1VLdTZZ
LH07iXmwjLjYz5J66M3opTTyjsyNriJloDC2laEiPC93i3Rf8gyzY+8AOdBiv1KzENdW7xaNLbEB
1JbH3J9yMmtD+vVfhQLUrfE5eI2Rz3g+4JCYTnrPubradOL9gFgR9ZP5Xi+F66hMUKshAXiCLFqT
bfiqdfoXZzKxSXgbbcYKcLkqo73i0YNnsAJjmdCBRagTQZWkReYjJfAmEpQJcDRqTmJY+FJjIqa/
qWxKg6TznbLGUz8TvzksnsHQD4dY+tc/0BR6QwIxAWZzUcu71sx++2AZ+AbbJt3Wj9wBCfoi/kps
xMOw6Y23IfqYFU1Fm5m7oyiuOkta4rPyaOvM3Q/y6A5Y8Jpk13WZMYkvDgKBCRoP9C0q3/ZbTYeb
WPQvGGL6zTG4weE5gtbAogR9cx731Jm/s8Kt17YcjNFyRhwVDkNvBVYSb/QuhK+Mj7i1/jjcWjaI
nb2zkXlwhounIm0xuXbF2VE47FOnQY5CZ61E4Fe0/lTIxbJJ1fWR8A69CrY1kdkMKLrZeaELa/eF
xZhtEl/qAqKtWXGA0zN41M583vK5F1jEH08GkrgJHmYzlK99pL6sMpZPo7Wfku59mDPeANIi1FSr
trPMmTxYj1RDThJD6LwcevLW0m8/Us18GrhhM2WT/SIx5yZsmffD6QSrLSgIiTweiP3uQ5CxrzH8
zxNamoi+JuMAHL7bMh73Krruni/HLZWKLBXhy3GXeUrevRo1JvqkVd6EAU9RchiajiSdME5ptyJo
yV0DAJWsuA8fawFT1zf2XCAeK84sn5JLBJHgnCnnbmC11pYUSFhmPsH5Qhqy6x+jHeVA6LgoUZSO
syYxB3FgmST1UWNMwfIbruyQa+Iil/p9iR8ktarhBtG4Xlgqej3P1M4pzDuphDnp2LK9kVswOqiO
VZkM7CiDP0YzbLjCTpgoLZrujQMTVb0R2znq4904cx/zxxBTdilhURkiDCuHlHC0O/zfXYWfZp0E
U99soLUtW25Um2zAAeIYn44asK33fLoM0d0PzdBdxz3k6VlJNto0HA1JG8LeEUcnq6fTVLc7WR3C
Ml2e88z57Eb7rOqw0jrtiinG14gBClnCZepW7/d2hO+XUpDVoyu4jFQVc4hxMIpt1h0rbWeriInA
mqnd7BXSCB4LqLbPcJR0nxDaNUB9Ut6GT0QyApjweOlbgPh460tOTEOQ8FG3F73YF8m/RPk264Om
/GrOxUk2HUVDwSdg72GXdym1QjqKS9erfEgk7Lu4Ojr4n6T8z8zO+dCcS9KvQNMGfe5GjeqP5nVS
9tiufdAau6Lek6KKr+UeCfDhVbVFqeYSr/G5sJGc43k/acZWfWzhq2i7yASXOQc47P+qofyUIA4a
JQ9vHnLOQL1Ehj/Z1BQQzJS3Lv1YCmwT/HqQjrr10Euthy6B6U58yNsnSmhLdG/gq5kKrqFk/mta
aMrmuVX6fY+m5do3+bM5rF7L0y+XzI/MYJw++gnCWXaZVzg/aOyLMqTOce1sdWFYgDAll4qSamKV
MybXcZRDU5/9XiRHS2igdffK+sQukMmiGuiSfNDlA+LaZ51u3DUwiDBHDfCKI00+GwtzlfbDaUpf
VjQ28RHIic0qOXsZeRBgpXMmjfglj30pbaG3g6jW6w3xQItsvLNa9mbKCewRnUI54cAArfY7au3Z
3urNcE1n8O+8Q5Wz+ky4koFQ1fUSqc12MjCvWjs1+QJLyPO6ssZxJfqKeW5dmYeKZa0t3yBjBuOI
l3xS/c78TvJQG+dg5rfCOk0Hc4KZhTz4J+8NnPg0XKuOifB3JKpjWWmSuiKYucVMS/ho3AjqzQgp
ij+nLpyjq9wYkLePVnGamDPZOjFH9iY33/oNeiVKm9uaPI0C9OL4IiE5qhS4WNlrZEoA++MQARQh
ojxw5eOFIZk0zXxbjQCYIgEevHqazlCtzgsrstIKQLmyW8DvwlQDm1B8QULEjA9Skm51QAXWV2QX
Lveyn+l4gaFH1hGsgAZiRb1r8Y+kCEqAj/BHDMpUM4CxzPzfT5XdRIyRrZ1j46rU10bntpOucvxk
69dJgJGCIJ84+1YoRyf9UOfSk1NCG7TNI0lENrO9wPxELpTf57bfiR+TNYZleiUBJCUNwMTfGv3L
MYepfJ+NJQh17ql6c88hwUbTGaJIkRfLzdOUL3ezOU/6vNdQ++Pe3VY9RK0HWxLchkTMScMieLBP
UGfebKneAMbQpIOVwCpMYuqu98cMcVxAzZnXvKJDG86JvdPZFkqZuS9kbS+rJ15GELiQ2QhbZLpe
ltk2Ld+X6qwoQCmAhVq3dJyZx2euE/8D0bprhYFm9XPMHI9uczIvWhfx70Osrlgv4HVYTrRhSvfV
qglAaJ5au+YXeDe66UUnQwQhU1gvF3xg/oL8UlOTC0D2XUN7AVGvI6pulE9xS0MoqHPZFpilH9nb
dJqeVeuZuHMPsQdxH4ULUkAbM5blj6bBQSSs70gcXuDy9CTsFuhiC51utJq93kqhQDR3gs6eo0jZ
pOvX3JIXTQc/o3pkqrDCc5sPFv9UTXmNOCX0ZOBUg/pWWUOgQI1hJDFjOJznQ4kxNWaqi0drkr7X
XgQAwnir+8hnj+gJ4tDmbvQrRhBRum2UZgMdL+xMLE9GkVwQ4OCEBV6gc9syGk3qS1V+COzebKSQ
GuVuGwOSEtlXnXK0K7FF3LZ1bKvyMO80Di8lY5F5b0EXWcm4sXo49pFvJERbyC/NvOykLt4thnFU
d53ZbRx9BQgjHVbSvZ1SArEL5fUhKmnrO8dCKLX9vVoLV46gYPRlSIvyKifMOk1ytbiYNWaTCL4J
kHpl2+PO9WFhpMgWzjOeDOvZ6MmwVXOXfDGEnkv+7mSEDmBpGPOQ7YKHm2oT5WPgANnHDnOzZHaj
zYb5oicrOTt5S/9X2nz1jy0sNgTORqxIYSVZAz3jcpqwusVzF2S6s2kdHKdQ0w3jZTZSHtaBapKZ
UBxbrllqP7NKysTIT9y/YhtyGbAekkj6WWwpmEFu1pV9Q+x7s2khyxI5lP2RybcY5r9R/8zmc7++
d5m2z+yc+vfFjP4KxGKwSDjtHc4NZEAZAchtWnn1WN+mVD8oy1874QSPGVrQJcTG/N1kemAj3myG
TuE66ULTopAtAtWeBwxEY6AuEOYLrhyl8xN0k70xvy327JLYJdiIPqIzUdMykZjebWBrqwHdjkeP
tCZ2ut5UXVQjRqNk7ZBV+Jr+lJZbWTziX3jc0dDSMA3UHJNWEP+6LyrZf1X05ZarVahUH5kjYS9u
zsjgqH1/Z+dtKeRDLGvepP892FZVc6mJmi0jYMrzzpz3saBl08kryRe+qiTstCPjFHSHp2jZPGwP
U2EHafmFeSUouuQo6caHkjjnKBZYx+Jb8rjJyONKtSe5RYvV6+fV2BoWV+dM3QIpxCpoTGPrMZra
GdVJ/usosVN1ZLGBT7AstszM2voFRdk+K9Bsy6FidFuW9wHxe+hSKk8zeYtVLF6PbFRrPtaWw02k
e05/luybyQGoe4xpUWXhUQSm7Ozz2tnUSXOUsUYBJEVkcei1hE+f3KLlqiUdByyHq3ZpjPJQV+q9
FvSKV22tWWhB9trXZU94L0AFmaBlshdlrp/uy0nGZ11tPU0s/tBolIp/I6JvIg3qZPlCkcsTEfkR
cogUWWIKsY8t8R27IPdol71FztdofSXD2XKeS1UE67J4ZaXsy3HnlOWG8RooEEV6X9vkLWVq063M
9uXV19p5G2vk0MEkxBkXVhq+4r2o4u3D8efcbTOM8fUpIWrMPiGSKjrqV7O/1Ouj0Ry8KmY8Wnq1
Ou275V7kjDt6AZ9bmJuFz6jg7G5SwWcQ29I4KzR31ohFDe/RFNGRTtkpLY3ArNU9dlGgPqriMZmA
2Rlo+MaaJH2dGFal0bUcVfe21t2mSAcGic9A+05Z0/rdmnsivssYSRI0dtm7k+rBvKq7HnxEo/U7
Kx1PvA2utvzEDiWbrmwaXk6WSu4D4aba2NyrXZ3xo/QcLHEUivFReYVrf5tVnYEyNaHZsnm9wYwN
VUqVSna+8xGiVQ9BEZ83Ho1wld+UKCWPY/luk78il2Ck72krg6E7kADvjv0UFqy6xHQAdAAJ6rlP
f2WZAEOtIHeqo1snTdmpoR+BeVaJ6FGvM97tOgHeXwHK6JFjmh8WWPrEYQbAsbowYRyKhnb6ksfd
djFsPknFkerQ0GW3p7VIdmkFJm6pGZPRA6FsIxfA66YRGS1zzvySaUDVSOFVyJTMeN3qpL4tQ/dk
IpjUaUkB5J7jKfO+4c9Ab5CtgwQQ3hEhYxB6cxwOHEe53Xr1b83Rx7UEJwN8N4tpaAJTv8OcEo4K
AmzkMpiBY3plhwnAWDAsNbo93I9UgF6YNmZDjRNTxFUXoDDkVx8wn7AQPVVq5dnjRSzRvichx+EP
Oz56RrKD3LllrKIPQcf4R1cY6uinJR8IWpy2wLx5Eg+OyH2n7oCQggdfzg0oTdSaXm3/2ARaLA+Z
byWYQLcbvUQi9aiimr9ifuuTdZslI2omNRyZ8IJwgCeWbu3Rb+TOjXhLR0lF6DFSLn6sPMt4C/PO
wQvabyeV2NSedwNDvFlurXarmr7FXY2uttxopM8O7RvIV20sKKEIGuVrmJuTWGWGcC3ApFCg1CHy
8DRnl3T5tNLJa9F3Poa+jsJxYXPecKpPUUn1ndO170GThTYgReMkutqNl70YjisJFrb1bsw5BADh
g2J1istgogxUmATXqKtgZVeEerFeXLx04ukfjiUlRkvAlXnCecNXxxVsX+Sl5eTc21TSzUCKjf5a
wag2hq3K1nFAAWj8ayZIGfzb5BRBPSOmGIo81GKlJFX6AmY7iAlSonUai289fV0Fph4N+xTUpWTk
JejHD825xay9tTgLaGUoZjaFabnZhFjQOmbpLpfPbQ2+K9+tEJpmTP4jI0W2Z8HiSLvytCzUd9bq
L+Z9MvbEw+LLLrhtDi2ZAF3t6Zz+xE+aVOLZd1fmfp7FP9rwWzjPPW3UWD41YtkUymfS3tfuSzjj
RuQUQpgvdcZq9qRt5fnddFZvGNJtmx7aZC/HZoj0ZJdrMYZErHqSdFwiNeihbqmq7RkNskNmCBaT
Gvs+iNblooOYM6U8d6Ufr2Aa+QaMkwapN8O8Uqy/ysItoKNJVz6tboeQJIylmeGYK4zWb9Vpk87R
y1BPYWU1Aai0f4CTqse4VyKPlunnut4Nzi3s/2x4viuOcY00TkllDEB4N4rYk0nMCD++qxj5PbWM
faa0u4m1GQr6hLorNtNNNCBWFaGTfJaiPpngxkhTxVCoKg1rihVAiU9qb2cTTIVguEFOVa6Zj7jV
yJbAsavDQPRR+zxTyZA36s840kgmlpBbFONBYxXOYGihRJ2Wa6+JTSR3ZHsTrt1whlntG2p4Ovce
28h86KfmtDQdNka2N+VlsZcXa2jJnx9dhOAuCvwtA8bRwYyO5yRHQmrDr1E+kmSmToMFdLIVgrjK
9JWEHteKIr+obo1yrZpnff7Czrfr4bxqKQh4SbDJMz2yryqdtKLhr8GR+dC9MeQ5svt0S/UWoXFG
vB+YsFOknpDo5X2d3jByGNZWeY/Gb4uArIngdgM5SvxS1/q9eF+7S8+ZNcuqu+rTC9prHmf5isLA
U+DUKfO6F/qbOVhBl49Qa+yneP0UJS9XbR/qrj9OTDBzqfA7ZQgY4y6TzDc+aW5TPq8wXpQVabq9
dB+zvL4WCdMxkzvdAJ9V9duWYRDLdQbbaNhGP+o45LhqGxV+ujCCev5aaRf17HURF+x9C7mtD68y
fJEgYjfvtG8aDK/RLD4EgzkrcTxZm46klbvD1N+Jqz9Qpe/tFnIY4odQHYSvFojBs31MBGqVp7vB
OEoDooP4daLmB1nF5fLW0RKMc7fJW8JXqoxvv+PSJn/RqphzS88GrXcm7RdwwIRx+3SVPkmyLwj6
8f5lNIO6W+HjHVSxqaprlj/bDbQ0aLB0f2EcLV6epu4cRRQ79nNSGa4j6xtEMAeFsbfi5NvBfNfn
hAIy2QrLPgklPxrmbcX6NNeML2n+5C4KgZb4lf1sOlGQ2R9F+zZm5svSzd9juboOkGnd00bkEeZB
g+jKgNWfpn1DJEFpMaauoCC/WFj48uHFOQxNchmTJlTbqyoDbzIPqCpxurPeju61inMQxHChvZDD
qbgkNvFWUtAxDJ7+SEW9EIq0SRB0Z9P0FvG3G715E6jAoDq6BBZgitNIDV/9pv3pyb7uoMGDRdis
XXZAs5HY6ZEoi0Ois05+HP+XjPukNWaPGb/nLMdhinaGMWAcSjxVZ5bd8nZNoAKzHb/DuoQTSnTV
nvY603w8gVyE2+mbk8Dsn4htktdNOl1m5xkQRhIqXLjK9MNNLCWXPH21Oh1yXri2b1lxs7PrspTe
cC1r9dCarngi9Qyr7YCy/AU7QD6d1GibSxtwPj2p2EBqXJv5h/nZFut3jhJrlqjsEgJaVQ0qaY8D
1qAnMomiH5mFV+VGagzu918kf3szbbdE94VkdrxlLUp7aic2d4x0rZuwrwMDjtK8r+V4kOCIxG0o
ON8HQlWrh46gWZ5SBARtn306i+piViXiyXB18owtRQkmIokb5Qy4NHgsPuoVB5qogoxNfDs1u5xi
g73hXmbhgJ3TUw3KqLngt7lXPBhxzYY8fgTVsJ1kKdrNm6LtfXIZtv1c7LToQ1r/YAvQn83cjI3X
q8k7lr5g7S2/blmKoj2ltsoj85hiuUqYyYmaleM8MtS7zrb0GVt3yamedPWmD0cdkmXOirsHvdua
KtPcN7tnclBgQFiRGapP1iiRO7JsDOsLAPDItH6oFL+PfmWEoBZ8lsx60+rWi5V/wL7cfvxUxXTi
LICNilKbzi0/D9mlohFQOaMsHrw1AhZTKZ7Vo2+yaGMb8a/JP81Uh7Y/wk7jrHcGPy4QPn6R+UUT
TOJp/DHpFtOOhx4DnHx7S+2XWiFzGXlAMJHDYtQFZAXeXfWQ/iO78kLahY8+ISuGc11+1cZHJRx3
KJNfqeWyLKOrQ+ReKr4Mae+McMXU18RCtFyDd+HZltRfgZVrVd6ovpGXkAAnpT8WOYv2BIeXJa2U
MdKc2X4n3Oo6QTgJ5YS0kbnQ2afCYjRfK+slLv8qHRhEdCkZh+XacskUxV24JfV8CgQ8eWK86M2f
asSlkTy6EIOBGXpYU7yukAKUryQ4fttNf7aFszGj5Lk2lr2tOztHs7byeLSnlyWLGR0wS6G2E86b
Wf4ZFd/B3k7tMGMG3BdhhP/c4HYlKg1APgtNoKMa6g5qbdQqgZ5IzygxOAE4IvlZaOcEQHVzPNUj
Ta31yJ9DWF+cQbbjATazbVIkGBPnnaWLfYzhZ5SSe19j1xLXaZC+VXSBrTXiPgdIaMLNaYr92qB+
lpn2sWgdQC7HhFAOFiGpxfPUoT9PVgYXyAqWMjTW32LC4/2RWWhj7eki95rbN79q1z90va79UDTq
80VKO0qpV8Nmyw14k/jXBtEFXsST5kRvi4r2XA9T4lL5Dw9NXrCS4VO8jevzo2FgJf8xmHx3+bK1
VGfk+ZoYejU0PnT1f5RRZIg2L6WjhRny7ie8j6kb6c3OcH6wgwNSSuHb9CiR9v2sIQrtX3IInhbi
g2x8K3LM7rX0a0la79nOvW5YMpEzaJN1mEbypRbbmnJDjzLorD1Mur7dDPMUyEt5ZPB+UAzpKVOX
Xd/VO6SzXqxSOjITwCK16caN3ItzbY07kVy0n5qhr5CLTxyBPl+LWZ/ljgpcVe5aDHahWI7t2P2R
Qo6L0YtWc9PY+i7p17AxxCa2kwNEmIElcZw0p2Q6qBxnBIm5jUI24Mxe0hDmThtJF8sPNd4QpVPD
qLb3DqwO2FroR5zJBwvmKj3b2HKVvJpTSumGuz2P3+hQ/QMY+p3I+X2yp7XjgikqJnntzeJaWzRG
8uIrgmFusqoQDAjZLTw5OdrQBZihjUMQ4cdYjk/oRYJOLTcypYSmDXjqTNxyDKJV5X1YxT7j0oKU
+2yh965x1bqSjBSROyCyfKrPXYN2iO2kV0Q3IQp3TJvrAIPQstBlycpunHo6ig8bSL5bmrFvd8CE
JHWGt0LuJDAcZp9BnNJwF3Vg5OZtGkfcLTPYdPQ511YiEoCCGYnSdM8T56OzY+peAWnyRSl05m7o
s0YRpPEPiPeg5+GvFRnWvhq0+qFkr1gRJaCow7+5fISOvXQUm2mm7SCrcQSMRJiwZY4Ck+3cuvzO
688oSTsqJh8Qf7jCtU9UYmjyqfoFPkPlQ/iO2u96SjIpOVCWiK5/rR5vXkJR15P0Yv3ZyJcIDNlg
LvdrlEcVwnuzI8wZcVBhWd46qa+I/HyN+M+5Kng9HQt/Kq62hRp0I2hNonr4N+TYWzLFNwdWrdmm
IWssGwq2eh/2wN3UMYyOY2k7VcQ/1+HMzKKkEmBRQkAEqj10TC1hPreBkOl8IWaN710nr62jue6Z
tiC1iHAHp3EZNDaKYaUFkMMSLpZeOTT9Or+aymPvLMiyOYN5PhiozlBekHKgn8kAgiLqE3rsFul4
iXH0KrCShHXANB4YarxVQL31/eTGjOiZh5Dxi+JtgK6jcHnimupqc9+o1SUi7Kf7snkgR5SBj1UR
k3ZkQfV7Vb9KQoXq+rjcGSuk4takRSDQbzmW/VTRmz/o/iWdYYXLvr61Xcw+FOfCwzpsSHzvzT0b
8dTVFQOED13/SFcKUYtWRPYtwSO1AtNUDywZXi2K3+5B6FROuWW40Dqfm6Had0b0req8xfXcbFPk
4lKufQASBiJRgWNiBlPKctAtw14bSH4epfO8UBURdjyB9iNozFWplVzAbkGfqb6u8MWrdOHML+C5
W83KWKMVJBqBX5g1wCkMc+wkJKWA5D6yxajEc2YI0U8ajWFJU1bk8QvGQ7zOK+qXxr+2TrVpEg38
5bonVSBHwDb3uFBq7T3KdhP7rUV/06XfhkHKjILRqd5tZdnEGZvu9ocUJg2koZJcIE4wv+r9hrSm
Tn1GEb9dwPmkRnprYn1rjZlLmFlqek4dYe8hcoG1t4qObijRaWue+QAz5KXfoY3T47tm/FurHUi4
EEvYriwnlHlfjXNXM2nbGKCL4c+x5l/lp7h5UudPUTEU0oPMoe/QM3/hmxUKgi+tv42r/UusugCA
0lHKQql28+qzTjS6fOMOD+CQSIZL+YgwHgic1mwW4ugnluqakR2Xqf9KZfGhlIqrCMXVJTTQhrkF
fucrVIKWs5GkE9p42gGEIhxmzTrc5pHaxeTUt3SDSY9yFOnkOiJGim87v8JKPvCUB7WRc5ho46nj
8BuXiT6BRK6IY6H/qsuYUqrKTyyoc607c6Aaxl2W8Df0iuqtD1OTPUXvha6QUjy55RlxKE9DPLlN
sVzHtb1j2jrhDCJrFe5oLx8ecka7ccUwMFn+npjXds1+XYvPfl4zt4lIX8phxM1yx00T6lRqtVIe
p1wFGr8a+hvD3atpjOkhT+R4s040r+YsvwpH/4mh7GPM/pj6uH6zSduqV+u1ckjabiSj3cpJwvR2
wKqZmcsm6oD9L0BxHkKq+MmQHDjbKoUvLzE1glt3UnOXBZvRJgk0cv8q5KCTNhj/RqHLnqGX00nh
xy7XvvMLc8TkwK6YqULxgTkytOoMgtGYhojQWdNzzK0N/EmomUjyWUttEGoUBadBlA/+HGkWLdbw
Y+PRo2i0nacoRZrkYFTTs4rHr9S/iI1L9tmId8kelR5WlPXHNWxuDSVGuZHQ+UAjseTHbPUB3ySj
Loap07wlvL95zxzQWORARYrgZBpuCXBCSR7IyrofolcScBLGf/qPo55x0LCwfge7NtdYNFAsPeQX
at7szGgJip5JMrvT8lGho+Hhf4gSUgcufbG5Lx3yv6yJxbfsSTAwalVFe5bt+uhtmOfQBMYnU882
5g4OtJcw+WOTzzZeOyjxcn9gx0gBFcWzThbIqAr5tUxpFsvXReey6bKMlK2h8bFSJJvB+p4AhIFb
1MVbYfZVwGLLZQThEOhTIWtJrkJt6A3Bfs+PE6Ee9iB+t7kzaJtpAmZrJPMYSkmWIxxm2VsLllx1
3vlTRtxdlLPembXS9OKFLpgEPA6Ljl0lUzoRmkVH6tK9RZKMyxp5I7PxGeUjhrxZISos6/ZKO39l
DKS2ou6Yp81E1yBYk54VLDs1GUVr2pDGreRQfo1KCwzz0itoFxqc0jPKlyU+p6xutTjxh+l7ZeZW
ZjL7ftTORD0r3H8O8zUMu+RioEeeT4/CimGhpyt7Z5k8s2GgMbEVFKkfUQhZDwI3XsxalwPL4CbD
LMgwlu24r0x/BX1oR+zYpL8QcrEVAzcztuP1qWfW5cRfUEB9m18rMz4lMOQja56iRh8h+7bu54lN
VfBjaax6TWrD2PCWkf86JnAdMXudF0io522f7mfjH5itsK7HXWR8T2iyJQNdjvOiZCjsTXc2LNZ3
ZLfEXPwNc/atygmfmZtMhIw+vbklDHsNFY3mO218Up7YAJDgwcDc1t8r4zPT2T0NZy7Yrnkumzeb
odEEOeuhY13rfR0B0bNudTI/sDWuZhcIjSliUbukE41k5JXtVlP5OHJ/TC1yk28NS7tSy/xc/icg
6E3KW83QVstlhpDIV6JnkmXZ2LxPRAQoXI4wI/0BkyAQFMKYCrfkW+vZnqfVQW3+aCGwfhMVz+ku
EB2QI21eLK4Lzcp3HdHbJL08Rs9VvyeLJFjS3DOE8Io7E6eFHnjAgInjD+LjxWRWL+dLmAzRZtY3
gk7fMv5NsB6IEJgzw02W8EFxrdcg0TRi3Cbaz50jwbkoVc+xMXzi3ZS4HWGJu8kPY1Fgd0f0Dhz4
HcC6Q57+kBnDkA6KC1aA/F9JtKRRkzp5fiyQJBYcyI/b9rMuMR6wvShZuclFoI29Bw6MvRdyhLQl
TSYm8+gYMTklZU2y3h1GuGP63vDVzAZ/hl+lRvxct+E4pb6NyPahxLQWqoi3laG0oZybPjvUWuOa
U4psmwli8571u7bMsU3vM4weDKEa5UDIpBpdm2vE3nbishPqaYbvgIKZqG8wkTvyTwiDcwd69GZ9
gnTGlV9gJTtY0bOKWMTivK9ydHLFc5lN+5wWPWnuiwj07nttkdGr1zb5adN9j8gJnVEuTovzG03M
VuPGLXVIoiKwuWE1YRBIK+Oz+rAWQIWbpUJo/Ov0MDUeGjde4o7OXCJb0XT+IBiT18iQczYgtfzK
5FnaIhhWPgUtfFvtM8AXiv4iz5uI6wzAwB62URIdUuKxhtk1aENzFXbvH0pQt7Jpm7a1jrAGujQK
QbNxo2L2So5uZV8zckuizWqgUH5QxTlKRvkmwYWCK5IqF5AHbm9vFoRp3Ts03oMovmOq2UcQQ1S/
zuIgm6G9bOQU+AKPzsqWPaMFkglAN5vPGSdIF2rzYxy3d5hsxrHiou+DiFaq713+x0XrqsYUxpyW
GokEK3nVeBXBbFLaEWBQApR+Xs3f/kEc+mcg+Gx/6jT3a8dDf2qWui9FL1qDkMRoO3lrTf3qWSuW
dMYFfTo3V7t+gluA4a+nK+na6XsRTezXqmLu4ORBcLFTxa/Z1bYWyJqeTig0oiLBGpNJfvdQz0lD
TVoFH5E9iybrxD5JSJiXlFTu0YjujnERNEkW1M5XKXX8RjBrV9t49kS7/CRGab/2E51UFLfv3cia
Mq1rFgKjzKiGrXltM0G2ys08Q+SYMuNlHP6pVQYXuVBLX8yMpmzp1ppV/KQX3040FSzQOKqA3eFU
MgG25dX0VzbLm1lweyIP4xe8ATjh6zTvfdTZG7j8IZyDD4XF6lfZJrVLeq6rs86isWyYuY0c+FIi
KwHsyTgsZW8UqGYusdJelvFF5rXX+YdosCoskl1SXgbkEw5/D+sKBrcqG2kbS5T8RSDftqqeqvw4
OgtyTxZM9p+dbSz5utT584KJCMThvlP/ooGZpqiJz/oDrNOJ51Y62sWPLmW3lK8XTTSwn/Y1F0hd
4ehpYzBC9E+R0ggTVsk4uKb+BBPdi7EpJUWL3vhUza/OpJ8d55+Eb0ea/l8sPi5HrRDMkXXMjeLY
6XyapNznM/ITdNzAZOSp8lUa2SGVP4pOPf/H1XktRa60WfSJFJFyKem2VL6AKkxDw40C2siblFL2
6WeJ88+cmbkhgDZQRqnM/e299lIyP9ctZ+YlCkLXVQ3W2Jplnl5Zv5OhlOamMHzzN3LrwXH7nI6w
MIuS5abS7pQYbHlKL+P+KMtkH9eEQYspA9HWzm/a2HaFGq9uD07NX3hx4k4es9wIDuyUY3JLd2mV
P6QD6x0+Im5+JnRpmFfPhWbr5Sl3WxuAg62mmU6B4gLRgI7Re1z8C2NGuEZ4t8LIqDhjCZxZnLkW
zI2F1ghDa6aXoJuAOMWvPkjme6tvkxUmOm5oRLrzbbLiC6Nx+GQPDLBo/9Yeubhu3NqrY4uSOLJf
o+VsDC2vbYlWXtJcTYG3xFd4Nitr2o5jYoWr7RhAUHNfLNjPsUcfaYP5giForRtik5rP4hR43cIr
te1r4wV+U+Ln1zYu65B24myXGUDqp/LDnIeYQ+bX7IoJ+TXfGp27HLpcMc7Oiz9IOKsfB1smly0D
FX4hng1CPuZrnboj76EbDy5lt+dPaw3Zvo24v7ct5hlJGQJXdn0uGXtuFE8nh25ws3ZmHqLEYzRT
IUiQim8CSKCpSvwwgGwWElENwhjy1VQNEskJOXlNfhm6WU8n7BRjAR6QE3W38/IEB0ZSPBPEOOKX
YB+B8XNRWBPg6Dab1qzfK52dSAaeY4c7X5wMt3mS9p0nAeePzY46T7LuVYmPPqdoGWWj8vBILzGT
ae59ZordYVI1O7covXx/7SjhIEfkAGdypoPrh7wwOk7r66ff3/z+ULhURlITpxlLrp9+f1MrmhhA
oFwDKhDOHD5GF9Q/n87YbaDlmUQYZZ21IQd2djI1M81OVOLcrx/WcpV/Pnx/798vv//0/33v+0+1
Hv/3P2uqJTn7ENps3oKh5Ok/z0OEmcXssgyuKrqGZ+tbYMakFVI2fJtmsuuLoUT2n09F6eHtDkSr
T76Kwh4OOCRDouL//IHJ8ipIK/jFfDaakWycK/r5/M+HIaMNZRzwBlO3hitJeufvz5r/+eyfL1MX
gDiOPCMbykuS//cH2waLa/mxwdnSyS8uliuEWffCRG05YI2OqpXCbhjEC9cPbsasz14//L/vRcoo
TkY5oKVnHrda7V2+P+McjwyVz2gS6BkO55rNrCvb2q9o20Ob9e9kvU16HBKt7/rCL/A+RtVKqM6O
CKC3pHediz/l6YoSSV1mr+Tm6UH4P18nU7xckrd//8L3v/r+q5ArnU1kymq3iMm4Q8P9z4d+adrL
n95j0BSJ7PL9YQxsTkL/fm3zHDAf7REOHPILhykSn9pqrYvrVsRqfE9haAWysAz+W6M1fgbOJZYD
pKc0HyL40qNBedZge7tv6LxjQ2pgbPthkQvCJYZDHWMLvSuaA4gLRPQ+Xkuweys4LxSpXTwyOrtx
wpFFMUFyJzPrE4OOu+8c0VFHpRFaUTAv3x8IeMLwGgysD32jLlNa+nwKbtPqq0DvjDDyWvsSL91X
nscadzRmGbwSXVQbOwotf8SRoxjC5cPFY8CFYMU+fsVDR21r7BIUxk2WkvETzXBZOYIPyhA0cUkI
P95yKqsRW0E31SfpsUcLMJo2ciaJTG8Fc+9uX1f2wQUbuCuEoiovLjxGx/01i5z6lI4vMvGN1xi/
dzVwqrDg/x5oWwP7NqVUnwQpRl/wXwPz5Z29BHvTgIMGaQ/2aMrZzOZspQ3rGuek+4QQ9K4mRnK2
OPXCXGS44M+UiCmxzjLSpwpocNgtugAGqNiNld2tvl88bbBpH5NdCpptl5p4GumsDFvVdle4D98/
msovwg+RAIPfkEUY0+WlmokNzms7iauHF2kQZ8Ga8v0XyfinO5PD5on6ayzYtZYHt0BrHQIUnZlQ
ks95BhRmqhjy1Xo/ORFmlzbIwgat6ZHSgHU3X763Iut34JbVPqFPiOYjQ1KLXYlbRYtw6CmKg8j/
LLfA04AJywGJXi/vIljGR0kS0sPTllvdDLuu2ydL9rcuYmzVppnf6kbcD0tjv/FaWLu6bLwwgW2A
MAo0hS1tv7WkXsmQ+UteTx1WztVrGtHCIGYwEViFo5KaO7w6Kq+7+8yeIebF8ALLNt93a39NSj7G
ayqKDnT+BOHBB8/sgSIyPGYJYMm0ZQ8HC+Go4clOJks+OoGSjx7OW86Gdrn/93sqW1Vpy8VJ1U/9
taeo7ruhY1iY35N7p6xxhR5/f6BAA94zP9KyxULmzEuucrHuImtNjdacWDsYa5vOjMWh/IZxpHa+
NzVouBT09qWk8OKCRE4jk91NDONRbDxuhDq5KxoZ37HDptJmyKXDYDoN1lMqkpo1xwcYQM09zpnm
XsXsIuqmASNWtKgqbLT3gC0BDf5P4YLluO1BrpJa16r6PooUbl6vxxDjEl+JEcu3Td9Pd2z405Od
Ffd6fTd+06BoWqVZu/fxKmpbq1D28dc3xfeb50tskiDqZDGfrYz7QZvdnUEw/N+qud7qBWPCHmnG
v5fcUi6FmXq3xGRqGmH2O3ZY1AMChY95QWlx05rkctf/S5WWv3Ud56bVgGS0VgFbhvZu1HWZgyFW
qqY4fTf0eJydmKR6XC4/3M7HlNrRruGwAZRZ792+UdE5PfYFRnQmU4x7+BnCp1HaNRLjkqqMqFDv
WyipECWzPjWxFTPmVdkDNQLiMnRPXVugE5WB/xCTfL0IWHOXfIJSTKQ22s1CDA9FrYaHyYwfJShl
LJm4Mso5iR7sHB6XxY5w65vwjQ2cO0ffSkIiihLuZ/DaaDh0tH/VxFWl9aMbx2Hn+PRuszbjRR9P
zEie7J6gaSDkfR1o6ziNYwvZIyvwF80vA1b8u8JF/Mh6e5cs5fLZ+M3LaBECjzKhLkZaZi+0jdxS
JBNe9vwHe6VyF7GLOFFpOGxNGyeKMmi0Y4B6qxihevGLH6Qr8R4ebAJJ59Ar3HPfi1TkIpqXDUxz
N7GepOqco/Zh4lICE/dkCckaeu08XqgFoN9k8gAuOWlOgYK3i0ycQ25LkPCfLo2h483lJ/mCHMwM
bIi1c84xJJgUaH+/vzxSPIY19meURxyY45Tca+OOOvGaf5LiA5zAvL2PSyautottsxqeKR1C3tIM
/aXyrt8ttN9vqCBHDhN1NsFQjtMj2/PTOAQw4Eu/26nGkz9TvPSrcao5dixc15aakkPlA9KeRrO4
5kkSX+VzXJsGhU8az2M6UpbQKL5cv+eztzhaFtGHIEIuNiW3z8G2vQe9fkjolaeReBH/XNHz4Nz7
NLGddI+Jnpq47wtuAWK4z0r+W3/QBEGM7q4x2NjFQ5BgIQiQehy6xq8mwK1jy5tzwyCMPJAYXqOM
onMOMNYVQAG7gapEslDyIAsnfdDUp+MvTbN/Pus0BSgJSCwb2X8Xf7fwulTxbgMjf7NnMISTZ9lb
35XWKQcVECetFU5akAIcCKlP0/Dzu1F5TDGz+ahouQ0ShPRMuk5Y8odJD2obN/7Bzqh1+O621LP/
t0sofJd+EV1AWQyCelXggn+CxIy3Zmfvo0h4obTTcpsuBcKPB+FfGOle4UU+MgK72Yw5cREK0u1R
iYs6ps6tH4nYTzVhKT/wL8pFXLFl/zODCORVyV9hKRw+TWr/GEqfGwqK7kwOztUREOsmzs6Fi1mZ
WhjCWtz6gw5DQoQ99+A5w34ux+tkOdug6k6Yd9nozO6NSNST6mlfS6jRMC1zbwlOfY0OnpY0filg
OkyHEav0OY0+HLcMnl1TYkVqKTSq1S5I8WmCvsTTWCbRWUZ9mMxk0ConFawqy3Vp2/2Q2zliWUPL
6eA+lnVzXHyopy3erdE5Vm5F7Usy13s4U4fSXnMBkwHWXt9z/uzvxWomUT5BHYM9vxyja8Uz7dmr
WWS4mycfmn/m1DAu/KvTcCYXfqrP4zAToLvOds4dTolTOeWsw+0NMRiwiSaHDlxA4vMLG6+49kPF
NiP/BX4mvjQL1YQ5gGAYGK9ALxDhCkiG8ZP0K1roRZeFeRt/WlkBdlLhI5BVREWtZR0Nf73tLF9D
nJ2EQJEUxqLuent8M2PcZ4253Jtq/PA9Tlu60yxGDv51v8d3K5pmk2lHnZRgNOhguc0nwm+Z6z5V
qQwYMY1gIT3vXnDV7OC1Wee5BgTIRAmxIb8Do/dsWPE2mJY/Vor0jtaA2Svp4zCDqro3irdZQirB
rNCGQnTwCWf7IggfdKyRj3Y9PnQOqKzYMR/iKmhfx2LAulHy0OfmMfAXmIPCc68xCPVwqSgLKHCO
nQuMptytNd60cthEKXAAGvL2HVQAdMbklDhtv2fMsbppJW0zbvCeWGBb5ry9C9xEPUQo6BgzrF1l
0gjAFYDJsn1ss8J4F116sHz9XCTWtWlbtS3K7mwQ+iOJbS1bEbj8umN2ZbvWHkmXG6dejGdqeyGf
lGAlRnd5gf5aPXtkGe/Ytb32dvL4vf373vRFps7Phm99+XaD/WSUbGChrTKAmHAJ2Yd+DRoILypo
65tT3AJ40mEr40itue35GQOskip2bIOMqXSY0cFqyaHfM27twqX4Elq9ygTwQORFBEFavZuGxyjr
hpsf2LvUAvrZF9PM6xMQquEUOggJ72WeP0USwVcR0xcWAXL/MoBASp0iCC+1itWk0xoAQyO/N77a
nh08ERvfce1jN/8y51aDNCqfeMJ7dH2mVU4w+pR1Eql3qG9XxAgPTud9ebXjXsT0e/FdLFjzWds0
ChDcfjcFzOq8blxwxy5x9JlSr/FdV/SzCJVhMJutwzzVPN+WQzB2bP8YsBi2M1V/od9hekweFxc/
V4oTlbyIGrYFohUYnuF58vJlhfsf5qy/ERS2NgCYfyaz9dd0PNCVWWNvSwtxqxQY7zMs4VGFM39h
NtfjLvZZcbeBNvGR8/a7QAGxGTFrO3vrOETsdKbUtkJ5/x3Mt6orftF0cuw98lyVyYtKoXsWlq7Z
7tqMQVdRtkaIhXwvrFZs6cOgFhoxMYFHJCdVhR5VpJY3F3snew8Yqh7GvsMS0Kv7oDQx5ugaD0LP
4b8zXpp8ZEiXFT97t39NanpXZ9Rax7WeuwUQtex2qKWiLvRP0Vp/TLrO7zRh77WabCPYGMAVKXx4
osXBVXZ/oZZ325ugQZxol+QFZDfl7l06x3Y27hTtVY9LX73Tu9TgZsVQOMYMrn00eXKULIDQN8IU
fNqssyeLbWlb/409KuOrTDkbYYIZCOI/dl7+TGdAFH5COAoV/5j0TrxrAqg8sx//dUZrCoFIcmMy
zD81/Qm81NOn6Rk/qrHCDF4xr5nZyUgrubNbIE7B6DxAWWBbUNe/ne6nI8cJa7n6UgGb92jmDm6Y
LbWZbHVMOhxlX+MKw1fU2OyIh0HgzkAEg1kbSoviBEbE9QwrHYs3WeQl2k/m8FCVIJfUhlpAyQm9
F8xfqu4nBx6iOjP3T89+ArERbR/dKvtsC0XSNy5Q+FngIzn+jJM1dNh7f+J6sg9xgdKUkT4TnCLh
gZhPZvorj+WL9uTBGRa4cwyVVEeTa0/s06UzfaOck+PB7ddyMM55lvwwco+xpV4bd+tPt09w5oPE
30y+e12jRSYNXa4ziU0VtY+Z5SLVZVStpB2Li4/KGqzoiK6amaDQON42BOnHfv29UufkNcRt/AL3
wZTYr86CMCbdaZvLX21eeudgHfsuDXNZjvs+MAMKvHZOp14zdqM7aBiHuoov0TRt2zzajikrQ2rj
JAQ4k9oNpzsGwG5jF3v2VMyZJXKuNxPDs8jomznxxm5UW8yjz9nkXWKMg4O/QEWINNrbENyhOhPs
ncU+N+YfjSIk3yYF95uRHwhwHd7DnGFL4dxSRO0vZ3VzWp/aHEpCjd5HbmPq8aqdOykPnRYxo+FX
K6P05zTol5lbJ+AXefQTQeF47x1qli1Zci4ikQ+8Jt04lHTm0ruvscRWHPpFdut9iD9+zWudVZza
yib+XbRcJL3XEN0Qd4oUAHiO4gyLFkN75B0j8wkujQBNzB2tw0XlIBg01fPY4tigv6A3PXE0k99x
Mv0qUZ02Toq1ndNnWFVYzlnm8LCa6pMyDvZyTUEbznyuhDhkVZW+0PF0GjmE8UyqMK3GIrQjyosq
7kqgeoZXDSaPyofW5jJmOCtKPBywxZLdPIM7AZ9yoXDRDnOVbae8+OFU7RGj6ocQT6NunpuqApNg
t07o93aIr3x9YnAmtvN8HmrWHxqijkIlw76PaFoZ6Z6hHujdzwOxcblJbbquuhTtCBU8/ZyrXO7o
sOemP0+PIiWxYEUD7mZAa+xHgSdnxZFdFTow9++2E/SgTzxJynMOYtI7IeAsGQHpPi9/rlKK0TAu
HUQ/5Jxcg+JEGyZRQPnUNLhH/Kz7k0bzpl/ThETG8Cg2aIUZcVPXNiU2uceRSyCqWrIZufpVZLPc
t04PHSJ6ZspCNmyiL5O0Xd8zSVGjukdyegQXm1B7zfM3eDBuzImDaBJkZxEQZzXlS+K7d7mmVIKj
xl8FvXQrzQFmSvULui/GEcdT4USAeCNs582ytL2paCuG6GD97nVxwzqnERZh281J/JDbCHv1kl3t
RpRhErt7I5Zv/JKUxfTZz2JOSpBJeG5mZ7kH7Ide5puohlwAh6Uxt15LgJXU78ULmIPC5hrbFPcn
ZbbAD+SWU3TYrDs8ID4KBwvsqdSk3L0HGzFLyF62w96h9vDh1LVAG8GS0BgFzhjY/tinyB0Y4m0I
oIAzOuCN3CrvxE39VDT0xhk5syu4B1DL7xreTr4tx2M+9XcBi5SFIc6pvJ9m1F9Ymi99HPydJQM5
kIi43KBHQV9+RmkDdJjY3Lnzj2Xp20Nc6oei9d5yrwbdUh2y+is2mnuu1Q/1jehBm6xI2RBoKnmb
NeLix9Z9kfV3czzeaDJUu4T9HpNNl+0iYR4eOdljjyGKi4OKtEwP8kdBA+tySKLeCBqo4e4KQOGD
GBzyyGBWV8OWv8au+RxmH3RtM+9pMLDQlq9UWIznsjzVrk8Ipn2bGa/yAsrPzOMltxan2069CGda
zMzQ4I7BnqCwH0ZoMstoHnKkCQ6BXRzyyBFE5ETSyRlelq75gcen3ELSXZtXldgEi6/PHXd1NmYf
eM+AdsQgwxdko4uvJ2jodKHiUg/KLLiV1OfUIym2ESDsNre8JwzDGElwWmyMdH4LiDq7LPSFvo6W
/SpjHr/J1jgyGMwtPcDBnCucc8qMi9nAboUFg3Ha09zZpCYMAzRLI357d+7SsgKvvU+U+nIBwdHZ
LoWjLmyS3tqJYTw8mF3tNT8qzopNltCnWqhgMwJe8YoUIdcmdJZ3l8WwvhYCY9qJOybPOYmahM3/
Qt3kLl53vU+l0bIWeAUTE4s6YRymZphN0JmlnxU7QCwUXVAZIgxgiLMDOwxs2HEZgyczIVEgqTQI
x85N+GEourXuYJjRZKko4tq2qNY52mloSf5xNwRHZUcAWwyOdH1mgQLx30rzcfQi9oggSDYiyPHu
tm/+SvGxhui16/qPXmExkBr1taj3OYUqZmE/d7CVH/siJ+9k8q9nXWKOd6bDRGFUSIdiIa2HNs0v
UTThMtZzsmUOc21o/AynUWAmaYtf5mizmvrxbvSLN+4ZvJHjwMSYOfFmbOUFiVLtnEBeLdXf292r
m9smZL1hG2Qjvni/pPsl/SDqxbbfrJ8iBIddlFGhuLp9wSW3gKXjZ12DSQoKG6tnhCo+d+KuA6AY
YYI5BLGFN600P+iDfKpszzqVA4t535gnLkKWFYoZokT+BukbcReIgSb6LNa6iw9xCrKyQbEqfMLL
kWxJmEUGz7A7kHBw24aNGvdqfymemNsRAwqIRhlF/dLXEScCGz1yaaBd2fGvElmQPSWkE+YfL2qy
rrWNXC0IKlNHZe4XdHRUvubgW2jEItMziSYo+Kyw+8AI6NbCgSh6QvyGw3yaFk7w7FV53wVMPmVX
NtdsYm9FAXy58dPGPWYoVEXMnT1pe8IFQKNo/TQ2s53s7bwSx4gWPQZUzFGd/jOrc2BVj4p0XMje
hZC1TYIxtrJLmU4URdn5dow/K0HXlUmBVm0hv9YLGLt6BO0QRNa28BhIVnCKiS0z/phKGBXRsm/L
+LXArZCv0/Wo6h9LbtJxsW1KPHDwxhiwX8ooyHfdgAfVTAp45JzaMKRiUyLWDajRo704MQmgRB4c
RiGrm86N36JsDHIj3hTGfvNI2dWdHs2PHhktrKN03mSBefv+ClJgva0KeKQxM4Wtxyhl06VjAfNc
hpEtaD3wMG51M2HHmHr1iHYk2KLj3pKQeZqCkbgtsr+6G0HQwrXrcNTT2PAX9CRWN8tfVvLjEb/N
8KO3mjObu+ooAww/mUu8zWrwNCUU2e6FxDkrqhtwbpfxOH61Ocv2C3HM0PKgAg6mf4rX21UqeOX6
mIxU5Yz7etAPZjqc8USeBgNqdzpPfxUnU/YFduhZHvfMjuxAFOHObrzpMudExlw9BlsbOi2mSCxB
KTem9e0Bu6UBa7Nydmq2e9CjP9JeT3sDOkDrTGao8+FvulRvQ+SUO9vYaU4IXKYjTfTE4RqLfT1M
bHPnFJg9Msw8QXTPqKh6sPx09WiTgGBZHPQfIeLXEuLTXbdUH0VD/Q0L0qM/yfwi2+ou8hVWu7XQ
Mm/Le6Zkb0rUY+gmCQQhgxYfpFT2Lzh0Wns5OJJnIyuNN7aa813lUxPuLpxC/QS0e8YlV9vzpRhl
dmNTORWow/MUmezGqunQDOWRbfTF0BAfjEWIcJGUHPCf2Zj7SIe6R03vR40c1MGI4doHybSk0yFL
+Y9dCk0z2yN3W9HDl2KzbEonD+2At1miy5gGpBNvkfI8CA9pJnG3sofT4c48Fgkgoe2BDkaksUpv
dPDyzVjjlU0hySJ+NVyXiTASll0eh6ja54gqY07cNUckDH5Js1C4XpBMWYiIxxiduMunrKpEB8qx
pTAtn/aLEYMWT+EMLdPfmYnnhkIIfy+ZP1yEadyKzI3v8dkCycnexiC191Dnqeh1yI+rGFoQ+Q7V
wUKngJm4NrRAhms4x4b00BP36EjGbFOa9zZBkkx3jcmbnz97SkacR7A4cli3/OojtknKTRbqYTiv
rQsGbp28Kfn3GWFDFd84EqZHR6oXWZs2M7Hk4Ewszf3sPRRlfCsLDC0O4z4wHmuVNpitPs4KFJL6
1KqPJvsQSrtwPKdtsAQ+9gLra67dLyficXQVRJcxWYmJLhx/x/yY3Pypq1zynVX/o5UkypcKSmwD
xAL/ECs3ikheYJ8Lgk/fj3AZWg8yz3/hv381IkmJY/Yxc7YIJ8u/jlENUWQiGTpXFZecwL3QqfEM
wp0s9IAhq+pfir4Js1ozKMSsvp+7pf8xOR0453o+kZm5x7KPob+v9Y5SexnqCnsvyvMmNyPuJOAG
91YEu4T3fZjFMnQxzY8eGnsaE6vv6gzkIIergdDCrlhiHOv9cCgYDYZ2l9Hd57arOWn9Gz4Zyzx+
MgfBrRUnqLdKtrQUMa6aNgQHWdVzbJOWhvakzb9Nm+JzLaKPMk3uFkXGAADnL+IKGEvht4r+nRnE
FpsCtGPRUxWcy6+5mJ4x9JCNpBi6w9Jqzc8Fc/ytZzwGxrmzkUiLCLG3Kio819SihjI1Qd8VsPK6
YTiVUeReYvbpVZQ6Z2o9V2eWJjWAFXspOS+bbRXSDgwHoIMNyWQmSKv3UiCaDrM2WIKG8zL6bPYN
d9xZh3RskjBSuX9UGPJFVmWHQGQf6MUNJAg4ttodfnsNWA1JqE+MXXmAAh5tBggaUwmHraww2ysi
RdjJeUgo+fjfVVr/9YoogOEdLQdvzF8VJuSxbLlRV4CT8OPs0iHBWg1UaPQDhF59y2sig4vLZFDW
iCwG0rVsSDZavPBGYB5H04fhhiWOF8wSvCS5zImx5hwwcB9+psRFOIPeisRDc2qdq6ist6HFzKmU
xVPhBe0Gq3WMgry2m5qSvFRVY3EldDDjrGTfZdbsIPMwRZfeyMhlq9cQJBxc9CGafcIkwTVmxZhk
DH+NxSfm76KofyhYYpVlZJfeAi1A0odXoexwiEwXiZtx4zjTe0Hv3d5z8p/SUe3J6eJPQYGfMDgJ
97TfClg4rW6Go+WKh2j2jnXbvpgWkjSjQwAK8X3PcZeQUfW7aeMJIJb/bpfBZ527oG2bq/Czlz7B
BZ0bqgKhVITsIQ+dDXprhNbBWImpvMttleufS4OSTpNwJQPPcT/IlvSQn5OKaTIMDKhBAjtMk9NP
1QLs9T2QiKCQT44mvzyMBrs+jtgBU2KCagPrXWvDTZiui6zdlf/9aOQksXKcwqbjvLaaZtXFpY4q
Kb6M6E+RS9xGnkmAAJUSSCDp31Z4IBypZlQJnqx4qC96tv+mcvilBwyHSTP1oVc3eyaKuKKDQwdx
UxrOBxPAz1gM9FAiiuJR406BLTYmHlNFbEU79WWk/dmw6+CEn+cq47a5zNR3bCp7eDQGYnzaQKaN
/2ACuWQTlLkgTr+IML0uVmqQQzKws3vvuMk4ac7qVLJyoK06WHOZsrRrI+UwFZCxhtfgfRidP1Ja
3JcGn90Vgkgxyc+ILXw44O/JF1C8pCts/IvRgTadJGwqRkMjtmliX9Pe6bhwG1ofkaUdWnqn73Xr
R1muBPZTwUUQDQTNFzumyJtldgTkg/mAyJ2YWcBIPPyFmgG3sJ+YMZb2cxYxSCqR9j0fYd10fbKk
7cdUkJcfXWFuTcgskofQmfTiMQkHSOaAOXP/VsFsb3Vkhm7XXwqOj4dljl563zcvuj9O8A7PndXs
QUElJ1dPv+JWZgzVAg/hpQoDLxmecdXjEhvzu4KVmUL59qBG85r3ARG8Bndmizc3lPl4NkCXaf3c
t7pjOYm3juMGjElCKOCbDAMRTpYbWtKJUghAetR0bnvRrflQmHVpMf4IWrKD2hhfC9QfeGzB1ZHi
MXfg7rSR/8WqjBZsLxhjZm5endFjWIonYxs1W93xtlkiKAMNMhJbRwJ0VwCp86cNV3+b9YqVoINr
Xxl9FDK310e2HegClkOHUVB9VQ3/QVK8KualDDSxaKVpG/aGBpkTqSP0xBx0eX5OB0KeOVqYnSqM
E4P6oxGJae36Mxpw1SpWUR4Cc+uO+0k347ixWt7j0wJtgoiJXDiUUWy8o09yb7dEJUem6Ku4Zypg
fBOKVT3Ne78Ak9kNbClgq++Y0t01PitsL+8NHuPGbgMic/F0cMu63o3l5G4tdlrpgHG+SjX4vVF8
lHIC1g8Cw8E0VqHsjOgpAOCUv80m/9Au4HRqDhi7KjNex5lFa6G93CR+A/kBzc3HalFrEF/jUr4t
yyHL6z969M5WzE8rXPswg7LiByG/0vIKbIRRlrEwKdPRqTKCi5kS/iowZwexkCcRz48VBVrcxTg/
eIBLa1G9sfcQu8kngYSjo8Rqr4clYTbvM1J0mb53P3SqnlvsRMArADnpGYWst585Xx162wQCr8qV
H/FdD4OoYrs7g9MPsgZJqAnTFYyVu2hZXlhpuk0+0x2QsaJ3qaQ8l/ZRglwkESxZUNbMKuC27mlg
Ex46kQ+/Fg7OxrHqx2K8eDNYbZleRUaYY1h+1sn7ZFDoPeCSswSn5IqG27Bz7PsU1ZQNFgj/ijiL
S/WCYTOCmaiaBmCR7ANmPVw3ub9b3xwNWRkmWSVOimm6T+p3wR0ydJg4cd9XPy3UnUaSE6yz+TUt
eh1OPSvLSKH4iOqXgNLPpt/8FndF6l3XEPBIMSEQ7h9Kx7Cd2l2eBsNxqQySoGjahQOweYnHd68N
5g2Wt7nyyGUh1jaRV4O1Fbc2uA5JADQo7V4TH65o8Fwl4xcVfuz5fy4Zu5VGA+T1GvlgFclPNp1N
WFtUBfXOT1ZQE0/keFu0cTNAh2J2QXZWD1yEF29yj1jYe4yAkpBNwGR+rLLfjUnaGZ9FvMoIhpr2
iclRe7GxHJkBOpJlQU/1APmZwv5kZEaha8pENK2O9spmzb8mNNdDV9FXWI0k4IYExbQKVolpPKa9
soFrHTg0QcmypH9QrgvOV4MoXqxq2cp10qiNV7NoAtIzKEFxVycno/lRFBNocqi9FlsmNlFQRmyG
MkxxaF+C8ZwtrCTCc9AATX0xmS/OA9kpe4yLcFbTXRAXT3Hp/i2XC6W4PwLe5CnKZNgmgQ8MCLK6
HFFoE+Qddthk+5TsjkUZ3HWm7i9ES9eDOsBFVPyL7ztvYuESzys17DL5y3BA+QWuehhNk4RG3L8k
9FAdaSZ9xQBPtClijVlQWzdtGW2FRDPxkCMZAIzMoDymNCNsavhon07OfAn/wZcfs21y/emlQDra
JuOQwS5AkXdNVH22Wfm29+Da8mK36sZQAiOB7/wuJXXgU+Dv0XjIWLQknjugCzS4bRflfsqYbCIR
XIsAK4clhlBzjihBZ+QmrYAjTSoH+e8XrL0L3zdYsjfj0TDmP4ndvmWJe+Bg8zTRHNJYEdlY58aV
PeCtQiFNfOBtiYsMTnzQj/otA50B4ypXnmkd6WLXoYdYUgE1j9NS0oocGQfqSnzYpzYVZcPNzi11
M3pyjk7SnkpmnLLs+kMRDw+m0ulO1RyExzE6+W7za2JEYMyMrLLEwxTcE3oshmtNMIvD+wQ+oDK2
7F94pGb+X8ydyXLkSHZFvwhtmNwBbGMeGRGcyQ2MmSQxz5MDX68Ddktd1S0rmTYybcKKZGVmMAC4
P3/v3nONvW7T74FMs6d6XJkeHWenMX+jppN8SKwHRBism4lpOjBFbVXk8e9Qabe8SB9iu3+ZfGQD
9IR/F55ZrFsKs7IVO3QXv+PaS/ZI2dcpXjvTqtsVZqJm50m5NhUQrzL8IBXIgTeTnwQYVTx0vosU
Eue6gc0Rav64yFrcK00FaNpDys8g6xzok3bobO0JUc6vEFrlOhj61zFSzADCJx3w7bLLcGcYD9NI
o0Ag8piSDAR0S0tgoN02KYcWX5oC+0M+m5TJi59QoteIa0lfMt7MeqQjlL+zvzvOZ67qJ6umVNd8
Ikvi5lpq3aFNOIAUKn+PXXiLmfHmKtKL/YoBf1KH1roS0X1vvRR6upuqKDkhyl92/trAAr1MMHS1
Deh8bfjoLeMtr9uLndjPjUEh2UfWAak1pNBipbCgcm7/wDL9YNSofZreBCMq4rVVoJklWHHlyG4O
gdfvGBP0K5Oeyzrig9U7u0BYkV9qtlxN5c9jK8qDM/Af9IYOhhwuUYX+uwvg4k/CvxJaRqMMoBJW
PgiZhkoeOt1llkprU7VPvkfrVDpoj700ea0KsivisqIQ23j4/kL83+Wmq2HjYG/BWTbOTAnIwH0a
nWSEgh0PEAtkraBCwCHZiIub90zaZ1OGWZnAJu3i1bNpfIzjSyBAcZpFeAQIk/Pv2dXa7K7SIeGo
Y4ggsFmvYh9QjGsYnOTHAFtuN++gNL8IqUNKa669UT6TmgI3N6JplL0ieaw2vc6/RFcE9TrKUZ4f
W/Jj2ajvfEzuvMyrFmY23vVIwFZRHdPENX4haMyOpofRpabtzu0Jq8MSmzDB9u7n8qJH6bPzQE/Q
24E1hYAcI14kOsothkup2uuUynLjUpJb7HeUl0QXa5rYWxlj3Sq+DPVc3IzBY28lROn21p2A0yRN
TNhuxx6vh+jkRFTvjSr+NgoyYpvnNCnfnbANoWx118LnLWXDyvact9JiuamQaq7SsJ0bxyUX2PJ2
vml8+wMjILOqV8YQ09vKoCAFaMUR1m1kJx4A0D+XHRwmMNGrXHK4yitt3Ufdu0wyGiqDOrVtmm/I
NjZXU4sg2VkbMQgM1xXuyjOs19LQVh2l2gqR4VOs06U1iX9aaSVi164fIcANqLeQf2K7cXLc1dln
zJR+FbmOubFRMCWzFM/Ixk+iUCg8WvXYRROfHU2EBRLOY2qKaQa64lie0WAOSLFRL40FtHlpPEUu
Ojha2/rKcug+myMDS7AJc3aQtm/hoCNDWGOs+xUQJRX5zpuwoSn2Lr2E3n3WadVvS8nosYCedcD3
nBeyXKJoIG67aJ7LwiNfGFOaFnTRypnpDumIEieYUCeP5PMKrXoSFdQSrJydDQOli/1DFrJv67HG
riSFs3ApRnwL1aofMfltm24XW+avYBjpbFlwB4lFzgBxEDyJ5qxStygadkPc0gCbKV4jgbY4xMv3
qnS4IHlFKEYivoJBvk8uWTmFjBjvcXwOjYwtQiSnc8FAfpm2bAKFJX6P3lsM9sLETLMCqzUbyMxH
cL3xUqEQWllo+FdK01HHOLNhy4Qcl5F41DIRVODRVgQ6YPoLsWO5YfjS2Y5csV3u2fXGlRVo+6n2
7jWLHi8GDETWWzgT2iKIk1M555ox28BKn7pP9PTROLYTt6ah0QUfKgJKqBVIFgSECNCUgR3lZOV8
KZDw5PWQ1WNgrWMkzpzqSaU5JUwM978B2kknsBW31voURfctuBCbPpPuykh+ly4NfVKLlilKishH
68jBkGjwHmYXgVt2L1MWpRz7GXHe7CE+dS2aStdQHJZs6eJyY6DQ5EQ/Bagl0GFbmxYd2FILcm0z
WgwvLVPf6kVjQJlwrlNfmVsjgK5QTNay7dTStrKrCF6doTmDRjlKgHpx9aT53zQWr5aZPXCAjWBO
0FuWqVjHIn7qBDO+uoy+8JS8msQmwUvsiFswDAFSBQACCdQbcntJ6IpKc6dr1hPRZIXMjk6Bj6UM
S9ZXsySzgds5aWfeafWed6zaI/qsXqKecwzgVijSp+CjCpBQNqPMGbiFTzmxot28oLjZUau7z8Ac
4V/zoRcxPBq0Owvx6Zbah1FazqaP4m8Rm+W2N3WEY3YCHmPizM3Wcc7qTt7R5NwLfIEHhKOYkH2d
+t+m+VxJDK20SM4MzlikPSTjqQ88O3yzhfaqOEFsZF88I/d8aDy9xSF27xlNvZnM7ttUeEGrhFQO
O0eKUnKzpTOYAz0I8h+5dx2n3TNAmbhO/OPqXqH8yQzyBOA1MrgKLLWnB/OJtGmdB79YvsCIzxic
2T35Mc1Zf4Mzb8z3s9sljMeXyUgR8ry19sBQFFKWXu4jyEl2JrdhgKir9I4IIxAvBuWBOp+3Uxw6
zJb4WsCQAiW2l2QITF1y9VhIOnSMGUxpa17gsX1O/q7ukl3vZW8VVUGkguM4JW/GxJKkqU3hvtUm
x/LBh4Jhhb8SjX3od5XLYxndqjdRBlfDeAmsd564w8AumMIAgs/IZNA7IKm5ozBaxWX9SwKTaEh2
HF4wzBLg1/VPXq/OjOlXpTsLKniLcJO7IX+tKj6FjuOAaOojKIfETpcZqgM2GapTfata1MPG2sq9
jXdhNrIWAqREatwoPN7r3l67/tWnlekF9k1AKsktCoZZlSAVI4jOP/opOOMoe8DBrZzuO7AYg/ae
NS4GEnwGz9jLON51ZvgiSjAOFKodnwwn0rcC1TVl/MLqzG3oqMegSQ55go6zunZm/2kaTwZxR6wm
izxK1nHC4wl11Jb3ox5wRhkXoebedfndOHIE+r8NWv1TOOv2q5jDTJufuNXf/5nr+vfA1f/68v9L
GisRpn+VxloTIf2R/jmPlT/y9TGnrmryb4bLEZZan/GHq9vyvwJZNcv4GxNQCzaQsEzb0QmQzv8e
yGqbc4qrnH8izTlR/Z+BrJb+Nx2xvMlPhG16kqzW/0Ugq/HnkGohLYO3p7um6XkWgcj6nGr+hzzk
AfHdZOugAgIPEndXfjIvXgzFZF8as5Xr1PYe2Qy1NU10SseivPlFJ/bMbrZ4Zx5zFFNU2ZghXSzr
paTQ+cNn+Y8A2T/Gydt/jpPn/dk0HnXdk0J3eJfGHCf7x/dXBlEeojFbakxnN0EX15tGV/6iolPK
hCpHh7vh7L7ra5QMjJLjWx0YPLAa+LCyNQ/OxAgzi+YZglqimOmWsmKvgRD5mLi4vHU3qy4i30+B
Co9Tk10qNx/vpFd/VIXFCDkGXptBj1/3AdZKvYBloedVdwiq6EMfDXWXW2nwXKUxXqpZyxcm8Fss
4yOQCE89MNbXntzlO4i0694f7q1oyP6nj+jPibrzRwRm0jK4xQxH2Mac6/vHj6iSY+EIs0CZzsXe
jLjpjz8vqWyxpAyQe8RAL1M2s4LN9tMXnQYArLyh2kpaccuijNxjEsdbSgB1DEcqXGLog6NiaOZF
kXYrlfbaiHQ8Jp3p3xytu0wk+j0WEu8BVuptowI4EGVJ+lSecwBy42JRe+F4MqKWvKZw62S1+zLw
LtgcLNJk08F5mZAjI4dC9Wy5lFiWpeNNs8r7cR7D/PVN5MyfwD9Dv38+IdPTPUvahH+blpgfgj/c
RNU4NlkQWlRfLJAK00OS0g/5exh3ih6pbynoOhEfkZVyomC0TTtbB3CrdWCV7W6ISaVvz20v7kr6
zRujAxPuJyo4p8CAUNclZ9k26TnMzPc0Vohr5m+1EbJjtqAQXpvSb2bnJavU1soNVBr9puYXCmEk
1XRgdpOHwFfYfXLzKEhMxqzfY9pcRd6Xt3rSSQLHKP9jpv95EUb5jy+lX66JurSPfpTYd/UkrDtY
INFuaOtdEpYFWEG3oEPdgtsNLG/Tgi2M3SJ5F0AFNnaWQPqxhEECYalOYxTuexc+Rj9/9fOtKAwY
rXdRfAgdQEFDAkx5Nsq3ZZUfmU4LP4ZonwT2Xen49ckvmNf/9eUz50joP10+ACmWycnXMHGVOvJf
bnAt8cBxmEotKxfjpYkA7i4MnSsfy7jwcDNtA70Af8WI7mmwWlLK3AoWUMOwNNSbtS9UsOFILh7S
AYhm27r31QR5xY7GO9Jf4lNplcldk9DadO/Svq+eyzmgLilkQUQF/SwrwHdczQ7x0h7i7V//cq79
b7+cZXpsDBaDl/lX/JcFDk9vImmwDRw+h1+2R4yVykN19m1iD0GNnEPONb2hAA4OoCTHnPaJEd00
6f8OIxdCpeaHt59vTb0DoFJ2FkNPvvfzksk5lY2kvJU/6ttUsyJyrEif6ePEXrl+Ej9rTSFRb0Xr
xO5sRm9C3f+8OP24LzXc7wwyxvuu6OWhMjkP/vwwrNPx3nJCmvvsAFtyXCRJltcMetJV1j5ZLN5A
lPz85c+LU5N1VThuABV9JHYbJuvSl5b8IJP8moxu+IQzpd/mFoHLyPbWmudGb+5IkegP1U03uuJq
WCWUkgr+kdSIkag9ohRNwHFZUGK2yountEjjdRNY5h5LEeOsNJ05KVN2nCzOjTW71UZ3unsJJOGC
OjV4DvBkdfQ9bl1cBc/o69b0/cX9YJeff32JxX9ziVmkpcnty/V15PzzPyw/HO1lpPsMmXpXMJ6r
nVuATuexGEl9nJrXIHfEWzChYQ1jxMSFQ5Lc/MLYDsEPymXcwAdlM1rt83jaaEQW0jcOb8Lt3dPP
i5lk7slK7WKXcTpFUxlUqz413zHVtVsvduxT1tf5YXTaY1STu0RHrdrLxjJew+lSdp556iRODsLa
cRjZ5IAETvccpPT/8cX8ygphfybFvq2tXVsW+Rm1DnOvqlyHcUP6sbbX0ETAMPFoII/65B9o9/7n
i1PJ1V9/nJz6/u2RcUw6CXSy9Tmufk6r/+PnqTRYY3WBPmtQ61Da3QHLKp1OsDY9qBhfpkzs+3Yf
EgYc50Lcp/OLazyClNdvce8Ed51b7Tr+5uM/X6qhXZXKR5rbEoomKWqeSLneFrE0XkRFi83NiDbJ
gbpEOjmjIyrQLYvnoaeLhsJrHQjwka5XTPfoh5yVZvngjdXknA27PP2gMgiAIAKGZv4yRa/uGTwi
modhBB0oVgfrE4qJ3FFCkXkxu82b+UWY/bDsGrRgFePlqnXnEL4x2LtTfUMqWx27jpBJ3fB1iO+Q
nEqtRBKismczVEcN184V8GILTrQ7RBXH658XouGgHWnhu1BzP8hvtHOXWNq5mSz6sfgi29QH429H
N0jCuOla/Sxo+LrNaOw8rTKvzvyCDApBeWsxCy+mdqP6XFyyEOh17JXdDUu6vvJKjXTmGoibz9SE
dkGdYihJL2KeBpViBlP09nCcHExjTZoX70OkXrtS1fcqKPNz6OnVcvLt/B1h1COCvOHUhGN8+3kp
JmBfUWUesnqiO+A74jiMFh7tWPvt6kX++6/vOuvfHmLHcByP/ce0XNNhfPjnm84hQDofMactw3ql
RF/eowcqd3UJmi7mgp9FZ+LO8GJFbgVwwzDreorKZN8zrjlaKm3wEOfftciwFoW46HdJ5Lz4ucfW
XoefTAS1bajZt3y8FUngkZNKZnlDt/HeHoeB4zpComj0Tj8v4MGGjR+ZQPtC2T+VaC1rGB0vf/0r
c/f/6+nAofCm8mL1EsL0KDT//EtXXjt0rj0mqOjY68fi8eclBbAIE9+8BzPFmEK5b00qaDy0oVzW
0s32RkS9KXrCIQQa2ZPme6ggexU9u5hj8frSjPv5qfRlv09tRyybwQqflQ/kDpGBIPNkMxJw/uTG
ITKWZt2hB77v9bSl9aYTN9QWJMrOX+JcJZItDD02SV18K9uyYeqy342te61J3kZ/13Bez0cEJq1a
5mgwjV4NREtiu+rrxyoOAlrI1WeMkZ+SsHovkrt9E0afboJwRktG+mfeuy9wfVXTAt/i22h5rw0V
7bL7ajX3O8fUPZXI0JVG4lOYjO/KYkOjA7pM8ZsQnzPM1q3xoxoi3DNWsXUkgHtl4ZubpL31isBc
MkYmxh5zDxuAe3Hhtk7vXgtjfMwjxl5oXTOSUOr+La7FLnGSDxfHq1chtjQYFGDtRiHN1Is13CJD
ox/cu9rFzyN8jY5PdYuGCc9bHkZnLaPfETPrCjVAwGWRPBiCmUbvUUUJ/zmO4tdae5SyeuhHx97H
NryuOgcKPucq9XJ40XLODlqXLuOqxfWmtEvsIqnvdNDydqaeYnvuCs3hScPW7KcHMPCLWHsKPVC6
Ye6REFjeEqct1ypAYG6g6aMaoMXKSK1AfrSo0DJusrpCPGv429rMX5CkWsjRIpKNUxMLg6hGZuZT
utO9JoEgZblLiymDVUfbyrA2BlI2sDhoYLRK7EieZACDGXVjlcFvHYSe5rifldT30diR0B4RNWK0
mb8P7n3PbjZ2qjE27FHjpaLT10Zx4czD6pStXCemrQtAPvN0xup4U90uF/sUAr5CBbU16hlgJ1wB
OVPXdiYZPj1CVdFrJxsLxSEX2K67Ao4ysFnO00sjJYMFwMsCxzGi6FIFJ61MjvxmzppgBxroJqrv
CtwyijZtm476hUHAd6jhxOnNINqEYVKThprf153+CDUIWFG9cN1yJ00ULtD2K9VD2CjFIfRobMZK
Xt1ypMvbWPNkG9NCzDhQjKZxZybT81T3+boBlYe0jO+zITobyaq3EyaTKoUVxOawu+uVUGuU+FqU
P3ut+5EVHpFRO2geZ2kxGGlbvd0qGJWPpMp9p7V/HIQdXhRtg7GmwBhsLidixTNzL4C2Zqhdjemh
EvkvWt3bOET6PbGENAjV/MCzd+MUb7BhIPowzqXy6IMhE23oj7UhhtIJmwojyWdN1z80e2AvCl5S
TABjqO962S+Sxyg0UIq1WGPwr15oRl+U4WKffmHKxmNYem9TLYnqHbVZ6bgq543Keo8JOwjxVmsN
AcDDWC4DOJy9+kJ1V7xlvPFBIazUit65ZYcAPdMlG/G6DJgQFmbFwzyK4t5MvA+ZTDhNB0Ck9DEQ
PQYIygLNDVapi2/HiTTj3OuM5gpVLFDnj08iinfQsJlQemyEkFkRVA26edBrcnQNK/ksk9AmyLEG
yZNVKIF86ayHsbp5BfmMEgZnZMe/Ggx5tISJ/0XVjWWObNex55QXpNOCWcE7qVhkn5Tp81TKa3bw
D4PLE1gPapdVPGn4HMy1Qcdi0QOXI2gKMG3yRWYq8zUmjFObr/0807eCzqPr15tWIMrABTnuiB4g
BRWI52DSniX86JYlTEECewJLnvnvTGyh6flMlQdiaij+nik9tLM3GNpZOeRb9Y4LmJSscXBDjU5e
KXL8V9+p3RMtmDsu+Hec8r4a0EqLytSIhSNHo9W626AQyEhR4cust7B4+7MjR9Z0s+QieN0OAjlo
YZJXK1EfZLoF31gtuoS/JnP8V/RQ7T4eqw1GLmZRoV6ucr3QwQq2T42Pmy4xS/B/5P3pVvnVRWfP
uI9G+c1gKNhEETzooAY2YFQILw0/O9flNG1sf3xpyzmCxxxQwflDQpLBALe15sk1NPIS+6glEhTQ
vmFlX64bpa8Z5Avgj8yDoim75tZVNPkTvrD72pTVNsAL0XS3qN1Ug/WYFyZTzjJ6cFr7NCA0K+N4
2vfm1GwF7MW2qaNNptSw0qQKLr6j5rhK+8sHfj7zGEmYdh86dxh3pGq7+G9ToGHoUFLkONvOVEf0
Fs7Ci5HopiP6wRw+G8njZookEKXXveZS7hVMuxXeRr0y3EtlPxo2KUxxr2WryUtv8UgWB7HdtpYk
Z6wOTM0TI187+Q4ag7OmAaRvTY1BdPSJW6XahykL4jBF2d6uqlPRkdCdqUJfe4jDNzwKJXBYr+A/
0j51tqXSf5EsV19aP1jH3OWPbLbPVQ+q3+sd61xH2lkgvl+Uun/rTWe4g6OWrbs4+SpDbHgeSosh
rZulYzPeiyMOYPqonlyOXJvMKn5bXYBXO86frIF8uFnxSSK1ZFIqrIqJjOusStFM587U1lxqzP8a
+rKOUdxQwX+owMhYAouNsDH8hh7YdKdAakJZTIp9+ToMwDHyxvulV92ujuHB+UnO/lA0vxninXo6
HYAwiWjIkO6SVUIDq4xQpbmhvylzLsqEjWo19An8dLxruwKLnklmfTaeO07PSzO1h51sA0RC9oCS
VBngSPz7SeWPiT4yxsOyK2tkjwOCHYJGL4UCqjdG8a94ktc61pydRxoJGVqQkUVuH72mmlC8fqRz
kFIQk9VWKPPYJu709xdj7Nia2PzKzElPkjyMa8jA34u77ISAnS5kfgySPjvmqU1aW6uLeWLy7SBY
WHgW8fEAjh0ikxDnOjo2EZRCuSbJkqaBtyoxIdY2QnTZbf0PrIF4UnuaNnkPcr+z+tc4HV+d1Ko3
LuyeXeQrKL3Du2/Hc9ci2/fFfMRtNJQjmsiXdZwQSU4idISZLcXj0niQFtApvDblLMchdtxJJeIM
5OE9MRiMXCzRTrueQePCs/Eu9l2pH+piIn+uuknUQuuefETO92x8kr3eiUggabV1xlsGx42uDNDk
L7p9EhEua2Y9OphJErJls5xU0CQhwBD/FnYDHwzSK8Y7Z2c3RroyHX1bSXvAaomyA4gZhKdyuJYx
6M++PpQN2phO6IDHUUAGY3PH9JBO9IT0vMwA8pCdVgfvIaKvGBxP7BDeZVIPDfwP40AdMwrn6OnQ
XxyMJ033GQVypzU23eHicZiSR0asRE971pPHABtvX4Bj2l0PUvs22wl2BtQLxzTBoRoOxuayR99Y
zR34Uz61eJuJGSPa+IC6ZNoZqv3tK/cUUnctMUO+Kt2t9yOJBh3Ng4ATTdqgbA7HaS/S/mki8s6D
tBEDfittq92kVYeLv0fl1vOWGJGspwkFVKmtNT+mf4XhamtgsYptRB5VhIwI/qG9SUqO+o7JI9lO
+Vp+u/iKWaEwDqBKh/WFFhzgFyT5oRPOfgSJCPa42GAqAXFVgg2lfCpj+MZ0wIF4gSgIH01V48HO
e209KdRqtaURwpubG88giqKf/AiAiCQQIgV/geAIBRp/tPFJVx9dQcwyZvcJEtEwop5R3IN9YCsU
8Zh+k9hYx1P1Evn9aUg93AakJGcRGYQdHkHReNFW83CTQlq7JJr5MlXrounqHbmClyLnurlDs3Xh
cZILSqugi/uDZJdaN7rc8mgIMN8kINha9T64kvR2Ame4txGFVbbdMdnfxxpUJyPhbtd85oijHv5G
rXCfFiWq6lYixS2LD86mLDhRpVZmRkGLawMQQJIjEtWazRRzTEjH+tMKi2Rl8O4WCVGF/XCCTXY3
QWnAxBL5KxO41nmaNWY50QKSrYFTEKLcXq84vq1y3iRlfAGcned4YRtEkUCLNFbJpG5ouaaDNTUX
5WIzw+GB9ZYISyRo1IWCFNdx+siMgYiroDtXwlk3XjPjgMN2LRskDg7iNRSO00HqsMLgEL2NBJpm
kDK8bI6DYkDtx65kPjKz9Dr0rZ7oIbfa6X7sm6cyTNfaGE0b3M5IdWti8OyoWzXEDhjakB60OrMw
u1bvTW5GtKjRBmcmgmfIChd/fEN9cokr7N6EHzlLjXOBNKaPFGviujZNHLfTKTJVhD2Arcgsed7a
8K4OQMnLaULC4iLeCCCSrrPgDCL2Mxpx12XS2+gWKeilcpjPg4tk6BI9Z/qOuv6SCCsAT6mebBaV
UuXZus75U65DF82/KUT75JXcZ3AJ49G676MSu7AM7W0mk3Ex1pyAncQb7kWu7XuPVnvSnAzD/DCD
fm+ITLL7YcVv83in2/nKYX3Z1ZhDOcsSJ95VEYCHCnCHo/EAiVuthW9U4Mzm7Xefoc9SWOIpMe1d
0jdipVX2pVcvxHsTWUP2KkoiHguNESOuFyb/9BNGrA6heSIKytgWvnzqsvKKvnT6TImiyCVQeEip
17DlbeRhcC5xfhxQBe5G/aybXciHqgHYXLiCX04BZTOnqIaWKZ09zivQJSQtIMxas809N6X9wRMW
rTqP0yzUlnEpdCSkiHU+0qCgNB+Wk4XgCX9pUybOJu38g0h9Sk30WaCsiK0NcBB34WtSprty4C/Q
Os7frYa+rRh4DnC7QkmfPuOgfEVeQujR0J0gbMAb8jkISYOoxsl+yBCX1Jo+7F0/fUyYmYVxeLQT
UCKu2SSrUACt9IPpZSysR/VIz6pYmWzIB01CXgzJpZi0odrAaeYC9QO7q/5mVOKO6a6/dH2Wq6nL
vgJK0jrdiMDPtu3Q/y5sRY56U+Px0TdRkrd35tXtkJvTQW42DDaAj3QdiyQj072mMYXAVbTVitCE
EVLQ8+g5WAbiWk362kXRzBtWOK1Y8+oYsU5HXGTVc8QqAriniYX43sxIgOpruWt750RR8+AXzGBG
s183GA/XHa0e1MRxxMBGVMkGNfCDP92FI8JSfYyqYzlgbk9gkDERjS9JPXz2A9BgKLLk3LnhMunZ
U3C2HKmtsZZ33407PFWqgvjrRvgd6u8QX8Q2x6HV+/pbU0RHLQPYieOzpfukE1JgQKUI8A0sSgF0
WMk1SN0j9ysdAQ3xsBmdY5+aP42sD2vMP7QyZ9AAI9ZzeM5wivQTs2iGHQCdlM2qZF+lIiXNnsND
IC0t+RU2LdaUVeZOJjrR4B6HY7zq6/QJxDbmXUxb6wRvJsVLL6kesmEmeBGeFUE0n7gdNb1h17pS
BzPDsh1BwA5zrdbMN7ZJkDD/I/9cn9zXWrJuO2MzmBB47YPjZLiwfTGtfJJHIhe1PxhfZy3l0w+v
tBvpUOsFpOeIvB3ZkQEHf/0h87Eeyg5aUMTfMxW0v+VgUJFSv9YDsQCca+f7BCY1jOo9zxAmRrQH
J9LiPK20OWAn4MUCsh0ZuC2rHvFjTjGwHpgyOxpa1Ehdgzw6gJVR5FDpK5HQIoDiMC7rKPtW1NK9
fNVkekxgAQGmRLxcXQiMeR1IcqQeCa6tL+KNqI2v1PSuaMS528buQW/Cipoaq5Gfpe8NmiQvA6Rk
0arjWifvYXhph7InugVtO97arTfaKx6F58QOZlpLj+YstU6qtRHqRBSjZDYDKjA8jnjg8MXk/2J6
UxOFHIanKvTRkYoHRKjR9b7s9fxQduV9GTVnzcyTowrac/oLik3qK4+HDe8LDMBlKOEPyjrGPA39
KA8ei9p4BDYXdeZmFltl9DT4Iv+IvGqPenVX2kjhoyFh9ytIpqlA0vdZdpkSGwO0YXMu4TT781Wi
mCA3jnbOO7k1rSbYIV53gEt6JXQ+yLoopVfz6MjMEnp0QfRc1lbAyS1+DBziMLFdmxxO5iCHEGge
AWpWUdHyJnpV9uaXaiPtAFSJyHWfSDi/2moCiUnvomOiSLYUYvs62RUuQVUJwYrwlMyFbJW1UDV/
qPiIBtpCvK9qmSpyFjBjcCKtcFrKDytkAlySKbAwAVllVWDegoH8h5reBjOxHmEj08GYykYN5pMt
6xd8XDSAPfjFAGRnJwiVXK5/NRnOG2UTX21OJnirngjOSa9WtL+fcmLfkafLS2KJrdcXG0iq0y4I
Nm1zq3V9PNZJ5a3bECSoFtO66OXbNmqK10QPfkn03wtLS6+gIBxu93BcZr5508OW/CbyQ0l7ffWR
asZpdjVabNvekKDOHnp/lwXy1DXNZ2J8V06QUUGziFigtB08XW4agkXvWSJilBdJPq5tnaNQWUXr
umuzWxuFW+VF2MwWcRccdDW6e9EgXelhUifKRHo31e/QDMPVSddteviz78fMaiT+OZ98Q85QaD/l
GapV1TkkLBjSvbMVNjTPkJyERt1fJIeK6aJbXG0GIaC6t6bQHrAJUUJG6bkcOHshPFwXHahsb6Kj
40ogAsUJ2GOx9F3vmY2UVSpMnp0hhqhvlTQCdWpsnxa/o6qLNrKK5YpuEs0DQfcX5Z1OwFmGvWCh
YxRnPabEMYZpKcvmIx50/TjMh8G4FVtJnmlAx2XhMF5wuvCspjbdTDYJI7XfiE1eg4tUg4VKgO6E
ZXGUHxCokBV+p8V+ATMUyoPH3GHnRNXvIm1oETfQ+qiJA+PBmg0mkhRS1NzgM1Nv1aZpTTmb7Aw2
r0Vhgt7CdPClu0gN0aXsaASQFT7Y9T42hFxkWtnzu6kP/GL7mEb5ElQbSpbgkkIm7TCSnyI7eUkh
NXd9GjzottoPCLL3kY08MNSrt0Hz1b59wIlUncOVol+2lLbWb90BwSrJLnehYZDEgF+WO/GrWkmP
i5HoeN/YdZ1ZsfXFEAN1dXbqeLzYLtKe58http7Hvp9hftfrD9Yy/mEG85MDwjRzL6MRHWI/eoio
SJTLDSR8Vs6h5QFMa6RDtdExbvEK/G29WmQofY0+IrPXtfaVEm9EUFkI2CdnJyZt6zb1L7YDDRu6
RqKUoS2bxj3VRedtGRZ+t9r0VdIDhHLRfRgGNXIWxcTUNdcRvcyhQTmdetRK+YxM4PQK9cF20T9E
7jkFJ7oBp/DqtP/B3JnsRq5sWfZXCjnnKzZG0jjIifd9p8Y9YkJIipCx7/uvz+WRKNR7t6ouUJNE
ToSrKykkp5Nmds7Ze+1ppvLoCP0GSeW0nSIKr0gd0d2907qmxZEDeI/o0fWV+4FjJlyEmJQXRpID
HWb8sfNoXzaolFFwqnqtCEgxZZCvoJZHyzIwolUMBjWHHnw2G2xFBjEcpD0XDCxefK+F2EtN4w/p
Df0oSKvk4obbyuUoBPwA92GlMlRU4Ivq33Ftc+0SWllcyHUn6yuOuCc/CeQ2g5a3VPtDxMZrbLXl
NxMINfOJwlL2YF56OZH9KdzvNMY4LY2zHUs0rlWBZdXhuMxoE91PGQD+pqX1ZPmwl/l3Dvw+mnw8
Db6dHN0i/JLxKNZt7NO/eRYrWj2ueBWkYlZo8BrLeO1labwaUb42OTEDSh0YL0lqdBggOdoVfby4
JHZgrlA3to9my7See0AEHim4gzZHjeifbA4uJ6lPWJqyqZ9HULhTNXqENujNiXhaajOVH8AgVCdN
khwY91RY2jtB1t/kuoTvRm43BxZucp8rn2Q2Tm54/73fdhDtgQ9XhwhsXwXCGCI6Mnhghxl9yoJj
O031pbK6T63P95kzZlszICmkj40KVKVhzw3CLb4i/GR5CXXMyvQ18m57hTHSOFY2PYEQZf6iknp/
7PGo3yAcLEpOhbciXwOJrm8MCvGiEghdpJnDWDrKn9btmmtxdghl2DbK6c7gefqzbJxq00jOrG30
0aaNfYmiKrqF1mTvJzt4SGLKb38+RB3xlIGgaIftsg2cMDn5HJhv1AfIHghTgB/oM5EO7ZoeUIZ/
JQyIHTOK8Yr82bq0CaWE8aND1bCDIxVeYyiUV42D7Gxo/Hbz/GKfpGKnaTXTmI7suK7E/y0LvEr0
uvql3cZwBZ/ucK2v65XrxfXNe36oasEzGPQnPbarm5eP/p4X/0gbYk9VrFu7EI7+i+9+qYKamSE5
MnK2swOJ2GJRWaI8ILTWnL5l9uBnR9Mdjvpkdi9p8jbKorxRU/cvgW4BJCqmEC42n+oTDDJThOlq
9NxfecuDP9eJFpQZNklRvYo4/469TD/Isq5eZWa66BhTb/Xni6opWbXV9Dpa0Q3aonfvTaOhIV2m
G2/qrFcb7CMjDH3lS46g4I4GMA8OONpQZC+m4i2kFmFVVjWoYrPV5jjoxSkV3C4xAcKPfJD5txkS
v4OwMT0GNqAgnHzOwonUcPICwDVBHVwmFdUM0N0Pq3uKyplwzctKbqpYyGsmGHIMnfPLp6J+bjqC
h+ZjSIKfKtK7t8oKDbQB7jWSGpQBwC7op7C14EzL1s/+6SGAQLcTT61eWpqHIkoLBLJ4CyoSdl3N
0W8SlT2Ri1qH7bggpN1iSnwQFp1yofW7KZKvgbLgv2o22qGWx3qoTm7EWLlh6DrnLx7XfbOkA1S9
VY0qX54sC8M4tuHY3XPDz1FSnuBPJ2wHab8bFeG+RmmqfcO5ycnQqocoxxaJ/Soji3zBnAIZVswG
ltwNCHx+sjUfWX1ASkmsxeZRS7qtSrj0XBQc7X3avKe2MS/dyebeUuGycxhLCQJeDL/w7zbHrZ1u
53Ie2t9FJGAARrl2i6Pqdew1c2eRYU3TDShQYxXBgfbKFbuYufD1gTCUcDCPyG2NBZE9gjXPIL2v
THIkWNm6smHU5XZVrvtSs6+jk2RnGtCroWywZLfPVLXC3XdYE2wY5StJE2nmPUUeZqsgi6flMh2b
WzX+GaSYjD1kXh6sKbV3ZcuyD6UfASkIF13Ifeox94CL2q2sUAtQaYoMpfL0k/XX37ixC9A5JMDM
IW1FaV56M3B9bKrnDDN3Hriina1dIJEumkHwJADgN8Qj4rhwyivomV6WyvVEzb+u6/ISNwhUVBV8
97UhT38+ZHAP3DLVNiMSwaUvfxOkzmaK6XQq3U8sCByEoaDbmWQUCy3oAHUHSkBbnQjlWI6mp3aj
E9rLynM2HhseeMC+XUuHG7XQXBfrOzn0SvXk0M6QvziXGJzzlr0OawtVYhGgghmVlm5IoesOE7ic
hSbCAsJTMe5dzYUe5oTUAuVTyuvDdiJ8ptmGqbtWRWl9pZm1KDBdp0at3xNjHA/MBxFBRFg+7dxZ
GFYErvX5IQ/RSWvqXnVpdnVTJW6ZqTQiex8KIQu46UTsQsAzGzOvf+q5CzctjX4JvHdY70bnKlFU
znLv2diZaNTWbnPISAUcphqpIxxRJzZ1UtRoxZQFSETsWNnF0dF1uTasLz1hwE+xVX2YXvPLOxtT
X9xidmXRJ09oPDwsYWCpGUc3QcNSSVjVKSkNqkXCB5YrTX9nKtuM8TSezdgp3vxe+6WVaNW1aDwR
PdbvZBxvixDscwK2Upl2dNQ18jg7y8Yvm9mHUtbyBF6UR3QsjlMQvlkNE74+VsY1bjC/wUCKZ5ol
IUIMylhnoB+OGFvx0MUtvejWogGCdBdlBLC7Ip6uCi3yrZPDvsoBMpjPAiU2wuCYuUIdXZSJMmmX
jtnZy9hSPtY5M6OHR1CUHej9ImaFWuOWGa/TILbBVLgnNdTQ5uqkOURQdohW7FfR8/8PVlahg5iJ
OhaXJGeQ6NXWRG8eFkkREgFv4Alf1iP2UoOi8k0Vz956JPrDmAl3P1SmwWimY0BRC20jYV2/J4KM
jMAMP+aNbfRHwx+JmlWlOTd0F4ZVovFQtmO87fMkI2KHD4kf0WzITEaqPQJYr0X5L6NP6b+1Rkoe
XeoyLmc9h44F/ZKAAAILezLvVoYXr7pUea+1U3uvefnDZMp2FpO8TQZLfDa1yaobCoHmGS3jKMFv
RJY6Uc1TG5ZleK03E/N8lVgGCM1OOxp6v2pbw9ppuW8x0q/eJ6bc60DynluufJKDW7pOZZYepI7t
EHnPfJzSV9KWsn1Giwyad4sIUQgyY+O2IAIxKoiYTDdm/RqkQ7WvYx/9rK7ufWMDLAvUtcMM8i0p
RMtaLbKshkI+2fbif59zoKVumaL/2RMIsTV/6m27yxipLxw/xST29M8VUiEw1ts1/xqgJkejioME
/eb2erec4FPAMUwFVBDyQZktDDMBTuTCPtSwvmXDqzdwSKlccjcczdkRD2VfeK6gfuMwXYV666/T
xB2XuRjrFT+g9iQ1u/OoadxXp/PXiBrIf+PJeFcTLMTa2Vm58zvxxnU6BDmcU/AtVHLFoh9cmMA1
5I6kJVu4cp2UIVvSHf1h6XTyxWPYiKfWfrE8+lGVCj/gDdAFVFl1KIE3Hlud1AtDbcZKf0kNEpZ6
Dkjz6lG5ob0q3NZ4hSXDguhr9GCn0Nsx9Jw3uCZgIOEnFjq97Hnse0ulaB2hqiDBO0np1flRNJ9w
n5BnwOgpNVDEeWXEXET6QECTqTDP3kBk5tQE1kakqtv4Bc7JEmzjBdkbs/6qOf35zPRLAw6zLuF3
ZNEuD/0PYXct8rPBoTcRtJs+mPI14kBrTn+1uJVeUdxE9wttaHb2ODcciVJakh1pH5RZ8IEx03wi
aQtFieouJkKji4xls5eWfVGiveluZZw8P+lf++jVDHTz7c8nmfVSeKSdJcp8tTkfHwv7mUscTd4P
MC1bihhoeWmYrGu79K814SvXv1dAMuNB4PjP1gPXtlxhWvQIpG1i1XpaE/5Jul3C6oX4g4AIJqeF
eqbWr5CVvZlLqONSRACmvacZIjQyKNStgio84gf0g3HreKlckK/XrthS8llcwuBneelpo6FZCaz3
NFIJTQnDnY8VkUU1AQ50XnKf9mJl7WlIPwUbK3T3LmGINzdujtQn+aUYiG1Py+7454M2MAzLBuQ0
fz7Vo88iZFCfmm6395Vc1F1db/JOOntEOcG2CoNw77nC2o6EC+zS+qfdsV21oJV7/n5IOCJqHile
rj95Ot0zVCcggwl4ojFg3ZScg7nJkpVl0dm0iGtAs5y9JV1j7+FLopbJO4StvvM+tBWAw3yCjzDF
m4kjByQj9KsUzcRzZZzn+XfED8v1NppbPEdw+h4JnzHLZSTXwDWbezYAjCSKPDsV/UTAdJeTBw0/
9NbSIV6QWuSu/tx5VghCrSGxSw0P0x+id0Yy+DeGRJGRcR8Q1tz+fJCCwxjOGnOV7/MgSU6535QH
YpUWjavlL0WDcf3v75//QzTsOqiuhes6pjRtx3SMv9w+WegSjvTsj5CmOfcrYunL0MqXn108aT9a
B2pkhwwH5BbfE0UNwGuPxc006VIV2Gx4w6KVGw8wYpgDHgMJZJBFJbyMLsQhK8ClC4nLB6ItPnMg
65QmCCcCHwFcYTy8mly7rGH/qtP66fYtVrhWaU2XTMgNw7oE+Aa2f/+SxfMl/csTgyPRA0mBVsPw
bPHXl6yXEtZ92UACbPOOLqqTL2IP63yXg0Y2iFPIBkSOtUl5TdSCfnAze6HXfnjGXRydQx3hWw7K
Zxeihys8p74PYa7t8lKPF4rzxY9WPUce3SltoTWVI4ZimfNzKnBOQfXR6f7PKSug0poVc8iyRkaa
D2eLg+M9EK2+g/x4l7G+M1Ki1/CgEAaVouBkahXt6QncqYjSl7+/JH+1L7lSB4ckPeFyVbDp/cXh
owrTDKKOe1mDKj+jkfTbSbVvMsaIQNeeDXoDdUBnK/rxFgydv//lf/xD//J+8NstyRuBvNsyLP0v
t6DIvLoPQ3gH/ig+Ei38OThi20EyByQLZCI2tB1RGROhJQxhe7zcw4dIJAk2DU75v/9b/m8XggaF
qTuGJ3kqzH99GlgGtShXTJx9M/s11BUne+DyHTwhAHB7JwDr4Yqp3eSl+V/sXf6f/2xe/u9hSzaf
Vt3/ty35lqcfWfjxz67kPz/xn65k0/sHdmPTYtKE5VfHVPdv/6P//fQrm/o/sE1hSMPqYNm6LTHb
/S9TsuRLtu24Tx+EMPSn0ZQVpAn+/d+E9Q8HU4SEUMieDVbD/v8yJTOV/lePj2sKEz+cjlfKsQV/
419tcUHNxMaHZDOPKeAWdSujDc7FM8+3vS3L9JDGxtJT6ClJiyaFwu/3snSO/hST2TF25ZqoAuzA
2K1qGZfUYgFOGWpZm9mkGdEa7rURrb1d1uRNk+qVxqTOlQzOy9R330NJmy0b7sgVmRZJ4pjSeCOE
QOJgvluuQYBJZuuM/r5GE+PDNCTwU8xk5yVPwwqlILP6eunoDmynuIbebwRH9MMJw98uRxbjvZo9
sTipTUCsjwi0R5yRmsktdUtx1Ix8QQdMXwyc6DTO3Isu7QlLcjq6HK5LW8BnNk5BGAO+rKq6WWVE
krLMhTtfD6AdduYLOQ8IA8FcLmlToaeuN8VQO2jrGqTbtX5TVoTSWqEEcgAjtTQTGA6/eINxJ1QF
FPrAdo2vw1tacWfMrQqTi3rSXVuYHM5kMafSGcJakY21l2+Y4hzBpUygvAzNtdDyTQadakH6083I
cJXn/YRcjJw90reWloVXI3CqpUm4wXFahZkHna6OcQuXqHtCUnU01BMUZYu2lvcCt/IqdcjTJf4S
1yCC0MAfD7pkwNvvAhpfhzFPLkYoSZgdmRw52WkIqk8j5ObB4qpWfi1e2kroNPFd5sBj96Mxv+3c
y3GItdc456QUinETMgZokGtUjcFYu2dqNg2wrt1xYsDzOcSNAtebTEvP+x1XjIbtvkB35f4YCgtq
hJlYzFTbg6hKNGzoy2ZjoT9KcIebMKNNPooCEyIk5caUhF0P1hbSnJj3OuEKZopuZtCsre5A2m0s
T61yiDNCBJswno4RGrm1rIoPJSRVIKPcTcMuGdfxx6hUvaHo5xhMgIr0aYro7S+zjSHRiiably09
G8R0B8vAW2B4Ryk4h6WZjw14EAssRAjk6PSiymxIp/apJzt561PimX1M9mbSuYu60R9t6AbQUIiY
07DqLjxb9yGML9Rgkumlu6hPRL8IHNtYgBvjOhXNLIGnPQe+t1MdDCsLVDIJMtmiK8CstIGxJuMH
SibQanYaFJ8BZPSFEcSYo9sKbrSfrijdoNBjB9ABN5Iw8gwkJOw46k1zObbdw2xbzHOtIMu+/CTH
Fr27LmHN28lHlwHJ0Ii5eW5++DEEdC/DWXnx9JBtbcwrFwNDXVl3vbZYR9y3eApMKvrmreDKBhrs
9KFAc+sn4WXoy59+8dCM4Uevo1ZR+RlWLd2nkQTGJCPDKmRK6iShsQCmCd9De03oNs6TR8lAdN+j
OWvjQuCpTMKNSq8l8XFVZr37xG6iAKxxu3Jjj/S3SJroT1VKtCdDoVmXa8ahkh915DTrNESoB1oG
QjXeA8T9b3Xh7VuCS3GhTdsY+YZmWP4qp7dSIDM9UEo4Tb6bTJjksFz3IRGHUST/WFDpr42glfJi
zjDutdfgUyfEAIJCFw9OaOepVxcya5xNpJEzUqCoZ4TOmkcHY16VT+mOa6woFelwd+ipmAK5Frrl
2rW/IEXxRpM3OLdVf+0BvIDBCVZF+HRQ4G6Y+x0EZ6+BTThY3c2Ipw6CHurKJtHfQ+YkcwMP9ByO
KwGG8XjUm/KjEOEAmnp8TWN9WPQNRUUQIMHojZCQdtIQqZcQ/CGKi2XNgIJY4QLU4oqkCMjrElun
CqAGUfHTuCb0z+OWEi4C61L/Qu4ldqmFbisNvYUgNWOBLz7epOnrxDDgkrXJI7Hi49BOdNpl8Mup
Cri6HtZnX9mz1kvoJDJoXZoZ7nhfgsrvUsi3ZDpe68IwT8R9L6oapp3sU28pkEtec1IuV/CwwoXA
pM6amObLqEOeBRo/UIgfgxEDqbTSdDmmXMDIS8N17qoRFYb+EmAbjPyCCJFC6YdGc6/02fFlmoO2
1sr6065y5xRLHwJO1z4mxgxzBQuPMAl4juVkPKwmFms3yO++oapD177SWI+Yxk4L2ehqEbcClV7I
39TY+FWMPhh3ouMs6DjEGYEKrY9kcHDfZcTQ2UbWXjDQEejd7zGovAWllb6WmeaCfyvWDPlNOq5V
sSKJveX8btIZ465uUrYeS8XyMKbTqy7BKRkTjbjKB03MOfpkldU9toBykw/d81xOL64ddBtP9IBe
67ueRWqXGECC3SE4OZLggCq5GqSmYfQZpw3hQkxxneiHbSO+RSOlXUyF9E1ax7BzBNng4kcfKpq5
Y7FD9e+t1RK8lAX8Ma7fLOaHejyEJzTVi0Q/URwXH8LCr52Q045bakWb3lrUBaj8oZxIA8XBucGZ
bZalXAmrS9/ElB50DHng7mZwF9pEbDPULbvB+fKDAVgxR5TN2MTkw1QDNKdKh5lGhs+t4TnfaBUt
y6Ydt3Tb7VXlltlNN4McoKsz/HQxGbYDsbnl1H0odxBzG/Di0Wx9IlGNpzqpltUiqoL2kVf2lT6j
vc91YSw5l5y6TEX3jCwFyJzLDNfKQQgrOgYWmV7GcPcSJKgy3jEeKx/1CNGK+cWmCGh3NZYVXEo9
OBZQqc9IhgHcNTYt7+endYocK9FQdta5nh+bZ8Y38hbUankULPoiRdHjW8VSOixaXqe8fQ/Jac2u
/8N7NvdhHPSHP/8lcmup2xZvn479D98n10r6plhnmYqPgfs5PFEIcQPeFr3CMn6O+0ITiEmmBfqK
Phle7Kjs8IyyU0C8WRG7w6fE2zBdKSVa1WBHFjYKtglk18zPe7EifUUcaevpoWnjdEKWo6XpD86V
/hV7cV2H4dwq6vNUN2KLuGWMNXXqRJ5vCH8nBI6G5QoZ/Mah+8xg3svBbSJh7DR0TElbPocdqBI5
5m3LyVubHuBix/LuZfUM6XDXkUBYIkaDli3YLz9/aYaM5G5zlWnJW8qqNQstolhL09TnJkJtYTyl
6Ez0Tdd+SNM7+0oQdSi6H6XzMKRzMUuM8QzsLdqA/tNTIGrqy9h2Xls1MO1JGvQS0qELfvbsn4NW
Mhwql5mRAQkYFwzBocCBoBOzqeIwS2iKwWrucjQroPBHQDN9Re4UQh4ESAYDZKNB64tT5UmBX3kN
TpdMlneG8zyMtvFbRxC9ispp46Vms0otHxJNCELFfe2zjwCNQi/VscUXgMGvO3RlvBtlsuMgd/CJ
MSjAyaSM8ZO236QloOCy3tis7ehCN7hf15X2aANnU4PEyyY0T7HGYNQGR1ZCFsYF1AXN0dVgtY5Q
8VmKeGVOd+FRRMiTYJ4bpwmydp5565bD8BR8OSW9I4xRNhOP6pmY1iQLgzFTz5ge0OE8IB7ziU8F
oV14F8T7+GU6/CXZ3BnyhQ6cNOyByexIVNoYWrswse0/F06RmUvIylwcuJVQk+ZNmC+EM2y0JzGU
Bm4MQ4z1aIHud1ag+KsJaW7hozqt1OGp0baP6LuFnghmZmPR06u/7OErIirBJumo49Q+cdLQPTXD
eU6G0MXBpxOVs5rzWBVxB/bY5AbGPvirUpyKT4urZ3ZHYOCz3CB9q5jmBK3/HMxr6lFv+FB8lj0d
ecNp0D9iVK7zNxe6AwfbeKPnb2OGG5/ssqkB92guOxuwnEYWycgIjHnKQdlQg+OcFHCuJBYzYdIi
xT0WMbYpkcWVFY1S13t3BjjOkXWNklBbAt1BsILxz2mndZKmOdmTRHgxPpjXtrfjTcTdTA6O4Ayo
f5X8ikoPToJZWGv+aiydB+GRmeMiJqnBNlskUwZrtDVzMHtoFfBmJpZtzkSfB3OciDlW3WLgbDOR
yVQa66DN144NJ2gwg2Vn2vOqgXxJdG0gIn9jmaRpPk/cCCe4zPGwMygaNK8hl7YlVy3Fs2sTGIwX
NgC7HKC29kZEupKzVRmPB7eBhB7cq9Z7McV0dZFKAeJEEgizpi3lMcSNHpxtl4Fm6YDqZ33dotl4
m1BizwSZw7OyNl8CCkVkgu4ssscbff1Pz6cH7McSYOTg8zJlSj8Ma2UB0jKYBuSiyI6YIRRXvR9/
9nivZoVIrlqT3pB7IAcLyndn5MDVcjpGGJ12QOjp/2OWrHF/aKTOK0m6X9yeE51xJK6osTU/Irs6
ggh9RPlcsZ8gz7OCZVuaD3JD5AOgyHNFmJAKoks3RrRgmpn8LEr9YWopw1pExQQUNxB2Bwb03NMS
f3EOu5LffE7xKmWF2c/RJ4RzgXEoRFoA+hnERZZ+U+xxs/EYRkNjrhPf+vKr0lmTnvqrqp2187zN
0EGArPDYvvAJE0IcB8TK+W8q9LCwOcVnk9bNdgjS76DEIw/JC49PaVCZ6cuIlvFWaLYzJ02axcTJ
D2aTckIbs/eh1qwdKY2L2Cg2QWNr1zH2GA1rTOgj5pY0xPkbHTOoZsNomxu8wzyKrPBmdyH8CKdB
kS1o2cbLMo0zSOwu/rvMXg2MS3jC52lCRk48gNXnCEn3w4lvpGos3GZgQuCLaxzG19RlmSndfJVl
0IL9zKTggCoaMCzhiHgCESZJt2lwQZDH6DvibPQ03VI71VZAIps5MmfMV8EwLjAWUhXb0GLKcjfk
2TngoWyihywJZcCvhiUaFJZibl7xbMXW3SO0x2eGK32m6wFWtS256rxSIjp4GoyPoDm14V72zPmX
E1/3ipeBmrz3GDwTclaIc6xe8uI2uLvKAY8bU7qGv+vyYxh/qeGKNaZqL+Owi8dHl23Lt3y4+vJg
eKuaHAfHeamJYBjUz2r6Nl0s4Q2hvKmLN0VBq6Wu0PaKaqVwqjn++EXOdhn2PyJ8SdVZaz6S8dzV
yYzJHxmcr1E7UgVvkNrzEoP4Zqc/c4eNsIWHf1qZ6tFN96DdNqj1k4cWvtKeoOYH0ku8t4baufRv
I2s20C1+M6piIlbM9HfwVGdShf4JEMpfVXxP/ZcWwXWFQsbqiVPxHpE82vlGhu+x/+1rXwpCQW/e
e3o3Lr7cgd2HRwXC8bbq1+W0tMZVgqq1Hj4Rfc0yrnde3u1hp/XXIloW2MDF0mt2tmQu9xDZPXFv
RyCbCCpDsYdQYPlEpmQeanqAD/3785gSIIOH+YM2dhO4G5exoC1jnOSncVraap8CfNf7W4LjR0WP
0NRnHeRYPM6zpl/pBvnDx1pjDWVP34AXnaLXkKwtDAhtL2YrHZKZRihYZ32kYPfBGs29/rvTD9VA
Eq23HZybUdaIIegZ+R+ltWutFdv7UK47e1fbMaoKrBoFUuZirQz0+sxebW+mtZensYb+C8rDXTv+
VO1HVZdsXkiXjav0TnH5Plo8x5J5i9yr8EgvW7aHuvkVmmcy5oluAseBQ6+aYyqtWGKyfYefSAxU
EoUk8POjseFReJ8oq2cmtr/eISn3UUZvA02l58P8IzButQQ0a4B/CMNZOF5tsck4GdEXAfxLQuSP
RB385NMPLylnpBx0QlF+usMyy9a+dcAqO5kP/LFwak9jsc0QoTCtYexc1J96iml2KeITYALDv/rx
yHCAgbdgXDdHAc3qSLvI0i6qtrcF8E+yQQZzp9l7WNB1z8IFTwEj9h5ykx+vWT8duGjRzDr6rLfp
uqV2mNwHQekRx16xztVvmzaPrn1rYCFS59Ja+yJbwf7zxC9D/IoYw1PPIh5dR0wEyAHvVqG28fud
2/1K45NZtFvVyisoiUVVvcQtsBTEsnaAVv7ea7ei/3akv/N7ZPHtuVYvlOZlHOKyDWcUrpKDii80
wpoALpU/O2trNmfG9xZiXA2tWZpyALQ/9HA3wGRWmk7gj5wX3lpGTDCIMEVur0LiZfMLOsu53YIH
y4216N74nlSdjeFitzvk5+zsHrb8Nn9vwy1btt/TimQns0O0VbxGr8RSy8Gq00+9evXSN2Ro/A7d
O7kudp6fLlk5Gsc8gxaCzL7M8sWI1mF6zTmyD/Li5rfaQjMjiD7wF6hkvDLeZHG3KYs7fEweMpVT
wDMIfjUJNNW+g+G31+w1c6HVGJroACya8eIHd826ZeL2pwxsF07yXXuXkXNmeLG7a1UcBu8AwcLT
3vWRs/rv0r0a4tK023HcDNbcI7EeJk1wTaBAB/5bUh6zeqfRt967zls8nuMEV++S+GiCFmygvBZm
CkjOvrMrpoeKr5N58tNTH+3ooPbZ3qT+K9IasyhL2EHvfziKbW6D1bNPPzqToCfiPxDam9miB4ee
rLjKLIAENM741RKJ5oC+wJLBLBMHgyTGip/dIhohGEaLkeveKlPD/LR0CIgswo+2vKRAf7l8wrjm
6RrLeXP0ggPMGO+ZSnyJy1PT4ju56u0NtZok45f584hL4dD1Fy380TDiiL6isuIIcxXWZSyud5ve
kGIdNlaDPyfPvFA/2u7KQjOm50SeuuiRhvtpvJXiXhcHLd/2DXjHeT9B/H5z+kPOJtbRmkp/u+o2
ei+sMWm6S82jEewb/yqKj9zGzAXG8bm8Ko9DHvYU2k5kHr4UmnrJuNp1+QuCxnNB9hZBTkmo32X7
iXyN+LPfzrRNeKjBv2sk1WVzTqS+fQIFXjiYUhfPUEQYGCR2qTU9ivnUMKfYjhHIls/MgEG74K/3
qhe1xMcnYozC79A/V1wpiPx+e04HSc5NskyJkMrG3726t+qMkjU1tpjK6OYDejbXtC0JvqHw4zKm
MJc6Wh0Z8KKOFxXB4stXgtVhrStMzesihGN6MKybh2/f0n6GSFI5NGsRne/h3sY7LKlO+VUOb1P9
moQEr57riKonfjaXZr1tw1liuemJRhl/oSvWsy+hXsP03gTtDI4aMTTDwi9PPCO04XNST+vFiCtr
OINWA2MT400+silb/Yr7BxL/sldAFtSeqw4Q3qpQu70Z1PiZ99E2N1RNyAbjABbsjf2LK9MQwZ6+
8K5Akp+bxkYEO9mh9No/7ULhV29w5qFv542fTQF4nP2ZfXMs3+Rwfeq2OY3zkngLpnw5di8J4AYN
a7o4pmonxp2PP7j/TNlyuH/Je+i/IySOE4wZn2psM2p32/ptKFxvOxKXimrpYpMzVm7zbVOxGs2p
iV8HCw979pj2Vf3Seu/CXebYVYoej9qIsPvMQ6fSjSU3vr7Nx49ObhLzAKQ6lqt2+mRCPmhfiTy7
3lE4e34pMXikyHOH2+MXjkiuLIgQP8Oye1YF2xikPI1/9AXPKh01TuwwNrlfLdp+FXG5P/wRUbSx
Q3zMcpp4n1P8FtmH6Plwu+vMWSPOwcNDv4P/0a0G8PxEdIUoGdhe4+yF84alf/bDLkE4yw2hryXZ
aHGgzzuCGMrwrVgSkSwm3Ebjhk9NkgyI56JQPShF219iAeRRjwmKCkmmINRxg9567I6VwJzyoqXO
3KElWyXOkti9ORL9JSdwEIUHD/snTmm+j/fLhRnodpcaB0VEfmS3jTFGDEtdfjiVxjjrxfUPlOZx
tJ44OPfzxCWmcVa6/FmQzNv0q9Peepx0RnFNA2x0Kw9DVA8byk5v/bCsjIOgy2Ose/1YDuSVaPeR
6BPeFvi4UbFh94u6S1swGxr0lVvuACwjpu/7N1JbnPpLTzZNs4U65ag5QxDaaUgge7iVOttO+Nt2
cbXgk3bWDAe5iy3/Nck3BNNS3yb6Oqw4h7AhatlqqL+ngJR6dLnEKVIYBqxr+ZKI7sBeWvWji95Y
iuMMX5ZPituxdRc8sibxGgbSG+yFRLhtW3/YtJzfaKK1/8HSWe1IjmVr+IksmeE2TMGYGDdWQqWZ
2U8/n1tzMTqjPj1VmRH23mv9iCaffRZnpx8su2A5meYZbtFotw2PuHhvKYU2BiKuRKf3V8AZU7nP
n1XUJ6uDWtQ/agzA8ikixUq/GBkuvR0+wzR1c2LzA+oCilM/nab0szGMTaRuxQETogtsv4mTa6K8
JgQ/OM18EPemn5AXkXHQPyrtO4/f9eZelleRYA5ydkVXMffltOMHoQRxNg6Gdl+YFGQgbbRknkHb
W5855vDSC9tWO0M/bDp2kAWwKkk+x/SatI9S9vgr2cyQvx8GAQuvo/S+yntArnR4V4yvlvCSHOWQ
R7CnK+e7gjIRSoUU4AUaM0Z6Kdjox+UyTe959pD7L00hQOHZwQqmJCv0RGrR1RVdG/3YtsdMduQ/
ZXkk+ptIX6EsAt8kf7VoU7ARqC96fZ3ie5a9BtXZ7I5lQ9vLpkYvj3OCaJWj2d3j5TKo/yg8IYI+
qvfz4OrSQ5V+k+QR9ydzh9Ii8dH0ORR8W5ua9cKZo1N3DHS8sp+VgOD/GIinjASFxW8oChv/ULLC
N3FS0zVqiTbI15S7E3MX2qn4y8W3SVKkn71JFb0amy72qumN1U0m/wVHKxUTRQwyLfDHktiPM/Rt
4v+Myjsp/jZLk62KHzjf+TccwB7oQRLxUfqeY+tcsp7F0j6EjrXeu+RoNQ5Vhol2McdhAzmCRfHD
qmhA+JjyI2pT4myz7JarEq/yj8EJGQtvXfmhCAtz67NWfJ5z4gub4lInH6Fw7Ogq7NM/xTqhIKXW
b+j3YBUB7aSY9PRLuKLzITpffNgRBmON3wu7gsI+tc0mLxt9uT8G4MLLszf4jDg9qctVxKspnQhL
EqrdOn+1io+8mFUFXH+5kHnFnzk4A72eAW6CNUwOfsLTO6+dTozu2mOGC5FIkhuI/GGRQrdv1W6j
grj2773wFkvVZkICRTPZZg7+IeMF1HvhA8/HFznkNaTOzCEqYaPWqOXYjKt/E0lkFEDamXSVZVSV
p1J9GUs/JPRZRTh6SPfB9KKtAYUisTm3llBlmLxQP4v5m6XTwBfvs+5hhn85BE+R4LEdP2fA42S8
ptq5x2Cftxphl+SvZcRBJeBHJcL1aJNll7TYQ7eHB6Bdkg7I7PnsosB+avHrzGos+6Fl1xQ2dYfa
PJJGtlmDlxTuDqy0HO8AFziDlw/OfxBs/7u0YaNmt7XLdH1MuLJpcSB25jegMTChTmeU90t9EjiO
wmtUnviy1HC7UOUZvQgFROvANfOvp/yB5w6w4BI5rNeDS4kj7lQH42HGTJy5nL+z/d0CiA4epH/y
XhlbJdjr60RLC5z1mtP8RGU1YSk472pkXG/MI2V5r7STGB864WMDLg7pflqB630i3g3MymDRGBF+
WVSRWt/ykRE8+hO5BKaycbOxOFoDuK1OI8mRW5QwzYVAmPZciK8WaQquZedQqmJ6RcULHINR0JM8
0RXrnxCMCWLDRsy7SYevoae6KgOMB+LspvciOGnTQ6s+NTzZPegR21dyzfvPcJjdXPhtY7RoeMSN
+QiRtz46TeyMxiEzQPjk67oB4aGLcATF1scaNVQSYJRSVWI5Vr1Xkk8xu5qjK4/fWvAdmyIgcOFQ
9LBBSO8POtxHcjeKp1yfB+ebOK1Gc9mQp486wIrvG/pxno5S+SoDrLQEr+zMV1E4EnNHBCgjNJNo
pe4W84U697L8ajQqaDD4ngX9QmzOppXIkNvGIUYDkGu8jPwFWkCJDaEdNZ/vttP38nCrur+k/VMM
LP4WcESO+RCuumHdKA5L9F5iJBx/Z76KlhtYJFkmdNPmq5V3FczCxEexlaQ3c/lcAMCYIhxJAzHO
PwVjR+JTmL1XPAelTN4FZVEEHPw3QEMPAoVZxX4tegEXU1WaoMPSJVcfQTeGx/mFt4Noyy5FjK3w
1vOKrEzUbwYebQV7qXrpFo+XJ2KIMa6ZTg999JiNd8HalZtvgqNy8tqMFy1+w2ad6vtSPXG+Zcpb
1GJfeVYN2/5B07dmzc6zNc1PbDh21DsN56cUAGoA08kPU2D5Fm8iTmhru1BYTs3umj2hgt5QlcA5
yhAZXIh/w7C35cgquEdj+mWKbuQousLsytwBpN6Q4SK/GupTm7MtH6k47atqrzFxDA7Jp7xUMQbf
wtziEtGzd8C1WXuRlmNT7clBW2tXO8iLgfK60iEREESS91X6ATuZvJbkTRRRvTuW+1CkpIXu68zT
IfEZKznptRelOY0BeH/FTys7HBCK4NV/YrJvSPmHlq99I/sehH8zMV7qdA+x5RlwAgo1WjIFXkQo
qPNT41KpzkroN9WW8RUoKKlJEGz8pgWChqhDoczmUMuXQPYN7V+rfIr5o2hOWfJazmTecD86+vjT
pN9dkLlxdGF/1HkVGluTHYL0o434mtRbxlLB2raUrga3Md+20QelCqHuRcmXhR28inxp9C4m6e8Z
cviXGMtujBj4Y33vLUhHjqoTi3b7p+tOOtuW7obBoScTqSiOU+MO5F6EfibjN4DQgbmWk9xv+r00
+OByIhhkgEGDeGdvIY693wXlzdRfS/FAU6fqCPcaqr19KonhRJnqSRxLwobfi2fQ2pfGoY5OWihu
c4PWbuWzyF5FNwVCVg/q/LJKpf4LjVoPcaIgKQJpzL04ngCcoIgOBedIWrzzYLdYcSr2vM7aDtlr
tDys9EnOm14fWuXy9yaanwlXi7Jiot1Vndyp2TYsynkNNA/0RWWX+lbPiidkgS0EoJLLMzO+NSPF
6XXTrWtXAzIOjzFwEzbZHU9nax2n6S1a80tzPH7TTQ3/9YjARgLkFFTIPX8JLyp2J1jui8HHGW+u
kcZQPXMUdg+ZOaUx79PyWLzFUesfLGt0pnlEvnij5YwbJiTMQ0aET8dAzU+RUAOtIkvmRoAJm5Rf
wnhCaZdXvqIea91DlYi1JWMKC+rA7ojtzyjkmDZgvJAKsYtsnx25TZCwMKylGNpt2nn53t3JSeqb
If+SHGFPBIXYPXgAKqLhJVtfbqiFjlZrAXcQEbnkx0jXan6Eoju637W4JeAWQB5kv2+QwbH7y55C
/USyHRUC6myyHYtrz94vfgvj25CfshUE0DPEcC8S6fgRz6kNV+yokcmFo3FLE3YY0dA7PeMJvWEF
7ZC8WzYp/vJl/XVSNhDyclB15PpZIqwXBNERjUMrndr1QidRR8ataREb2brIuI9lvm+/huZU9R98
VPoAjq/uZZIRLPOeVVQnbuHECN7j7bDjrvMUIpiJ48vnDzU6INoSWIP46weRtXqjj2TN/i7Co28u
pvalpW48/wvprRqXX9Uj06O/59Z3LnwZTcO/z65h843NO8IYu4O60weS9/hELfBrtm1XC3ajK22E
ANh6APlS/6TpkY6vIfCtZe6YsWb5xsdQZ66FNZU1fdhqK5YvfQk8EkVW2131UCBiUhfPuL/mdewU
L2EDof4Dl1Jily0+7R1fmRHfw/rcyicx/IAEGOMtaGu35rEQbnII2Q2G5qAWXm7TNca2ug12TIws
7FyMIrcJueNTEqw2ZpsWVRSxjyn8DgOI6hr+VjirZEbH3WuEfcqKMf9nvd0CSdf5dUB8RlkVjYBs
P6R+ATLHoWB3jOn68Fq7ZAPQBOKXW7XcV/6I7MUfrZsyv9DMuNEa/AjSXQS8yMjzpJFHGX1SwkD3
KvmMLBYEhM4X5F2faNGJ3PK57xXbpHmjdEjag6CGM6VxJWEH3wbC0dQ+rJ5+OrK6X9TqGs3v6+kz
pK9yeVD90RVzPzY+CFzaTKlJeF7KE1Ajin2ZPNDw+lY5KmiVT7YHub5+7AWk4O71QCDsgjvE+NSx
Bhg0GTGWayRCMaOiVtuNBnv6JhlsaO3mYsluUe3SFIz9Xk4vqvBHEGgQvCnzUdH3eo9U8m/uTlL5
o8dPRZoBDoBR3rPsD4MrHSP/CnwMVyAHADhLO7FTMmOEExjVZ0zFucJhN/xDBrqJ7Bg5sA+dwU9e
ugS+JzcLhIVWGbfqI+zQKmnmfyBHzPqCehlFNHebtQp8vzgw7vGpd8myra4i/JzkdyLZCVvysewe
XKcgPdIOIUEnVuUi+Anbf+L0WouXWblNueCSugjS27JaljBbV03/TvlvuXYA4LDH8djAb7YsvKhb
HOBRoDvbIl9lm3+Wwok2UzXzMsL7GuKvk+qvIc9pCL2++GiKuzZ9LM0l6DwTGYIi/cqInYR6CyRc
cLAn3a5VX2o6KaPyJiITjKB9iMY9CEbjczI6ZGrMdoSmFCDgqJZXbmRqK1mHLiYj8i7yK2JbepG2
c/iYwWKkL05xuaWFbSpPxNZyIKOdCIlHqh4mtRZe5IfYsJ3YG3+tf5NL5gMOKIJMFKzdbf9BF0GA
Wmr0xeI6KD8iEX0L/UBxcZVzl1O0/zK5wgag/0YmBKchE6mVnRaAbBG+pf6jM+5MvA3LSOTSP8IS
CqJxFwQnkjzJfNPZ6pWBUUrzFb7Arjqmuq/YIrw2cWkOLwjpWHX7EVQvJDiXV51BhT4BqSTbeVwB
49RuxpZgxn+xdgrjHcJ4nggJ2Wl/QPO7yY2rhYqZJ3V4cNRS2u1I1sXkpQ22UDMg7dekuPe4E03L
zlSXNAuJvz57VLDwLWSc+gkFhPSGOHLOMdKq6SBXOKviXSWQtkeR3YZ9pTsVyk6ns8CxsBR7AgZJ
UyjYIoqAs4SxYRKoORYfk9Nu8M0naM78aJcXO/AUv8UH2R6wonXKj9p8r0ozEdVS33MbUXYrTlSW
wniaHDvhu44hav3BJdCTccV+4fwikhurdX7Oe8eg/bNj1w25agR0hckaudQ0+7pYXJmEkDZ8yaVn
m0oeSCM6jK1kfGdkII/3tDpWqq+WzwrTlDqde9UN4mNtncYRTdB9BUzE3Np1Oas1vk65fm3yj7xY
ARyvabyBZSl/743f3viphm9Rdgb5hMrRxq/UOnRLZw6fIiiOQ30aYYx+4phOnxKlgnhD5xHgsY1/
1Ogt72/39yG5qTgSUl9yYpdRBx+qq6f7jHKdHGPdyChNR2ppPjqFlgFjy9KTE619NoH3Cm47ejU2
ihLbGAJZOX9SWF7UWRy4pNMNfAkavl+ugibnH+KLButRTRtdtI+wFdoIOQLnb2/H6zdkYCelk+BS
V507Q6dI8NyV9ChisPW9BtfebIlDCfMzfAdg9cCywF+6FldvIOtwSkPhCIQFfMR3g4qCEfijdUUb
/fcmBHQkCiC+GQwXwTA6MgaGmGlPjH2r82SuQnQQ4zFXsc9mV6K/hsWPDAxKvHLnwFMgQY7yZ82M
GKF9NNDRZ99rEA/He+JwHfiS9QlSAHH+EmQ/4hQfJ8z8c3EXuivIlx2HhCbNUN8Mt1yT5m2ayfrH
0tFvZluSfvXuLfE5fbtzU5O+jKxloxIdn3pVBo6rfdchdmCbaSv4roXD0l0k663I2ZlkDg3xEBCG
2FaPOlDBVdZoGDsCfRC9qvEzhCHJyEBCXAW20KrDI6d8ZMY/owUNFK8dWzgmYFqOQYzzbwDnTfIk
/APxxcbg1WgKRxq3OOVaBNvWovklwvqGMqCcczXih2r4jw6OPs/8aqrKZW8T2lsGf2qooL7fjtap
n1dWjIMl74ktRmVs+mQ+EACKYXLxVb1GjaPYow+0tuI80b//XzDyG5qgZKf72fj470KFbCwog/mp
eM7K6UepSLWX9mZxqKxdyEPc/0XqM9xAdVxY0df6HJ8fuj7lm4uFTKoJvyTjFSkkmjUiQUK+4HIb
1gUfEOXMPfHM7PGy8NSSvWHZ/D5sYMODYConzrgA4jthAulyoWIB4vkjz/6BYzsCcg14cmh90pzV
izLcpKvIHAH6hT6RXF4vVPx8DUXlUw3LP7bYCaJhvVBGMG2bYiQkDbwN+LnzxNpQGGGIOvfrjpwp
BK6kNaNrxpwW/jNJybOJsgPjnA8TezdPU8mDy9A1GLmTb57zf1wdypoUrpa0ut0CUiZknSuQsZvh
Beq+DWjwyA5dy9yvEs0MYdZkwLl5kxOCtBL9ObxJXXWJU4t8CdKoyq+xekfdQuknIWWoXLkGNaen
IJpgL9ihbcQ1o1egprhsEKc7gsH6Cxq5EAkZfvTyLZ6fdfkrY1/pp6cuvjTYlED0DUdvzkxtQXGP
4UkHRAEr+KYT21iw2YnFVyjQQYPyOD7qmIPzv0H6nFEc52FgIzQDtP5reQRym/rT+hmywgBnyeIH
sY6uthxQsCJPVPiEEfAD2pGVY4skT49gMtnwrv3O9btM7nOb70bSvs9j9aYryNRaQmyrXyxKjeVr
Ecz+aUR9wndd9x6URyg5av5ZmefYVx3DeJm25i5QH0LxIcf7pdOR9LZk5UHhaUik7hPnMqtQiQcG
GN6Oee/7G+7QFRGWY+Sq3Dla+CZT2S5EP0P+ZUBA0ETkCFm+ycoXPilO5BVxI77X2MfzSdZeSHdU
qks2P9Y/2hKeJghDgRxoMmlo5+ATortVJc7MUicRN4t3Vb+zJah4mdfY1wPqSF36UKHXoUjT8G+K
P79hamkw85DmsWzkVBxp4q5DAqKBEGU9bea09TlIhBslcBWOKBQGZfdsAgA6qKMyesSju8hbUmat
Fe+YoYOn1CtAsEhQwYn1ahRv7AKbPHFJlJy2KU1WPqJ2eClGYiJc7RpLCpJmZKu+uC92I3S8Rffv
3YoMChLIOIi+elSNzxaGmswuO1N+exRiRvRc2MTnYWGIfF8+IA/b9F3i+8VohEA7i1hwDoJAsGbp
YRBYkJHHWXkpKRdo2vMwfc+s03T1sB8p/KQul2F0ol8AGShMVAFnCbUwExU5EKZ84H81TD8DkpN1
EcoqASQXfFm/rle3NpyfyONUGPJ0/E6bt7C8tuKF5VtNfyPigcXkLVru7PpS9Dk1tANyYwJfEOoF
J0kTywYb0KYLWlg4sqPQ2m/p2YCt27PDwWULkZdyibccCdyt9UAk6/ijNYOz/iwArOjXJGDL/rLO
9eSx4NBZOaE+PJWIeencJLTkHsr0fMUbiZN5eIVha5YjZj8UsML2G7hSYyLgTRxVSmJGul7W5gSY
l0hEc+aaFOKYCF59oT1LFSf6TTWJw6Ansei+TGcgMWjDz+jzJkqAz5H2ChcvUg5aMWjmZ2p+6lkk
q/EzmPYFXUTKqZsvAbNi+yGKV1G4FCx/BYGw2b53UDBbl8GmDKW6yf02WBS7rHcdEA9s7iZp/Jbf
Ev5jxZpcAlNgSXPcRribCH025D85fzREan3Wwh1lFHmMML33tMs5Ll9o2taRL0M5AHfQRVrXZ/p5
VGinkiBpJPcyceGKyByy0Er0WM9HNffX3S4i/8fBshMfquRqqE42+0ZJhl7NJN8chHpX576cbvGs
MAjV5OqQ4kcz+/reSRPwz7uhk8X2MJCspqlsB/GbYn72sbIxgCSvoelmDjRiaEMQrTMUurMpfaao
VJzJq+Ndtr5YH1J8Jo7ArRenx1lmx96geJZ5DKVvIfrt5EdssN6Q7fYUMMqRIgyiYCIjCsB8UTOE
QHv1Z4SAhyMiJJ/8SbZZD4ThaJZX+n0Fn+W1xYV+MzJawLhXDgO7xPqUocUC83CzirdkV4KUVAch
OzaDb+ReCoOcNr9sgTzxicXjHv/gEosir7cukoYIjjIaRpPybmo+LQg0jgF/iIzZDtZZSyXQZjtb
kTeq7yMEE4FgyUsyHbvpXurbXD+CHMEzkZfFE7VYO8w4dIcsni7fEv75Qhqq3tOGnm5TlY09OXbt
tl/syZtdfhb09q3Lt83nae4mayd8V0DZ074b3pjiUdxsSPdaB+EUx7zK2WHNGRgwA/ws27qZE+AM
zsP5AB8reLDS2Er4CiYsaeb61BcsQAOjS5dgAbVDYmu0g8UBouGa+sJXhhF33+eo6QRgDXMkfhl9
ojdJoNvLH+GfcP+xdW94vRpaYC1GsIT6ivjMj5h4wzaZ/rU3qmsY0lWbbZu8ucRa9Rzp5JLdPhsz
ECIvc71fYFfYxqCY0Fk9FqoJwUQNIH0pPzExYDX048LgaUDECsE1sl66cDHJURKeQf09659zpbPq
9K4RyJuuBWxDRPOWMvFV0X8R9sgT2CIX0CFMmBtROsw8vrM2bdVa3QzDryFibTpyuGK94cUdtvpu
0Pya+WSj+zNB8Q9rZgMoznq8m2Ffpc+M+QzaWmHzoBQXVfgzEy6RrHANelF+xDSmyK8py9ByV4Zf
4i99jSzOFSnODhNAxIgGU4mRttds9y0QM98/IrsofTYKqJt1mqnrCinjiPFrTcM7iVK0KqJgmla3
2aaMfwgKA2clyMKxXD05tAwRUHTrXlEtzD8MJBnRPgN8NvHl7T4vr1bzsQ5c1S9HXBd/JgZLtsnu
V/DKrzD85HAKQ2tMI+lCFesITHmYICyrMULw6rHeoSYS22e7fimG/x2nPvcQii5X03ZIeDp8btO+
DYibZZhtgmsiQFpsiCrHwvOtBv8QSOCiNKAxzyjB1wt8haztbwOWRKyTzX8IWnts9O+GnNVa/lRS
yPEddNc43HkM+syfn0X/aPOziDR1LO8J2qsMDX/LwQkxRdwHeI8dOFF0lG3KeJL7ShzR90VUEijz
taROhIwT9i7UV98yYZeZLeurEod20Lqv/TblcmQ0iysP+YuIEMIKFHRLIN3rMdfSkQ2tBsq5+p8d
XmZJ21rmbyzuo+IWdM8Ztn0NdV3fEyq3GRmbmpiw7IfKGMhf5MYPInm9me/RA62YN+gHFHqRKleL
r4WNXXZxyGGmM0jOYdbW43QBAeraVRjCxj53zxjGg6CZZb8S3mXwVvFACDPqqQpeld+d1wYVnTuB
+sAhRP2eRNC65Kty6C9RjeuEukfjZxpfevQj1hsvbEsodrCtlXtcvYBSYQMyBA6wDCvqtZheZI6+
qHs11a+vGag6slX1DTu2HSp/vTeCylL4qZzDzU/NktrSEjuPrQ2DVGpOe8uiVYssSqB/KuToa9g/
O6Qk+sQHivjc4tfJCMavgh9o/GW4NvmJ5rus/SuK3z4gz6pCbt9/mxYxpL7K/Ca1qt19FZzBO4W3
4j1Gco859J8ECVURDGuYoCu8DjxewgdnTk24er+lUoN2pLr7l4z7sTyzVCpHZgXu1l+Fhipyqtfb
j/LdyyQ+VvY/3op1CMsAajjeIDBFq7aJjaLuIXfHBpGhtk85SVT+/y4PFe/QKtYAZCJ1advrH1r4
lUMMEunN7wiggPsXCoV0nmdNHuqalpkprjDsOfNU/UxPHhj3ZdU2kPrB5fVmSYTHu6ziA0Qet8oy
YEri7+eN8HKfriPZi1kmwEpj2gri1VAByKiA52wZTgF9pOagWcgcgqcp/S0F+5iPhmOzhCdUaCAu
uf3Tqf607bYjVW/LMcVrPWbnIVoHkCJGFfnR1rtU8FOOJN3BKM7aXz/WQNT8trIuQgHAaSLZgvd5
RxVQV+caj2A9fAG40RHTxu8AamPCvql6iKl4m80K7mv010M+IYx5ld0rZPspAOXFrpgdobgWy64j
NpvvUP6XdQH/aIYm0TddcY3FA3ncG/1zLQgdugNTG/2rpeREDSWHVE82SPjDzGRVvfGhTcmxdrlN
5+2K2gT9G6W0SNZXwsRDrBBRjxxhZ4JMCLELonDiFgqNo0VELwtD/J4i0R0f+gy357AGtAPLU4Bu
EcJudfqduZQXZFxC80I48MwqFrCXOcO8bZDSyDdF8vUe2RTTB1PXOvuhLh9dITxCh66nPnrXJqd3
AAxouFfLwUiPrchyx3A4n4fqhH7FAVYWYXeBm4Tsm4QJXFvva7uD6eHI0rUKCeAD7TDAv4xNKOs/
9D+ZnK1s15m+CN+4EK3ocO9JuMaLbYIE3MDjTImerZCx6S72WJ2Is27pi+YR4+rD3KQZf6tLQqBV
mZ+fbaOFBy9i9DkRlJ15zeTvyLzxSE7yjswG34QaU8n4oKIBFOPdcInsGIm6xNcLOZre1vOUi2tA
rDD+RdVO5phi0RscgSdJ3JwkyOEWbqZSfgXry2zeaNNj96P5eSi2nRTbWve1ZgMBH0dsvFr5r/cI
+gg47ycb6AOVfgCMiC1gCEyOdxOr2g/+Sx92kfVkdrnX+uOqi+tzX0HeMMTNqaW5DFmEtKH7h4j9
5wrZ98mLzt8aDKjH7xz9a2tb55bg0yPYJ0aFlYEQ7xHFH7k8eClNU5Q28RMshg0CV5xFC8Um+JpW
7DTtQq8P3iCkPeaqrvuFY+QMNrSdzp9YABmKU4VSgEvWeLUQc0U+gUNNdkjif6F1k6V580U6BcnE
1lZfDkF7Cn7YL/qfUDwQYVf6xNVrgHkLZx12eqIIgVHpwqRStaLQZNcw5DExjqnorFELmPYAuf+D
/cBS2LW6fs8KtyGQYF1WW5SkVvXSlv/mt0a+lrU3Ql7yLEiuTtD3ctLQ+rcfDapN+c2w2fGyOyhG
E6A7+spPc/lVOJGnKRD6qYM1c0pvGgLy4Mcil3CEDIUTw+XBqf3PFHaMyjJfU5IhVBFMtmMIUYG1
nvksPSTI2xmYmQvM/8YqTbwiVrs0PGECQUzIeweeildTaa5md5qvqY+qU921fukDo3DtY3U5MTME
Etb4yIbgGeqB7+2NHATCJJ78biJhhMTmm54GXlgSYcGyHX1F/XcnPf9Dp63XDtEa6SKbAM0cZhEe
7jq+Rp5ly6N1JNeC8+um804X0nltZXQYNabqUiN4ZWZiSNCyyxQASzYoHbMX7qIUaCinBTYCASY8
Z9Mo2Qp4C9jcVknXiOpE0k75M7ZY5fFdAGAgnRkccgs5ET3dJxsQAwf795ZlwDPbA2lfTrzgJvi1
KkotPudkz65MP+EobWvhvAJK/DerIUyOkbM7QimXPdCfSvUHU9OJ6Qaz8pGw3a74LItDuRUROfjR
PzmG+uXM+TKV7RCguEl+4v4sFK9gHLXmzV9z/KExptaf5fQ6sgGvTPWq64zHL6QaHDcK4jTA/Ppd
UgObVN81fG+obdUxrd//dn8Q+ZSAL5fIFB0Ki4cPhTpDFdh36y7eAIeCjRyi4nXm5RduqXgTqtOc
bhnwdARqpMZ+CtpTzieo9XkTmQFBuL+J9hTy8mGNJF5DEXqCOzQrxzwKf+tkmMe/Yndp/zHsQqlR
98m39joARAnjgzj3zaLd0QyrBKno+yA+K/JFHA5x/km8CWqayVejs6xTrwCpErC7xVfYA+6BrCPg
4zIqnyt50hacEYzduuGQqsFglO8wKdtmeqLF8Q+VdPcZehpafWQZ6onU100NtRPy+jWIhmh7gucF
3mXFWwV2i/nVii9sMwYRtKI/gjihCawccjJCHEPK8DZHv7K0asLx17zX6tkqduvwMxW3VQSG3GgY
9nN001End8KXNR+yWtx0+WusEWGEOe11WN4Exnu1nR0VrKY2ju3w3gp7Pblb2TlbNKBR3rzxDryI
QwBKeKsK3noEMDJasDZN7U/fZYqFa99OQBL0t/wJ43Vq3xXUfeqlTq/hws23rQYvKRlLjtnswg3l
FnKCYbYLBHE9FJKr0C8FgNEe4xG5TeCF3WURmXCPhnnv9Ucc/cXJ2wiV0CPvAr7kEWk0WDBWXJV/
D26ZiHFMli6vEL94WP8OnQtjz4Hx1SJQ7HNO5/q6CKT70UNy05WrIFL0pdgG4vhVcZu1D53pPIrO
Kye3LkNW+tqiaEyVWygRRL81Zq92uUhgyR8pxAobdVfhOtCvmfLoZoaI9DseftMedfkVFgCtE2vb
hPlNayTY4T9d2A7tQUL0DM5b23K6s8rPdU0X23tgPH4/Jl1zAhe4Qns2MXBz/w8t24zO4oaNcZKP
Odd7Inyl01d5huVfoxKZvSr9Z6WQDDCcBdrLKJAHNDHqtHmz2hZ7wg5i66CsUgs6h6DftkZDxeRH
U733mCzL14GvRpFer1VE7RpNamDsMrN2/9drxvqcS6RLRb7B3rluT37LLNMdgZgaj74NxNpoWjmc
wpCn23St8B/BEx70doMuGmUyhkLMLd0f4asblQGks17ZnUhhF6RvXDNGD6QtIbRYjfLVc621Jf14
U2OxneWzEN+sGuaes2AFm2m4b/dde63SU0uMf7mPPKZTLoDJB9vQU3fGPldxtawYCe2eeB1Wghzd
5oqsKHwhUoqfH2USWZIBYMEq07D5vNqHSBzu0nyJutu3Dmy0eq0LlOWvWcJsk+FyzwHB9+H0Mpcc
eRh1VuqnrxnowAZlZx0xoApRJNOGt85sarkVoi34kdY8zWZilPiVWG6N70GH+TV+lA6SeqNUOzC8
BCoqpB9RwxG2RGduLwuMOUJJA/IWK6hitrX+PRvfCmCBnFa2LFwG3hmtegN25XJETlvbzL7167pc
D3AjU/EMRwVujpJ2/gVd52tcu8rVI8xuuxmma6cyqG/WKjXVU+udlFAQhUEijjErtH9sCEhRNlKd
OwYRoAs/iMYm3NJy0byb6kB6y2H55vdfYQeLC4VdW4xHngOO0Ia1YqNdZOtKhEnf/5bi69B8FMK+
6rYRyRXAmMj74Ed1khk8q9c3CvP3VJz08AX6wJageXqOhqbipYLEERuwd8QZDS5FQXybg6te/Asb
xp30qAn7vsa6gqQGbyHpxCwj9gpfhI+Qe4KA8bAd/JnLInEIYJluhJOvOzCBwkSn8BtCDAf8zln/
OwEbpZIzjE+B6RLGWVJ2CLZDxYsy2/QxhYOsB5f/FBbLNWYsJWjGBJ9GjCQqny34TvAClUpINepq
HdrJKCPb5IhOis4lp91uiAgbEacbJsAJ+WaLqe2zBbV3g/5EljiWP4au99gpHTJxGn7jlgi4/8YA
i2YcGvMgjkP9kYgkvvO1pyMsZoHS/BIo92i+hPlTs+xk2aeCwLDM4WRDViMjtSO3IQlvgzlC3tMs
N68kh6OL4+bfT0N8+tiSQiLSK2aDLfYUiOFYSG/dfAcZK0FUI+PWK494829g+sdFjWwI3Mirt9Fu
Ilm8eq2DQ2qdUWry0ZOHg/E3nYYVaFil3EtAgUH2YUQvsfrTyS8Lsj3VBiyIu62eefJPxmbnIGTJ
sbs4OgEg9KtDRlcoQ8e7oRyVwSdWF504LW3EeDX/I+mslhxHsjD8RIoQw62ZqQzlulHYBWJmPf18
2ROxFzsLXdW2lHnOj9oOtT8aeew7tQVdxnWrBcuYpSkAeK2Q1GI5gTBKvXqpKiOmQTSvHOObIr/z
VfgOtzbnS9nTioUsdgDO6e8FCiC+aOiHOUQTAwyrIJB/B9CnNBeHW7Qrj90MwYk/iyzIvlkHjYc3
i10KcmDlLdv2t8tvAeuHbU7z5BpayMONM+JkvL+zkI3XE+cTU3UpT/SMXXnOmk3aBCAWSBsiQwb3
Dl5W++r1zwjiqK21eVdc7eFhEuwoBySy/CY+1SwLpAczLfsZ6gJhHk8rDdsSI7YcAQ9MHoStFGq2
qP1yJZ4vm1U0yLO1bY9rnrVZox5UmsebM4Q/g9bafqKsEAeaW/DJfnSsTep4zAn58AU34+e4ifPP
qD2K89VF+Uec4/RXQk+hxy9X+Y1CziQf5Ue159MD5UXFt6O+xYARoh8OEVQ97bUcKrhFbd/OY8ua
tMpFI6XX6y9WttbsM8aEEquDp5O1eEl7eD9IEOsDCS7pYhz94YbIJCLZPoeaqwsP9yx2SHoU+L8z
//fJpdqKd5wORSRFvO12ecAHCPvM1QfMAV8gcEGdW7fYq8txYQ0naSHj6Jon1lON/2DnzfBBnICH
XF/WzzZV8dlOilFQ0etFRQcDoMv1kSfKfKiKhT8wIyCnzOWb6/74Q7po8RAirtSlH935C7KbRyQC
Nz+fqxYuCH6bDNqGiikeJ87M7iNiQ8VMPCp3MTVqwVc8ZWSpTj9oy7KSFSSYRv2FkjAy02kd7w+A
Fw0CkfonG5eoc8QXURc49XSVEB3SYShaSwAOvyUXQzYPhYOeq90POK+jFMc+0U0pquUY0/S4zTgD
fU4WuNZyTvSLmMHSaNUdOWEwNZH0/6Q3AL3X5OWjXOMSneXc3iSAAfbbM4cTvrCdWSslnADxdN0L
a3dJqRdYvPdUUO1GPamAGcYHNhr1qrsb3nLpxdPmM5w7/U8M7uIAePkAuXZefbsjsHZFvBBvvU/O
krCNEKpVsocgGX1SdIIGYNXnhxEkoK2tidc9UHBLUy4jqEdhWIEy7laCOKiDd20Jh6md3CtP5BM5
QBlYY3jVq1HI5qEOEcZhh1yabrpsrbOekm6IP40k6m+C3lDbCMLSPPfRZy/IEs5aAd+W+GPi3cC3
mPUvnnVeXcAOcwtTY8LqlVzhsS8uV62Au3ilb88C06v/uKx4iIJ5FQ6M9uqUZpVphHlz6ME6mFDV
6tMcDuPSW1fqQ5oHy9HYCyCjiJfuklsXfk+IhBQyfRoUGfSvkeeBsIWry7Y/AvFLcNenRMGBmboL
t/xSJVgWDc0liTslxq1T46Fzsf+imoAG7Y9C8z66W+GJL21GoJ/LZYHww57cSvfQTl3ugZduvIHt
adzGxbV1Z0iWKaEgTWqmKOM86Ph1+P7IP8TftxKHho+0FCKLYaPWfvl3eO7wgsF7atbGDra9AVTZ
gYqpX4N2SiSyjGk66cxq2akF0rht5SPPOQEbztiLp4rNUeqjTpxFtPrGay1HOc/D0dopjWgYs4ub
/mrNb+GsNoNHitmPT0aG04/FScHreaceG2kCIiFWMzAOUlz5TR2A3urcoifKsq04CUqLJKR5jNTF
Ht5qxycRYYu3vtKSfOwKxZL+pgbAMU6hfpCSXS7/WdlVE3FG0J3eZ1T89KVHpgzPrr+tklPFXs/y
SUJJsTGia5rg/l0OVPstSwDqQGYd5XNM0KJHvMJAObzvtyLfF8W5Mb5t/uDDSBUbCoJYEaBXyS5S
I1xgAp4400ZjyOJ25EcI1xQNa06MJXibrt2lF3+M/oUgnxChcr1123OsCXCVPFl/JJ8A9rAg4AFZ
j7ceN1aDIYgboPI11nYV+iiadfBjBZxAeKAGnmQRWrKreG5ZBQflsLRlaSXyvgwU+SbHBX8Fqhhm
RuewVzDbk3LVw/HXDPMyw1U2/bYFSs7dFpAgJt4fWLABrS2CriKeNFCI3HhTWl2Q10G0NE/LzcgO
RLQX00jNOzI66RxZbUmf/RAo7CJ3UuGM8tNVno22ycoTRL2eX3DMWM4zii1+vrQYQhaP1p9o8tSB
+6wXHtulm7aYz4apDcHkdg/chADHIHJfbLKkWYEwMjEe8Q8X2Jz5nT3MzQE0sKpeDVP6p/E2RiC5
A2Vb0wySLlLbibPTGlrF2FhYg8xiKzYhd8QqtMmpHoEzpj5+byJtg+Op1FUe7iJ5bUgLkn7l+2is
yOs1bbZfpKE8k/r4ZSEFjVfpGjeHuiN4UCxHmIwHolIQd9b+wmrrtRNc9ArRWA2TvqLzg6cp8HDN
wnXPO/G7yBz5DHd2CwKKKp4ODsy9s9Z+su4J60HGtyzmYerdJr30lPJVlPiMzddK+iB+qrvb7gGH
ZhcQkTlMOwe9txNOHBOtv5rPtbiZod2dWyBBQPyuwfiF5WFGnbpevBqJUqkrcHianVq0HB5AuYFU
UIGJBTKgqXvvWgjLD138Um0mTuI/KzAb7JpCVWUx2JbDL7MpXyP7LsSu+cpTFi5tLxn8JSqu9jYA
Yilw+11cvo/4yw9RyoDEtovG2sXtX158qKg9yMfi2SLrk4qAE5c3IU2o1wl2ZNSChTVnGZIPiUqJ
2YjKh28fbxBzGuElK9XNpwnfPhEUuk0BYYZj9NXjF5y8u5TOUQCR4qfkTxramzV8iK+jNO9dsM/h
YaKlUy51FZvZJh12EaCvJvSncI2mbNNPwiJG2G/YciFmj5LkJIk7CmMkcsA0WGgP8ibEcUr4PJyz
Q44L0dngyHdKMuzs0LgwnR6eeHKtC8xy+ZpM01x5BxpjhbOV5FfZfjca6CPlKDqdICLSKYcwyC0k
pCgiPf/bJk+MaxJpykcsrmP6a4uLq+6LlDLpGol3/++B97hqO/aKdE5IIFo7w/wFaPXyC0CGzk0f
zzXnQAossi2R9WhM5O/BfrFJ0uZwTFwAv29z+AzVlyHXM6N8aDAHBOQASw671glIKgAIQrwqYE8v
/xPfaSA9yJ6c9tg8CB7CRL3meOaLqOksA/7EUZGwzBsrPVjQF+bGn7b0mTt/pr7lVMikh4uuwsrl
yZA++GQkUa7OEhe3pyw8mDnffM1GE5FJsozm4SIkiAFKRkM7jzIn8OgBWlvGO6tfOrNL7l9GCcCB
OJwZABe4uIQokcrYeLwobBraALgZon0M6dHb8a8IGChEj9gyMdjaQw3pOmWk0WYkSlk+OMzMsldK
taaaswKXscZD1mosMRFK+Z8gQTmOooP5IaaiE8FZTHeKtyH5JwV0DKUWwUg4rWX+I+Y1tf0QMiYO
eCpg3W6v1VfL+AtgHPz6DMniesSCISW0T0G3892zV92wogF4z6nFpBJW4uey2blPMu+EIgVkEWKC
qyDKXm6798291pxKgKDkJyLTdFhVJWNlbc+0SjTo/NozIkvdHwSa05h1MwxylDmE/IQCEkDubBzR
S4qNt61UbFSY+1KkmTWC55NKdFYhfWmVNimtT3pPx7FcU++KpHKcpzb6kPhKhDeGgBmQeVLgX0fJ
x0aBJjw1LpWvYjiodnEJVk2+fU5Ejs/LEI10l1a/efDnGFe1vMruzfkbFgOV0huGSPpPsekK+M9x
t8zqJQ4yjo3JpSUS9g3AUWxCumgax4Af2IsYDLq65xBrIj7M+GnVmaltcEmE7NIT3dxBVEvup1Cv
W+1dGy+q8RB+vpETS62/sWaJhZ19OEy+JP/tD/duwKq1pQq45eXgoVRRB1c2HR0c1SnWe+cjqHAm
7fv+bA3hNOm66Q22Lvir0IhW9zg4p2VAbsZLTwh7muSM2B/EhSMGwdS3It7a/UPNSDop8YompNlw
TesPufwCWGAOW4waYNiyQ2KfyZ8Bl/NwM7a1fS64ojVUe6ITfqVzMUvH+qLKD7/6sSN6ROdodHdd
twxagRx6c3MmlR++c+ZPkYm2KPQJYpOJigAAX6NB7VaO2ghnidtBm5dcTWtF3XQklqPRJRULuwb3
2VThrn6Rse0f5O5Azx6LPM9JXSKQWNjdZ4Vnk4tK3MugBUi0FnK6i2NydznPCPj0flSrBzzHmMe7
0ZtnggS9yUlHACtttQdJQaWL2etNnaqcH/KcdwdgXfq26s/RuYGe1nAtNhtYPx5KMBYX5P8eJ+cO
ILErsXWMt6FYS8OqVa8JZrawnBgUFtD0S8LrhZlpVj3ReRG4SZhXtnTmQuUxKpcBUyUwu1o7U0Vt
Zw5kf2pAC+9tdYu5WY++c/VtsUwUSB/5qSnZY9j8VSJswjkRhHK4S6o1SqY234bSgXDsSYmZVlll
MVp1TkuDOgbEgOJ71wJnqukLI1i76bNqnMngeCsLFEsIfmuXr0qa88GJsSsjckB4zREzSA+BWeF2
mNhQD7p7EJ+Epz4Ta5uNBEzC+g/7LChnVfesTPI3Gb0shzaYHV/v4J/wPqBVLlGqhWi9a3gJWyLC
LppryC2k/CBF86a/W6hbyGinqut5g7pOz8MsnyrRusiPqcqydRR/gTB4UMuCFgyiV7lBiREeDLPB
kYGwxeq/+1UAfMQyjzT2BJw8jUhqLKRThWcDdTwdy8qYz30bfmFCoSHVejFszgkMTvO4sx0ekORF
EaWjV1M5eSb6JSEz1iA9ytO/0+qg5R+j/uUjYVPRxDU3Biq0INIncW9BN2MQCuqFzgte7OsZxcoU
nroUJWhEa9JkRkqYitMHeEv5zbVLja8/nKegyS5GpCi+KgC4Vb6xmxPM1Y2o3YlhvCt5n+InrinY
47zyPofirqJ1FPInlYcx1VDYGkjXgapbuHW0CSjjOEwLpN5hvrayo4EmPFhSTMHQAMlMLCDsjb8N
Ezq2PxIZrHb6cuyQcCJO8oEqeVRYlfvlhHuJNxfYFq3djLgDv9jo+ocQrsjBp/hsnQ7zUXmtg5eT
4A8EsiuJnZmR6MrN/jXkb8XaNATfxO9SXfXDOghuQ/dIqk8p/Q3rd2pwC8E3DOXa4nYKXeQOR9RU
uI+2dfHIwKfpY/i3LSoqid0UBJNbzHzM3Z4VJ5IPvfLHxtOa1tcRLInlfdBTCJy3pxyzYmvoA+js
F61YLdomuXnL2RbAgQs8DZ6l6e5bpCL+RgaPD2nbxPwRRb+FPR8DTKQLi3BEdeWL7f9UZUepu9nG
PLMJHMjOcbKyJywr+THS/xrZnNpYCb9N5H03a27MyfMT5K/r/3T9GbHnKD5Sa9M61wJjC40PoCsv
nrOiQJJsLd2AvZGPodoIcMhAJ0FjB0uW5i/QUwziaUc1UDxClOVDfKjSjZkLxrsdHuJFxPoxgGNi
YFZIo2IDoYPQt94hD4Sk3AuY1lb/4ZsZ5UODosazUe2peCQWSiFusK2a7bVkGY5HWbvnEk3sI8/i
l48cA3ZpoRCOaMyTnWF8ZukzHveWtsdQWEafCUdYbp9R3ZC9umRi0NWlaSEwOrX1qu9PuYVywVlE
+Y0KhBQlBGt5Reb2/1YsCBIO+yTeCPy/5njSjYVofIloH5k39ZdNORlxUUIGiZK0MReIpTqKS4h0
ko54DwaszkxMFKApH2VH8NCzKnnshE5UcJEcX/PRYF1hjajCmqrRn958U/s1iwDf5tRjN6c+oyJl
25sr4eQLvzTcx7h9idJ1l0KcHPn7vl1K7dJpIRpJ0UBZnHunGgkU08+39RltPW0rHP3UpIofXFdr
W1556qrTJ2m51OQ39RhOfQpIwka1Q8DuQrZpILll8CoIyycl+heg8lBd/TLr15iUxCENj2e1v5n3
Qe4+kFsgw+BwNwTZh20hSIWtqBbV3arWIRCbR0vrxTKOODXid0YEiQwiDgBVeP+QTcf+X3cADikf
ybhFp3kf1KWhMqSwMyya8itBfkssd3+AqG3VDQ0EMBxrBLpIGeCdpjmj6Y3Gn6lerDSNQWTbN7+M
cAhJQXb5ZYP0EofIfjsAi1uYcdFwV5lesABrIiPjECTfXA9+crVI/pH+Za5E3Q62FU1VCN6rLEdy
tK6evM95iE3IYavHpfkcQDMsMq6V8ox4KpFXqSziVKVo5yxYYmprbxHRGLY2q/g41b2/sj0IcQCJ
EMi1+Zz+XU9HgYGF6dOie0F4mkbCeQ1sb8nT6ECisFxj+Rz3SX1J86trEHD1XZciwOqQI1I3Qe0q
neydt52fNKTV0saiP8g/AGom0RqHjR+QLnas9R2zUlJxCGFMwsWbL+WXTEEQ8g1HJD4Q/kMtBAjg
lTSAuP/J3a3NJE4hQwmKJHPt1JA+PbkesNNMdikqlX0ZkEgkMBFef7SK+Gj5PBejeeyJF0J5mpvr
rN1ZPkFvFDySd9jdc6Y4R+UqgOzXKORbYe5Ruw0Af45+rwEb0wHOxDoT9/oyoPsvynBHxrOxehAl
5iZv8UAXNHrEGsDWnLREOz41FSlxfgrEvxRpgw5wmshiLQdMItXOK4AhTppJP96bl37qY1aC6+aA
rBGHaspX2WAKWDbNn4fJmmGJQuIaxTJKB1y3gk1NvQ+NT8d3Tr2yHhb6wvGwy2doh+q5Z91/v2X+
92yGcfejC61GadNu/uPCgaGSnLUo5zp52zkb0qdDmpwSRNXOT2f9id/BJNPCLbxpVZ2rDJhx7jIi
XosZmsfsW+ydDaFh7TUEq5TUFznKcr7Dn04WkTqQlePwymnLQT/30m0kzNnS7kO88bwzGkVb3mua
cFIDiXjbQLRcLHVamrNdr9zq5h47j8pBfPqRyQfPXefB3gI8nJZEyK1RsE3q7Cfi+h6rS6HPde3X
Sv9SjXgGOnsWdf0VFjcnfqvOVZ74c68509gwHRbaNMqeMqyC0Dma6BqsPmXayjCtPppmrxFeE2wt
UU+7wF3nprcWbEApadnmMaJhEqZbmnrWSTMwYqw7n1DNGaLlGcEvnLJYWUZv3oBJgfn79UZnJtDq
pfEN5UpmDRpD0oCEYdyc8yJY30BAoLmocugLMPeWfa2SS9x9B8MpU3+6QF3X1aUuNShl4oAo4dGt
V9ztxvRQwdTG3HojFEGuXOUPE/1Dsv53dcKMeR8i+SoxHwZ6w35FkDSP9IGQM638sLNdy/pQOvmC
wBtCsoCRxZ6iNt86ho3hIbJf6m5Ztcc6PssEgWU7GQgUMMueGVg/Qg9Mj7PSTUX4ssHwxUuZLLmv
w/bQDruxQm8bk3DMKwVuJhODdeAIMJnBEFYEF9/441AgM8XSV1TYuN4vpwGCut8RkUYPqMug4mKH
1H9bZuYR9LCDeIzUJ2kDBjRkVTHZddso2jTjGnPBNPiLK0REj9aF0vruq7UCWYcPvpvnyPP0R8wf
rJ+G4C0lW5XDoiNisP9oQVAKmWmWqAUd2a2T/kjuKTcW1YgcCfJrJ7yuKqadYt1K3NcWZ/bhn4xK
uoIeTdOC7M1FE29Vb21Ld9WgJ2aJVWMd4foyUHM0vEDxmZA/rUExL0Jpz2NwzICAWRJEhgc+U+EE
6GTC+nb0aKW7YCBUdIk8ck7iRNo+OqzuVbq1lB1RcWW+t/JzMyGTEC0C8TD5Va0usP45lnMLvfks
TBbcoeik6u5AMevA/SI3FOQwO0JUk3b32TAxZsW1qj4H5vnqYpUXh0tUU1dkByaAdBEaHQFUFdLF
UG/0A1nNIfDLadI/W50Da/yG5heh3TVqGeT5dlvhhNuQ3m6ugb+79knDwhSXQgrUBzCBO5CVUCvO
zoc74C9Y0dhOrtzZcv9sfT+ij847xH2cWLLfT/z8qFKJrCFOYO5a6eHWaU5OvyNbc4B4J78dNDNq
H5HHeVcdbBZ5lY6JNjiaoPV5WiMfemjaWso2iX4QDuyxXKrzZI7tWWgWvIOE1iEUogL2i2iRpEvS
0YVvRusfFjBrRATFFElMBupM1nG3Hc0VjfFmelKKfYhUSzqZbHA5YvO7YXwpwyWR1qmzNcjvqgBI
lWoh+QVpUDYBG2j+sATWB0bCaWp+KZwClvsUfBlxvahTrfQz6I6EdEy0ZD8WmwhTSYx2h9V73mln
+/XvAxw+sNTO6f8L3b3sfHTti6QXrhjJ3SOtThXkfUiZ06VYmfToQ/iZQ14cGStn5T4U5xUgdamI
ReaV4GTsFpaBR2/r+T8ica4kGSDbpHggHe3Tq+Qlem5nU9Uoo8g+d6xpPm+So19d8kq4hcxNg5Vj
UB+6+13Zv8hmZjWCQAu5tzhV9PoIDWKHrLUzZmTSq4ix1XrQdBzLCoGItDC5KI43vQZRfql5Ycxd
Yt/zRx+TnmrhGGK/kInY49v2ydLx6SNpELC4PJa9TloGhpOUf7R2dr/x+5/OLkCncdCws2Ixg1Qp
yeQUFuqE0uLDSOc7YqFqEfFUuUu0P7iS+NkaEwLsRqB+eMpWZ+G2jZNJuZXQ8yGUIR2X3zfziTWg
2GlK67FibhIAhxR4rAE3yzv6yYgjNBdess5wu9k7cYxWzlxZQM981sMjbNY261F/JSsyloi0N6CV
NGiAceB43DO/JOBvaP3jksj6M0TDlPNFtnY5bQ8zlMet9XTFok4CFPTT3CENWSZXdqtd1OCe4g+y
sN3BMgYnUvuG4JA3i8q+o6FBds/riKXVGS5KcCVd2gE3VX33kKsvUdbCCdQwqpAl0ACWEv6U9Gep
OcjRHb3qzAdnJmYq2iIrDcxTNfUXWMYNDOa0s7srr56B1PmLemXrB5+1e6Xb8zA6MrMnRG40iI1l
lDDilmhJ13Tw0HFF6A3hiThcEUcbto9EmNjHJ6SZFhDpwDRmP5Chc0c18Uk3HnHGq2QhB46OcXxF
SEGmr0oEqEsogbXzBXERQcOTSsWQTJjwP72QzysdHZp6AWLFlpfEmAkWnnvvNUJ5D0OzIgYqQtHU
lStrr2d7a3ZjP7Qn45z6dOYJC7MM9TnLNgIL3hCqoTGsZ5vWv9pI3iVn1rm0Kn0hMgynAJLBWezy
aMpUgFn1UBpA5fca6YO3grTL+52Y8nGiSrxtvPE8nGO7kYYtMbU8jBqZeuSnGdbq/kVVILmOcoc4
+xS3y0wkbJFK5NziZCHcf/mlo6jZW3NrvH/5JEbnCjLEq0NkNrm2/wL7kOsSagsRaSGfyWh1J0y5
P5G3gJXVM+xpisU/I9hepsrZ5GY0tJoqgwlz9IRVckFuHsszz2TrUDu3aqMzlMlDIx+c5RkRI3kR
nvHIeEP88TsKKdYTPgdSPnHDubOs3w/+Ji7ZngUkS5JSe6TPPm2XWk8wEtkhVNUQPY+3Hne10iz5
a5NI0yWPIdzb8RYJukvMgb2yETqZF5wj06qGcdt5aORJBE+0TUAAsUFJ5QEiAzxeVg9hBdILJ0Kj
PMMbScr8BUCIY1T+HcP9MKuRwwh4EolKFy3H5DMl8M6ptsGwEQZkpZgLM7Nqb/PqHGhUMZPlj7iT
CBse1/JW4c+lupwhXaa+smBd2DgWexrqgYHNCmqfo0ptz3Rx5MMla+i79+AiRTAFZIRkcF4gmv9f
Gq0wEvHt9SSMEqSez6U7LuW2XI5XkiI9VKZp/1HqxJV4+6B+986yFY5Z+EfvnSYLJT+ayYZyGCyS
+E2RqF/HfCaAFzeZScz46j6KHx2kJkEFqrJU6M1k2WNXNIiiEmL+Qbk2xqfwYoVfGapvezyLbc4K
DtIsnCrt3kNm5VEKcveK9aisbPfW31NAV+kouR9lsbWcnWwswxCbM+GY9YDg4hILNbcPBhM+7gQL
wPz32nfgnEyI5sh6hkt/SdLhGPwUEkdbZk576S8m0y9bFQ1xjgiDqxz3nnNJ5a3e0R3IFkfc7kEe
1o48kwmFGITWT9k39XvPx1Azl1blidjDbDgXdPn0+jGM9zISW/2E+CUu6glIgLh+Q23Ny1sUX/TT
8FVHEAYeJVQiXsznae3mwleZVa+E2kGVoZ9Tkzi0DIEBaG/BYOhly5oFVugnpWOF0EP6EH/BhiSB
RF4O9sOjyjTAeqkmSFhIRYxWCNCbEm3jsDKihaTedaAASlAE8FLsLKRkLEIWPkd/TZ/cpGYJRHnW
Btxl7UP3SYR3j2G21Mhx7R0sENj2FORuBAyCJ7YxN5R9NGck5VEKHkVTm0MUYFIEFwgkifs8wU4Z
DEuoMa5SEJxlE6zoDdbKM/bmno3eLt/k8AklvP0xilmlhSY1LkLH3DvfYsXu1gX5HdWX3nTzFLvm
m7fEPbfNtk32inYTtmEQWy/amv1G1Yl/ntG7Mta/evHZmG8PtUOG2FapSGAG+jCKxaDPDfNzgEwl
+s5Xl2JtC4yLcC/pxUzy9qVzgN5eViiPoXWIKRBzsmKfO+UT8N5CG+CRxgcJzBFa3DNj0aW/RXdj
IIo/mHTDmtxToesNgr9auQTuPfkdw+ObJuJugW4zHX+zlrVGyFm3IeUN6Trk85KpowJ205pNnkwr
BxeYDFm9IZiKREiQiMw+jVza0IBUbbZ3tmMwOzM5kjUSEaCJZkdOj3SULGIe0r66yO6edD+h6SJj
jTma/1uAeGUBAksXB48aX4UY5TSVV2wv0qGAoXPMMgaKdijlRyo9a+eKg9kAeFA/Uv9ZEdpqXtEZ
NOIGDnCWo4/e6DYtDzc5WjcCGjBR09bnuNikSGeILdaZqod3ViFCdWbwS95vR9+KRZQjeh4hDSci
jqHH4r+iZrQPOXLgqEnRgh8nT8sLDmLekKM3hD/ZH6hWuzUg/5yOhwFMq9kl2rIAYVYZOr8rf6Pn
SGXRdsUr2B/H2BMuOamLjfArwl4LRJsV3zyXRHAoIaHF2l0r13UjcpONeNEm/EJ0jPyVM5v0WXUd
ey9TxI94e4Z1/kViu9HQH7nOCebsYGVvqSJiNSECrGutEqp7tTwVDg0yjvvYA0QOs2yqspGbZAh3
jgjgQsW1iNasCi6qRRb64CRrB7XmdUtJ+dzZhEAAXfjGXhimo+pLPObRnP970c1ZfshGVjNIDCIX
wY/LIzHuAtzUggsFBWyxtXZyCMHNmAI0BA4kWQlmIdR+1fqSdCw6UNiIlvz1LN8F6cGwjhgXqYq9
ebByzDPTtmDlkvD8WiwrpF+XwV3SDrWLNrGDVv/S42XqQU4FGKEovCaiQdKRIoHIKbvBhHMB9CrS
n5YcJHUHJKcFN9+4ZNHKVDeF9FFlaCs2BkoXkiPtjZ0g9NHm4Mq4FTkzqnCbt78D828SHuIWJXjK
Omq9yohDulj31ATRViY2LE15lUlKjMwz5uqzKNFqIUxJ29KDAXuJey/N4qUqcJ3UYa/Rg0G7dDgj
w21pEimVl3yIs6zzrqVhHyop/GvK4ovmEu4qL9VnhqScxlG4jpgVk1T+03Tn5CfjPZEJoCoVQhrA
89UQ/ZgvbWsu4jJfU/d8UKzVoGfvbvzqaJO0+XK1nl4uTzqYZMmPmfmoEuLR/HZpg+f4hbfNyLgP
k2RfMkkGcgOlqtzQi08bXPzExHQXGyUpsatIC/G/pRG9G5gsC9Iv3HHX+SqXKTaQQl85kClNywNX
Rhyaw4LVeoH+f6oG2n7v982hlZuD5ShLL7cvnZrIEC4N5+88Rxuo+RK6GQyhbXTx+3EpKTpxo85S
jhg3pf6owkUiybAzh2Qia9HW5qJnzxJZmx1nTSnXP7YeQjVYZ8sR3A67REz/OcI3B93YkGRrK8Av
SsgfMnMf1MnML4VKUuxAFp3ZE77Yz8OMNBlrWGYjOhe6Z10b6RXRkq5XLvMRBhgqqlbfHMZS262U
hM5Bbdh0srSP/XSXtwHFYeMqRibYIHxQPO5NWIQh6ehec3ipkP6oyaLJtWXDzlkQ8Bro7MZZdBoT
+9Y6WD1a0zjlY7f3w3xpeAT7oke2YmXWF6I2J2ehG9Eaxggfpb0ZbPSEJ4IJK8H3xgrmJJ8x7pPe
6w8epiDSNncGGQJyVMxri0xRch8FjZGFyrlyiGGjo4x64kXEaxT4xa7j0WAwIUBPpdOyWIaZhfGM
WCKi7cktXrQ2QVrQF6NCc70QAZV00SjclAqeb7vdKfpLkt8jgSq5OHt+FIsAG4sKgoo8rQrSE8TU
ZaLQuQAjJiVIWyIdn+6PGEtiZCsGvH5/Cn3QcqilELWhb7AmoQyMbIhyA9qP1EZ4Cx3cWA8PTvyZ
s1cNDpszRRv9QarRP1AMOZqk0xCtVWN0NgBUTWjiYUQnVpP5nESzsGHD6Yl3hVbPE32q0k1hExc2
cGerjBvOy0G7VNAOpiAl7BAoiJ+js2HlztNl2G/yZu5HysTAcMUJ7Mnsxmyawbhwx+0QP4uxWvCL
zqnZnMcG8rqRQbf90WswJWCS8GhbOzfYprg+AFOZlGdIk7QKbp3zw8Kv0Itt1L/6xspS6ACDuaS2
nonwqx0vDN1JdM/x+DZ0kAUWIjuwCWRogdTNPD9ZVrQ72HwiMV6PmA6AiQtQ5sp2iMfOQogwrHUC
3LxkXqHt1AFCpES+gSg2HIvi4x1Frg1VCBIZ+BbqakvnY0M7L365gIU2zjgftEdLh1En5Jf8gbnJ
qBKyhwpJS0zbIMQYjSaDh+Qdu8fATNWQtzdgv+a6brOZ10lzNUBv6/aLFAneiFfASle5D/1YAa+x
VCLMzpEoBANTCdFAKnr2VCEwFRNlQghUKyY1HqUSuRZ6ARIE0Dy0fOZ6utII9crdaKeXyjwpB7YN
FjiAwXlhfpQ5PFjwmxF8bIJhqDzhIt3LqJPZCJ2biQpIhz264gPkcCe+sBwuQc1mzCaiWMBuyEwz
mjMcpA452nWLFDuLBGOfeRn9Vf2nJy8bK7FIp6hU8GDISjGxwt8r8aNsiZzVtmR4XUmur9iECQRi
REy/pQCkGIhc6bjEQLTzitHQQgfWD9XcI26vftXJ1iIArQfvquDmZG7tjN9VI4hEk61V18oTO6xR
VoRTzFi4mjLelLpERfvVKm/fI0s04WM+dzYtpqyS1VztsYWMlAN06jYuP2sTVxg0Qle/O/fR9gfH
v8XOMdfumbqvgk+leBJaYZc3Kd7z8Gusl0rPlGKwsADzI03IVebBipgB9o+alaDnn7N+0VQ6VwYS
it7dOK0LPfWjd8QAd78NojWBoApMRA7vMfdMbvEA4ac8p3wpSXTqCxh99ZXaYA+xcstD4l3JHMFq
MQtJUnBTzAYZpQTINjJSxHv5W6RaQGYa5l4hUWqwCDseuEVvaY6oL+C7e4/dyTK/EtTQ8ejOhfnD
0QN0JW+DRJU/X702jUKyBZibDxhLYlKNyzEIXkEFak8lFNUG6V/XIJ40UTsozwqjQU5wiPKrRH82
qFT+lSIDDVnmrnLyxqXAFUA75FmKjkpJptczQFUtTHjqJQiJXce8p5TZLFIJZksm6xFHaPFq9ZvZ
X/kkOrwgUMZEy0UShVzBNDU2vXz28mtCkS7hR+GWCljFpEeINxDWm8ajbD0AD8n+MoGZjU5KdGxJ
1Jo06qessP5LCx9CMOY7IvzCYo/7j6PzWG4dyYLoFyECBVvYPnoriqQkShuELLwpeODr+6AXr6en
J3pEkUTVNZknTRxqqt7Y6NlGc5FF/kKyCWioQkMFP1onREQr4YhhINV5L3BUNmwLbPngHyH0w/rk
fGacMkNB1SI3Jl/6/6XYKVo/TOYmN3Yrw7UZOIecftd2y2XIKM6HZJukNXsliJHDh9/NaMD0X8Me
2GCoQFOIYJhQRBba/AlGkgj8YjsUaptUyzk/hEbEZeOOrOKJUZWWEKZytohho83ItuS9QY0GsfzP
zegf+hM5NyMSyn5d7PE5TtkaNvNcsRsv/JtasVLjxYmPQXTVwOuhaW8POu5FXD1WsSs8uH0vafUz
gXvVwH62jClscZ+/5Fn5UWFLCXjJhTfwRyNZF4II+3AiZCOmTildbpxN2xh1ELoKg+4p1UHpRyjU
rRczVkuzu1h+sTbFVbNeNNIlTeNL+Hcn+xLBO6vyycn/P3rqECe4Q9mOFKpE99QMn6X9nlfn1g3g
H9kEbdAe/pqcIMVzlBP19meEZ4tE0vmxzLNf3X0x3K96OBj+Uwl8xj3kCGGEyXTxN63K9Wi8JslR
i3eK97cOVmYk146JJkL8dQy//TdYZ0BhK//AexnJI9ME1nYsY5qD7h2J4sF3X8tDhd0yu6n5mo0+
Lfq+0byL8j3LENn+8Tt747Gwbjwh4/QouGbz8btHyJepD0C/aXJDYTjBxdTPlqwJ6CYt2di5w0tN
HZCRflib1kmySGHm3whOxHed6yfG2V55F71lRnXy1dVpv3O1VYPE4EvfEmHiIzQ+n7j22Uyp8sUI
XZ6Yl7x4G0dwUP3Nbq5zhSB0tLjrAvumuORJtnTCoyGunX1rmKGkcIuvnUO62V6ujeAcd1eD4n08
xIpe7kxCOv+ukrsetMV0CZmP+MbNlO9VKRY2d2qaPGFoY5/o6ewCnypOr+o2ht9Z9imyLTvN1rpm
6Ltp1u3pyWh2OPBM46CTFiLig6+PmGo3qn2LdMSOxzS5yGLv+teQwRtUu94/VKwqu3Op1lYNfGHf
2lezRWSpv0zOvUe/IPIzFPSKllEKhjf1U4FhhzfeF29Nvq/LUyreo+msDzeLg6CNXvjKCI4B/M/K
+zU8+ygmxGzcmPOvY9KL1vlXx1rXTe4MTcCwR8Gf1r0ylhfjKYpZnP4rwSJQkgXm0WFZh3mRJUqA
4ZDZZV/cS3EnXggB7JMTY0HCdzhdNLCQ89Li7shdwzDIOqZ4feN16bGusI/stsf2kbGR73H80NnO
elfqxmTj20/8TZVcdO/uMIqVNiPKnBMdaUJ6sasX1zmHFcyh51AdshAV/26YkERugevJ8BIiXyQy
wjOfYlsufZ0qfMMlx1rcRfU7QMvv+2cn/QLskPKJFi26PLJchpJai9OzuxGEXea/KXxN9ZNw/WWn
MIhWLYoFGbpL4b/61rar0KCsFZYl71Orvsbgc4rfHIk3VTt62YXuYLmhAglhG1ecpYX5U3LXSDxY
A2qaukDL08eriO1WEXzaA/nQlHqk4aDtLNLzGJJTTweasH4IxWcSvhbdm+O8lCMLmFWVrzAD+eOh
6Y5G+mGxnc+fgvBq8/9ByjYDBaM9Wd1d516Jvzkca3tpBHgSFhFrKTB6zVNpnRiw1EyKMRAiM0WQ
8JmhoJT+1WOBVvvXWFA/wd0wbob/o/MBFC98I1R2tVo+0L+SWRkiRj56E5EumNt2byEsD/jWXuRw
CPxPq96XgvlY8TEG342+sXvG3+WpH84xcTHdLo6f4BnTwMt+S0Yd5moO+OR3fpraS92eAuNoVA96
bB2iZxy/afA3KaMs87trX2N9o1BNstbwDmnBhngXGa98V9Pyu652yPIGSeZo9q9AgkSwBE4SUo0Z
nrxGmG0EWDvxrHBOZpzFHWxIcLaQ2hcOnOcMehij0CVlYSmDRSwls6rf+QGbhwdlw6zwFNuHXGw4
2lrrtSQDAP2inf1VrPEjMibpABcoUUDr8MpKsScMOdB2usO0C0Uqp4ns93X3jg+imZhx7X1xZHjo
4aqOg4fBjJsK+F/dYxXmzzRYyzbOFnTUZKruZEvgqPlrzYEK1DQ92r4Efq0uZ5U9J6rrPsv8ajNY
KPdhfJ/bNF5sV33RpQbw3CVj2Lkw6lCMuhV5GT7qq2Oe/po4kjrGvxHGQju69+OD9q6g/IkvcfZM
UFvur5WaTQ9ZwFb7KJOblf62gvW+/j5Y36X9rYo/haA/X4ieVMF92P84ybDA4Dr3h632M2ceZvRh
XXWzjDe4YDVViMYwP7xiWGWM/mHqCDfxkpIlle58uc+anV+DMtsIAn1c4FWbYSIb/tokNykZdj9C
75y+VuQuQFXUYdwhsaOSz/9S79ai9C2/uUX55fvgWsDBAVQzM2YhGV9KpiIRy8QjL9dx1kANCKF0
eOIo7P7x0ITqjWcgNZ80jFnF68hcL90a9nbMCUe9R8HRhQlNjVLtK/5GkaW7erGwxtYnrmPqjwrc
OCJcstEhk/HpKBwJbGjYR/1jgwd9wyAlKNrwN7F7jxkQcU6MLsqVnU2+JOq0pgT2oe3MERcFB2Ma
lKxRai4EHpkRKXzkPrZWOa6sMUYP4n102fTmOcZrqVcMmVhWGtOn9LuZdfgsuQQMFM5tlp9H/qTn
5jVh6ha51qkzsY32EmxQvK9Nk0e2QMzx7Vc2FcS4sxMYcd6Q7TKpDs5AbVAWRx8VfSbZEktgehqi
b6QAA6jKIq0ujutfjmWbHVvbnd1Yq1DPbfQ7ziV2LZRz5FvxR9DvxZACmsgwtmmyNbP6MPTmsdcS
PHT/Jumvp7FcawwpPTcGYYiKMoQQEj4GnxbFxQyItgBH68a2m03WEUJRlcRX22JZdlcIZNvJDc/C
D55r2T43AwQOb6TlPjbZLQAq3X023nTuKI6aEJBAoq9aStO2HPYq+tBRDGQjdS18p9bY5FF6yohk
VznaFBvhMKFuTvfkc9YLmnW9u2EQKN2nMRi2GaO9JgQigtRqZKljwgCKm0+9eJ7luxEumITUuDwx
/imWiJpxT6oRDtj4lsQ5zp3p2KLhEAOmyeboTS9RGiynnGikgkQe8rwSa1zoZYMqedzVyVeHK4yR
TUKmBFa/LR/lukgxqvizNa74DoAh046W2FeSP5thCJmgUK0M5HXBJuEHZQUhtTS6IxB1jMRLy0DY
Bbhe68a1R36ZQ+SXTWtoU4yVCB1dA9cysoqavJlOAeV3V2Qzcx7xQTOLNagb/QH0hK8mdrgEEDV9
d9M17H9tyrlTO/0Vk1uXXbVq2hQRSWVtcDTFuJd1e8OfOBXDEXnmUU9HHijxlOfNMw3wxiKlDmcN
rlFIEQM59fATiviqk+2npPaWjv1Na34HGW17134Br2vL8WoE6aErg61FjlaDsbdJzaOyqrum4l8t
Je7KmeW9dX/0Xtyh/FQ9Mb1O/xXX+a0UfHeoS7H597K99Npw7oU45850DhMkxpySTUjMHpswz5lt
wub4XcN3akk2mjX4+grhQ04KUqrSz7oqOURYWwxEMlDQyJsHGWygRUcy13lXAU1M2SzJYS27efRo
FKujE6CzTyYEK6FlHyS9Yu5f9lFyH0P9LzVNwF9Jd669v0H0t05az4VlQ6Ltlo41bXuSv3O7X3r6
8ITDDFWEDm3MtBDiUV50vOiss9kpoIIukIDaUbL0+U73jgZ+1n1H8YCTJ/s0/SNwGbZb9iyBsSBj
1h7RTQJeifZmROpGqA1MaPOYBerWepjPMst4FGPSHYwnqPvcpqp4BP1UYaP+HrTxZ+gJRkGguFNg
545cmR5TeY/xYdq2/yo1lxuIdNKCcDaVyOjo+9OLG2VkN4zRMwGICJs0619Bqm/Y4IjrOUFzRcCu
yb5VYMshkmYDh+ZmVduY6mUxlaxqLLval/HDJKTKQ1gPeIC8lmgrjXBrTf7elNWuGiH3QltB8tmU
8cGgpW1TVF/oTzLJul1m+ym0STfqofVZWwc6haefOtKmfBP3HQySkvUI6ireoY2so13Rx8upxGnf
VM/6iHE8DgGfBAucJTvX7I9OACtf15Z+6LxHQLlSP1tEPc8Z2bd6X28qpyUyE4dw3dGFxceIhm2M
ij1YnasgwJ0v/2pysSRbAhnqXVntdmyxPrX6XsRvQ8eXW1TiOrXDux7W5HzQasfhky7Et0Kkmx+k
76MsBCKshpVK290sBWAs3/KmMXckew2A/JB8OgHLdYt9R1xdgrLad9H0PZGQwDN+8SxnN7TclTOC
zeGGtspl3nXYlfDGo4YR2XSqNT5vezpaoX6wA+PQutA9Iuj6FAgu230r/uihXaUwljJkKuFIje1A
+umPbRmfVRzte5CTg0ByCxoB66BfjqeBYWNoN1tzbNdaAK3JLjYxhICs8c50NfizdoGmzvN/7QCl
dmVMinDPiiM6263/1LCTr4ZplUqNId+wq+MajVCzn1gBSqaeChQ+kfFroEpEkQpn0YDaTwNxMSrA
Ok9hsU/DtW+eiU/mr6G1g//QtRejoI1mztKcyQKtwB5F0Xc5oM8Ddz56P7X5Vs1tZPZZaBvXf5T6
i2s/460R4X2IBENggBb+sWL+XamviHFUkHQM2RlsOe9N5SxThgfjJeQcC2FNKqEtXEgdXijgrLLA
hJSFDVgXOCi8C/7Z1tv3HOxB9NGalxleb/vMUPS9hcury1/nyWbgXT36BRO0xlBfumZ+QRaTUUXy
al2BP3M/Aw7bhtk5G3Ya7LAl5xCWiRk9N7jHqIqaEX37ifQsPPnUQceQ4IlAMd5XIIiTda198EPI
XghfZX4vuXhK/LYuMbvNwuOStGoPMfkxG59dtWr17UQ7S+XbkLBtVa+J2PJx1Ole859E8FlZf4aJ
vPzuWp/KujkmvSv0Xh3lrnkzoh++71kA8fojA2sZuG8w3fAdTTWaseM6mklypwIooQqjJYj+dmBa
xmzeWSMbxwSjsyJOkvOAyssOoY8zKMgxMGguaSxtSe4fD7in/XNauIT4URooHI0LbR1rdk+q7pQ+
YocJ0h+/CCMgT2McuzdeOtCRBteYPGnpvWB2LDsMIRG+uB5kcz37ox81YaMGBRKXtZpnbUyF7enL
BIRZMlEjsscixkeTH26CGI19URYgcfKrxVccDhzLyTIsnFVKEE/Fes7RUjKqvZV/GUwWcom3jcYW
Mx6acN5cdKUkLvAUsc8Zmnxj++k6bmbnbLV2mF/Ljn5h3CH9IBGNBTHZHAkOXtN/gFom9QEkbA6k
ONiDTR6YsPuxiRapWQQOARrY3r1rL3/DjEtRZxsGecdilGwHA0unF97+eB0hbmuJzyq2In3WjBc/
zthRfGbxr248REtDcfGHHdm63jrmqJDOOZYfpQ0cKPi2xovMnvCdsEKkkJ9KqMTR14x2M7C0taeh
veTsYEbWV//323RyMnsPon+9eM2B/U10Sx0chFS95gGu7wdlVCZ/Av3NMeCJvCQc1eLWdmxhGjz9
TkaLhNS8f3Xco8vHEPr1wdF+0oY44dcweZ5omwnKmMwXng4pD6H2HE33ADY1A5TU+ExYOgTTIyiw
v8KpZqvPSbOIHXvBhcrMnM2z9iAMCjH6LcxwN2lQQh4DS1mJsI/H0ftsC309JQIP171CJ1OlvwPp
LJ3g0I3+7Mxm8cfqe9Qwci40i6AqZqRlekcH36B4sZ2POOWlTQEQTfKsGMq2v4kL4R5pB+tM7C6I
6ZdRky7Z4a0Lx7uOTbqZv0ptqFYzg6wRq4BaYx691bLc2gEaxgHCl+jIg4WEmqA+RRhrrCYjXDFV
wiwTYuPB/mfkK680dp5G6iB63sHhShXtcrT9fci0ye+tw5CUK4d9aqkBNCMH1fEYSVr9OuYK7iHi
WvFAEgj/rJ5t+Huh9FMf9M8D27jU5mHB/JyR4DmEyY6emfQispw6ycr6FsScl5N1jqxyK5BvaD6q
eUoMV4RrqWdrXjWZ4/m6qKiVe7XJY2c1yRThi3gvI1gnaiA4HPKd3Iy9fQ4qvFpFyAZkFkCwkgle
AqgWMkGox9i3R/1BebAsg3jVqJsdJqQykmoXormJ1uHElg+7sm+jsEPgm9JA67oGbTBZG/wK8cAT
bvoHlT9FMj9igQY5orS1M3mv/Ks9dE9CRfGcOotJRxVgwAUxIGKpBPY1MVeQQmwLKhwghAwg02Sg
Bx44gJFHpiyMip5VGxacMl3BLVrUcMHsefTcqGVBiUNtFjbHgQSYOO/PTTStMlQeeQz5LmD734ll
34yrvvf3GhMgtLkCuFTFzxt6dxuB8LTTdiNHF6gnK3ZTf2qZpU1+tvIWFfkllm+tNDmuRo98dbps
B0glDc7KLvvt2GN7QZHReNG6Ax2pI3WNXAPx0oQL5+Q4KNfZfReg3oJGbhSTIEYWo3yJRbzPlNzS
l7R6sXRbot8091HX3lJnMEmdzh+CKviaxNthqvehJP9zMWlHh4bOoaxKWD6OzEA8wD86tWRAcPpv
zyTIQnHSzxblPy1500umTsmw7PHFJi77IYyKXoQdrvtSMGnKJ8i0kh2c6SyKeUWdtAiL2e8S0RYm
D1cRUPwRsdwfcYq67ZPVvjlsiQp/VzvXxP62tI+Onj/RqWbEc5XcYry7mPMPtkjW5nMYnIIiYUs4
dbym+lza2j2Kqx3zmWKVkESd19Fpbg3Lclp6+HUGQlKKqwlQplun8VMHUiGN3o3hXokvNz2Z3a+d
b4foTdfWsXmXJHjmm0S/VNV3Jnfz2H0s+p1OJ2dqx7hfgjD3xasPMVg9222yykhWEeo7YWcWNQju
5GcrjrPpKACXjgJUl195jyL86rHRsFEZ+tYsOQkWTVusPJfQ9ffQtBc9o7yE3Vxvf+uzNxMD09rK
2n2k4ZuLKChfPf2l1sSC/wB4DyvC3lgemiVsCfazyvEgZgdHkL2AOo420IE+SUniCByCek14EUnh
FRHGbMHmH5NlmCfckfWkR4MxT7y3UYT+3OzIWb+Z3mWMYexTXDbAvnEgsoFAiqU72U/LblyY9a7h
CNUSm9V8tE7ZRnZ4jbRzLdD49c0+qEhhiWEbBAEDXLj7sCILyBiV0Swr/HvWwDrMecm5D2uvZf9e
b0Q+bQbPXPWDjjZ1WJdlfdPMD59j2mXwCqY88vqF6cWov+qNp8x15/hL04/WorGWXSLXXanQZH+Y
I20JXBzPO9fRi2+E/ybvkhYuUn0XyuewrvAe6NLnUDXxPaTfTYvhLeHls8obaupA0OpWT5gPsdTp
U5FYF0bD+pjyhs+lBnYPMvZ6j+AUVMQKGSmbXHCTsOrJJqGxztG5ZOG4yXyG9sF7jtwpRlYRWG8G
WmFUVor0s0kV27HxwKPYqyGBz4TaIprIdxwHAtsR32N2LRXZZiRqkNObGYi2cgzrbK4K1vAex2On
M5luUKH8DVSgPalH83kSw60e2P3if5vX7FU3cgu/NmyIcsmaxZ5W9egvhrIm9g8jJS+uwWzRkjGZ
snWOULQYByPlUaa81hahwT/gqqMV3STRaxmjfsPIQXnXaIeuAyf0U7IhKwyMN9mf0VB6i/epbQlP
CpYozeaBarnuKvefRQc+DUTXadG2dKcVdxa5QMcGbrdD0mgZtMeqlwdZY7Ew2k1EcMaYgQ61SsFy
gz1MeuySkCSotuMSmJ5Azr0jBcmYOtujsS9EfjLc+inihdMRVzG9nmvXl9SyPsdMnUqgYJN4sgRs
GJdH45+h8EXMF72dauup5ZqpGZVUwznt203ZkquUinPghTfVidfZeWRGiByNODrIlIdCL7GFEFFv
nOcnQMTGthv1H/K7T34RgDOT20ofedAaGF8OmLXo7Aiod4Xa95NzmayT74VfU1LcfAZTmVa/Ma9j
8lxA4m9ASvjtD8jGsKlvaWGhoAA4x0/VxPg9Dwbbpj0nHnyleOYFVOeA+Or0xWuBbHnoltOXzItX
LraoJB5e26IGc0K10j9SoC21Zu3SkR05iihkVZgLk3FdBPWTEZaI1NP6wAN07ISDzsTiTEOSbIt3
gRBjthlo1bvusruye0i300GUyY5BKgosROtedYkcek2bG2ysqlNFIxrFZNk56aOzKsQZgflTS7W2
g+DNCuxXX/RXn12cp98JALimvEmjBmrLY572L9oYDueKpHkk4PW7R9PQWEzJUudgj/jA4mSjV7zq
ojrbYv4eUHbm4l54iGHE+OJpxLkMBm1TGaVv7hRvpEVl7Fh/fVDs9FStRR+tq96/DoX7yo+9JVZw
NlFEBQqxYI92U0th1WUU+47TP3keNr2WUp6N13MV1Zw6qH4DDIdVCXkRKXdofoc1yWEVuUGudixT
uZblMwz/pSQPIuFhi9lz1qo+ulCx6NTnrVl5DVCPj2zRzFbhJb6a03CZYqxi2Pm0ChX5jDcNCZNH
QMQwPk6BnbCi7LjhhBGdim56IIWjPh9PfPPRJj507M4p403WlquRFPnWppmb3FuCgEI3YnCuyQkf
9VoCVHTyWxZkG5zlWjA+GkQKcWit0biy6CVX3q/uE2P8NiD60jCOY+Kd7IZJXMuUuDj4E4HhPQxT
6IoOWFFnQPhjciwq82uimROYs/xe/6v0dCV6ext35mFMzJc00Nd2a+/Kkq0nGa2A/lEerLMouIum
OaOD+AsKa2mGza6BG+/2646vW0eEOoz2tAl3CqVIiDYrJl0sMdL1ZDdfYSPXvXtF4rfsVHquqG2i
4jh6OQsiFh5MZWGW71ysXKMdMA7NLkVHNoHyX8Yh15YUJE+9cxSeIDI+AvwjaNqYXulOS8lMljS6
aHPIzjKun4diS4wsHMnB185ZDiTURJDyJeWwNXl+pwynIfCNiK2xJBo34bLPJyQukziqHltcqyPk
tQ/4sN/s1v0b/lyCTQ3JPMo6sRkV0C+Y8C0s+VT1znWc7ZuN/TtP14zEPxjsF1SoLmpyj7qvnwt9
xIo5bpoBEJdDMnbRXWbxgKKr6rUJJnR+kTl0vRwklSW1tenUW1HWl6AHyoA5W3hps6YZ+VcDDBCB
D6TQhcporhvQBGLsDuCEW3dadpZ8KyqsoD77myKpF8wkUL5NK3nOc2TXkno1wJyAbyWx0EU15c1D
qRZlqA3QFpoPu6vWA5kH3Fas+2Jnkch237GDhmEvxgRsjUfoOS6OxGMj3vrXVtFFxG2/VNl4HFgJ
kfj+qRpy4uqDzLOt7dVHc+h2qQmdmZllZ8fHKkSa2RLmLk9qwKN3FCH6pJz9VW8TkFPuGg2qL5eO
FqH6cZjjN8aCPPUMX1/BJUjmQcm6oGmbs/+aIliMx++2zNbl6C1AyZlDs82mYp2gnRoji6grCVvA
BDNhLLrKWet6ty7Brxc2H3zGrsuvN7qF+KUYlhkE/mzY0EzualJ3G2b8DjHfNR05PsyjIphKpytT
GBaK5N0FnVhjAAJjKj+UhOL+0OKCTgpthECRHIRLPuJ1lDpM/7KlPxsnUfypugG38D6QzeAviZ73
8Os1UGpHMONz1V0y2CQ5qqcRtZkq2DNxAVddxJzEnCVriLDVZ1OhykK+FdHUmqSz5hGOjRK248QY
jM18hMFW0Bxl5FdPIQ7qLl6/uSZcHZ0Lu/Fg3iisg8hXEUlSMxCZ8t1Vx5xFtww/xvirnh7dPCLK
wBg6GH3g+fFrfuZauywocrm6cOkV7BuLtTSxdToHnTVUVEnmMwzcdRt19t2Iwq0mng2HpL4qaqBp
UyCGpiBlpzXIfc7msEEiGop2wofg0YEJC9ZXqZXdLq9x9HkRMiC7BWLtwNofiodbyXBpmdTr4Vs2
OV9m3LynIGGWQo+W7oThtzEUPz8OPkwjpvTKxVNUkfHjygRFqYR/0mu8WsBHRoKYo7aMZ0cBOcsk
w5oC0JziVygSmzLQRZCd6wkkmqw8C9VcakiQgYoQ7ba5u26ao+ZzhRnWIBduhspTI1C1m+atSsqX
LLTgpUyRLNc58SNmKoxtBO7EUyWnmkD0LRN0mLGVx+yLKTsHW4Rbh8uHNFSKSQi/fpAQt4i0anB6
l9F2sqxdvz4WmAsN1yK5Eyuz5lpfqndBtQ4EOfrpXbhkVmhJ+w20b9mlzjoRxkoamJUZMC0kDUIe
IRtwfpxuhoNE0ZEnaaYgOwBtS39rhPC4qH+xNpNJLz3EsNFH4+ZPSandE8sGtBPQ8xfHsG+Osa22
aV9SRTsICeppPEr8W2Ha7XhjxTrOqHms4SIb9xbnPoQOw+9A0cU3LwyfXZGtkgyv/uSYtOqNzroE
cQCef0CTCAF7DTmDkITFDTN6lOCByIEfEkTuLsDTbAgcG6qRpywBh9WAstcJ3OgNxtaGHaIKnP+S
5zErUxdAQTBwh+iIeu1Y7quWtWpY3ozB/jOdZxI5gDNqNtE/wWXS4Y7HzltHjK3hQPfnlce3xsjg
MQ2fQ0ZkApvkYpNbkNHMkC9JoO5mXGJDsYeNlfJwmXV/0NzO3Hj5IWri7JC1/ka6jJEzlx4rSPV+
O2TBUZWgV6LIRza+lNybiyGA8xnrQPHzlECwKU3XYgwBfUQm4He/WzUVPkXJpHphjla7qXiK1Jx4
ZFdfQesmqyCcZg16tk3smV4D/XEwpmk5Tng0nVnlRC6XaKN+3eTasJLl8NOr7LsxiORwRE2LzhTf
YEyvxy8Vqd+7dJIEcqXmrw+WUjksq1ufna1ZZ3tdIRJzmR8qqU4iUSzVW2i4UQKgK3EbaGE4KSQL
gYX5Sgn9EzQFDpZkQt4gPvMeiXZfLuOc2VsV2N91WfarCiSkbvM2tfC1ekglYiJzMSOeos5SA+5N
gnbUY//uxO+4k++T2xoY1TP6J4LQ9Ik19yj8dxshQDEF31WGojUxSaqLEW97WfYou9jZmpF/zAsW
aQ7wLDUCXqxcZ+uzYll2OQ2daVk3HcIcu76NIFu0dAHrM0abtmWj/6LcmNK7mhAOjQH4xSGaTOrh
6Sx7Zjp11+OuFdRCRApl0aedwmjt/XtnwMwNWW+KApFlJ4LVEBLqofHcW43zFRvdIa5IIsgnmyhF
jBOG+ut9/28UzAMG6oKoRDynEtpSlAN5EMFKds81rdbS1ZHje/qHz7RnGJD0xIaxtMZZTW1gXI5M
b69McOdCc989uHkdRJrauiWSZsK0/V/OmowLi0FFfbXxmohu/BGm0kCbEC8INctwQUVwgaW+PrER
SalJvJe+5snIh4/YwWYcT+TCCss9FeU9YTzlxJ1A8s3HYbmM/7RNQVX8T7rOwiwCQPw60cJaRcia
0HL/GGBTMyHKyZnFNhUZK5+0f3SeWtnArPxMo2FDO90GBpVN0eC97Uo0FbWiWrh6SXFwLUDXNTHc
cRKBsulQz/qFixapXw+5xUJzjAFPTOZxkNAtjDJ8sq33yAQH4PsgR/1Z1y2JjYCQEIOiFhbvhoKA
4brDtTHLo2kZ+lJNhJmy3apdKDYGK2BJ05+m6o017VMmC6DAvrYzQGp7rXUoeMc5OZk51al/6/jy
wPyEyqqZODjsWi0ndzn4VPCOxv4sj06GZk1Eqjyr/98JZcUrozL3ScvcqK4IS2sbRB62dlHI6lLK
LuaneBbaDHvXQG/jSrtFD3pVzBhSxDNY2FqCXmy8h73C+z5XQkljv3o14k6v24mgxHeK/L0KmHqJ
qrmmArNPbVCsZNUEkwlcD6IrYRXvVhiwRRsCTHVJRBtVQf0idGicmp0Z1eYy1zjZFa46e/RJxGb0
ouVIb3r5EdeIFAc9Z1VvWwoNyKmbCAQxpMdYXoM4hwQ56HAh6tC65/eREPqlgwqsdqprjd4HzhKb
JcsrHrlfsQUzGdCFl8rVf1kO3GRVEbDorYn2Rbzv9Rl6UFx0jsPp7gqUg74bbCM2OUVNDlmSEe0Q
Ve2e5xKzYoghrZ6JOoMBBQMu4BjnqJs7Ty5RALykenMUjQ22iEgQzuq9hfiXZu2R85iyHUsWYUTW
R1nr1UrXiRluoh+7I7VgNBQ9Hzhetm9qUTEvVpq95YljUzbwVfcHMOQde/80Dlg7YGgyCm1VJC7/
uyXQ8KF7UyNxRl71jayWyWoNxzGBlBsWyWtnMKXVHDyGNv2TG/hIepkNdTw+zGiuVpqnyw7zKwV4
seh7jEVe3AZsI8QNjGjhRvrCrryUgGLmijnZtCgWUVLHDOqVURJvKTwAElO3wmM4+pm+bNofO/cp
Aq3uYXNKqRqOTcuex66sW47IvzNzQOVj56zGpoCFIJ+DwZ0DxidoAx3b6hTJRljrj9ikMrJEnyCE
RpnXoqil7p5WRt48MM4lVgz1wQmezbK2OMiQLyWhe3Batr8+q7F2SqoFX1JM2d051hlpG7aNb9uw
wWyle2IYMBuy0Oq0+jQY9o8/sX/o7F9trHX2rQPT/5QxmeXY2zLdZT0E+ab+LjUEKpM3M/bpVFr9
gfh1Yg9oe+lGc+QbBQPUuIhvopURlqtFLyIZPYZ7yJnG0jtH1XOqqzkDBDBU2OIb6rvhXsIesBI2
3bjIiR0y4mlxnZok/Y+xM+ttXMm29F85yOdmXZLBsXGrHmxNljwPaTtfCKcHBscgGcHx1/dHZ3Xd
rttAo4EDnbQt27IkRsTee61v4flMsBF6yGj9TD75kUgPgaBnmQ1xsM91yVBrwAMRt95FwpZ6aUGN
K6v8VdT+7dzZxF23H1KzZVqFy88wvzPV+LzTFqgj2VNTO/NlV9+mKuHVsOnT9BNstTCCKEXJOqQK
c5WbEpGJTcLOGIgsdUY/EBTmpFJifeEKOHPLckBsZrTQYCv0aXS9J51UgHg8vL1ZbdfrWZH3DRP4
vNcN/sUJT/qsfoX5GsJYMWdw8VBA3KWdbqf3wm2embvMAcc5K4fDM3Q+DcXkroxEgmvAeXQT+p1t
MV3LISJWJhHedhiLq6IztK2i7MYtJrxYnLvSjLlD2WngGX1PEAz96cb+RRZFdq4Ct+G6nHBVjd0H
5kXUsQtWIzsR2yKU5piUwV1jzJsaCjptqPf2GlnD0AdUZVNwG4ZIiEelsEVRhsRl5OyTnhOcTbet
YVH3FBm+Jk/X3oZF+KqJ1m0U8N0UZz/9Xn6Ewsw7u7tcCixCPQfls4ABMxUOoCnjc0XSDKh6isnO
XFlLczNZIe5WUUQbNyeQLYEuoqkQ86SiRzRiahKaDkMRo8Gdj4EwJPY4Mf2WyL4pbA7wIoW3WlNA
dyXqSMyBSVYz2kv7A2k4m0JYkFwc6t7eJVZ5zM8bZNrnziR+T6JnTIrRIF4oM61cbBs9HMG1v7ky
xmjdMYIqajhrNhsK1iFPUH6aVQrXkT3gpY0NPDB4TDz03ZmMziIdYQlslmrjWts6nF8G+dtqq9fa
al9NTrMgiXGyqEy/RDLF3GZ4+VPtPTn+Y15D94b2SlxgyHo0mq1TuF8LR1cuY3aE3OrOJWmnZoJh
WBgRI6Wp9mWmDpXWkA5xGWD9VBYeODt2djNZ0lgez7SEvpFcNWMHtxU25/r1UXFMRGZIaMfluAbj
GY9OeYEwbwNaOomh+erGushXpYVctckywa3jr+frha5ysxrce61/Ebn+HqJhspfo5AzlZuz9Dr0a
hxHaK5t+IMIyUpyQ59F5mFIG5KS40zt49/zIAa7Fo6vi30E1EUs4E0opMyRANCThYhBtm61HXvqI
DJnIHQidGx2JXygpfzdL+xDY/S6nv3RejneWGFZ1pAYNqJ7rCYSBZK6l0wXZQLnWgRMGaeGQ121g
pmRm3wNuQF2iR3CTVY6TJBh3cQrLY84sYsN7BrAhqKXevSTJbQRR2eaUfnKghHYl42KdG2hrDlIT
78LNmxAnSl1ta4unN8zxNReRd3AsdpFxdCfSZ9ND1EcIrm2BTyqKdkuDMw7R18tU1b+lot+0dAxJ
kEw+R0pjOfP21pQT9hnFjDzoOWZ1cvi+n8nSLTHP96qyH0XqPjLBeMegfup9TtauoCys6u8q6SBl
zdPMLHJY891dGJV2/pX2wY1uH3IaBQBqeJPNy/DSWstnLVDF2FgUk+JpGql9vM48KYGju+ZYphdm
QcWd23qkA5a/FMmOUas28QIToKZD0Fc+mpLY3xuIshU//SxYf7OwoEPZ7CYz0xDCMRaaRStppSg2
jWNR37rjPrKIGRACC14eozmwbVYrvot+1W8tvfcKNWuWyRdZxZBrH/wRH6cXlMEm9pHdqQz3ZIPM
kI2L4S/DTpaCro/STSv1rwB7WS3xD7cCWaYMhvexsZ50nMu9eu6TfCJ77RIvwFsgF0pMDaSlZWwg
FS2oVI4wFePikxQPd1XNuBm1Dz30n9SshwIBJBKnwuP4d973WDsBaJy8YUi3AF7BAoUeAfG2Irn3
Ejvh52DkXebZR1P0mLs5wCgfWoHbaw8nMqKhYorTbRWwtcitCUi9DDEjNEl8aGMKl2aMqq3vs3GH
61vK+I/4dm/cZNSbauA1iyPzJAYEZEv4blu+y3QL4jhrlT//MileUh+73nlq+JXsPiUoqOpaFBSX
c+9Up3Y0L1X8VKXesajr8xKd2hzk7HZTSRsQU7hiBlrWat4uLZV4OTVffRe+OOmhS8Qtj+hUpBgU
pwBhG4Ri+tfZTs0TR4+eFs1YOJ+CNNLEMN9bYnXM4nntQoJDs4bwIELEUcUINX3hMNiLdNqECYdk
MXDYlmnCPGratHBNvTB46UYPmqrw1IYdaWK87zLHZOtirseaq4f5XPCQ6A+n6ZYo+kffponJrPMp
heZDFMrMnGNV8vnli4lojnSTGplPd/F5NWS8481sbVpq9qVxEuQL44drsdZ1KcXQtMyHoAH52IW8
2/qGyt8LGHH28uSXnD2mLGrPUrts+OvXE5iza6T10445B9ayoZRxxMH440rpQNWREE/DaCY/p7OM
c9lRX0uHmKOqHIp5Xz8GBXIiBAMHNYmrmEUdxyTPTJvwzAWixOpXbRfiW0CIjhA6m4jGeQnGp6Ij
2rZZtG9gYE4NzqnS303QHIS0b2sPoXiTWPCSJsIqewMnpYEl29jMXow/b6eOtFjOgk5Wb0PZJAgL
f5X6afE59heFwDHnAj0QWFZxg3Kt+cxQ6wqovoaiUXcKwQLXdOOpozMR8mxStEeWDi8orTdpxdux
9OiFjDm8IpnSMRoN0yJacXgiVuRbGiFgrOfxZ+SG4bGh2A9z+tO0yPMFpWuAlV73dX6lB+vesI7t
i6l9Ey3jNifk5/pBr04T43ydC14vW3FideaHNFTqIp7CU9urVWB9Uys7PGYMMM995ZxmyVrVyLQ7
cD48WB2Z0GlNk9dOLEoFUqDKFDqtP3vhbtEsX6KcXmMbbWsQtvIsVlFEAx8bGsLfrZ9zeWQutGPV
w+4YeWcy8rJv4B3km6nGcNbFRFio8WNpOOqZpL3tLUxNBWNNFZH1qIibqQv0eFlv9NHr/btoHtRD
jRiNIX7PCOuaWgeyvg0OOZG4PMyeFX/e2jWhYkvzSm+LY5aI6NlwRJ8XbJ52iZ+RDZ/owu4MxQ2v
aPNAGyqino1e/cS59me+S/oOhXIXnitECufYZw60JHG07gZJaMZktz2yEppFSzOh4/JJtSwo0Ccp
D64fAOhz7FcthYWyoD8uSfdZr9qF/CLMqTTrEtRvmK2gzpFTkjhLlMtpZk6gEjTDNuGqFMVFEfBx
5MISh8nRbdHzs36RJdoW3rODUrO3uMzszJ+Z1/Zf9HMWNFxgH1lqa0TRcXVpyNaNRmdXNepgKvGx
qIVYwIoVPra2aRHe2xUpLt60ohql/T4aQElqFFejg9zXqT+TtBnPpwk+ssB06AJ69J2Mwc+MGFZS
EbeOKsm6bfaNHyGNLTRDzzo7lWBAwCjjqGnC8NH3VbsvvGkDpyQ9aE7ICEbir4IrbbukryLv6kM6
FOtDpkym1LprUsFodPTyvTKCfHACHpB2We5Gy4qcWmFVBxEgdmvNVJ43ANgi2sYk+3JUnqN3jFX1
4EDNicp33lUgwpaBtb9ezufUAz7vY4JLqfaccURxrysues3i0mkU/FzZRAEN+D0mCmbLn1DaUqzA
sEbjllSgOwq6KWdRxxlG1DOBALLQ2L6bXVKYX3ZPbZQN8ucih+6QEcvl0zvRIU3aLGmuKnx0skUm
my7ICuZ5Hs/HlsScwnosJ7o3kW7Fgb2HeaBTb1Oiw7sqX64yz8E1ny5HeC9b3BTkotbxex79nFoI
1IGNdqNJi9s0Gx6rOYJipVzGL6h565B1aalXeWZZvTVOdzVkTGScirdN6+bgUOo7WaJpd+PVSi/F
kwny/STmn30dvFcO9VJSoMj0Jmb2sJh6wmrGnDcmM5BqAVvnM8yVSAZQP33ZCaT0SpDAEiLpiONp
tdr12SZnULdP41eWTHPuUHphpaE51dfFeRx1r/7E/i18lnrtBC/S2M6pDdHjuRrFfOa+sVftJg+A
p+/BEChkg5YKyVxpydc25eRVDDsRabVR8Wb0kU8GlLGq46BNOG7EThaPxN9I6FspcEWrY14gI+Dt
696CI2bnMcYnCfWUlf18WKjCzrn3hV8jwqxYT2B7+F/IEMsBEMtYowSfDPrl+akNkn6fc62eRX17
UfgJvcCY6he35G0dBk9OGZitvxTMHKW3lSncmN4ifDVEuG7SJd/G8DkmmYB/DDyme2l/X5SoULFg
TGqGihl+TIIWrI7VrvMxbcxp8jhJn6Slko3G6+Vn42qffqV1HNOEGPocgwyxhrJL2K1nmh/FRPSm
y8kaWj2lXNfTdozv3YqyNDElz75E6TMEc7tvp8skDkd2dBsEvhcRxFZF275dp3hdmeznhcbZXOOp
iIqqPST2dlDz1Rzj6VO1dxG4/XgB6ORmsH+apSYFfagR4is2EMxYtABCtQMV5DdcUR1BnZpwKpAH
7xMA27Zsvxgw5luRWgd/dGEAx/RWqYe8A7UDzmyaxVnm34Ua8kKDCQB/PXrK+UZ6bXBERTlcLHP3
maP6gGVaWpt5pLaTzhMd2A6FpWFF4Cw8GJ8sQ3uTzBmJF4HcNqNBv04OsbDChPuUt4sywy5D2R0C
bjIxzyfiMSItxnorpPNcyabeMnW0wiAmyE/fT0SsaQgzpGKQjB2iQl1K85lx6jk64XBnkdKx6cr4
pUiS36nu8kthyIpIQ5lcZFYDAQWhXOkRiIafDhWfYoWXLr3PwEl3S6loDQ0U6Lp8R7sAntR1wTd4
U3sIovijGIOLnMuRdUnfjGTV9HYJztNCR8+II9z08any+B1u5J9kBNXEnzPBhDEEemTZ4N+WztrK
qniMZhdY/QySWsn3bkDWVxcD2DGu9tL2YyDi00XQnaQ3prfTgjt74TSLEK9knyInKC2YN6c4YSpV
33ijXW0mSeMywQ9w7CaDf5AdzKWThZVvBpqAem2EkbAPB6DepvEOYTRUGx8FV+nBf3DdBOhQTZOa
3kQQQmkNmg5TKQNRHFHFa+BwiPB6d9wEoZ52olIv3Xu2xPtU4GHRuHSHodlW8/0SZ9k2Qli+cXk2
owKmQpqRF5fW2WZpkC+xIb9x3b8RHFZwqp4+Z88jv8nCH7QwX44dq7mUFodUCyJEwQCocJfrugs3
5r0rfbHzA/3o5fXlgr9z6RmtY2diPkiymPfbwSa6jXQBldua7uflKtLUi6pdgN+ViJkm9NYOAEaV
OuIhpqr3JKEOfu5fFj0FZuaNV8aCiCtWSfbsI6OmrDRkPHNW7JG00cIM3fOVG2K5H9Xa2caoB2an
/J3jBkfsAI6OjX9VHqMUlWgzY0MXps6RX+lABAcqDRnj7op1uxxZ5Q95yEiV/igdMb++0664ahfB
8XNEibHWMCUKTCxylPKqdZeNhKXqOdMt3qtXzw8Va6DEW+43kO86NIMjbPeYJ0bp4aJKnJlr+rbs
kbwvFgYak3hwUxNk6gaY6SoTs/MuARY47doiMAhI5RGNKzjnRNFQdyJcA2MH7h0Fd5wS1uMhee8T
nrfKKWqc8h3M0NwBvQhJsPBZHlDMEUaTKb3LO5aPcdF0JqKK5SJh/onPbic69FNtS8fTSA6isGkR
flJGN9NIfiAqsdDp0v3cmKeihdCE3XPYVB3/GrX71DE3kVrX2yGsry2AcZsu37ZI1DbIqjPEFmxH
WVzpS1vuyB9OLwfo0qxcHYrGHkpaR2vHyvZNyuoTB9V4yKW58YaQZaoOUE4G0WOSVojYDa2RvgXb
MnfTZeGGyyGwGe7iRLbOfvz1H//4z/94n/5n+qluVcmgsdb/+E8+fsdM2GUpssN///Afj6riv+/v
+dd9/ttdrrL3Tmn1Zf6f99p/quu36lP/9zutj+ZfP5nf/s9Ht3kzb//2wZadxMx3/Sf4qk/dl+b7
UfB3rPf8//3iX5/fP+Vxbj7//uN9rS7Wn5Zmqv7xzy9dfPz9h+uE30/Un+dp/fn//OL6B/z9x0Pz
lv3f9/980+bvP7y/CaQFyIVdDsuR7QXxj7/Gz/UrlhP9zQnt9ZM+/EMHSf6Pv9jujOS7xN/CMAQF
GHjr/+ww+vGXVv36JTf8W2B7dhCFfuDYwneCH//7D/+3F/C/XtC/6h6JW1YbzQ92I/Hjr+bPK73+
aX4QCk84dFVCx3XDyHbXr7+/3Wd1yv2d/9HMts4KQj+zduW7wxUnvsjvkByX5r7GgYN69wEN02zq
+omqoau97g5cjr9RIjPbxiIBrvC9xdksWfWug2Q+zpjsL3qf7pQE4nEtbfsmZ3y6i/tRoGZ5EJEj
jnhZyCqB5pQB/++7KYTHlbVPjoORqrTEc285CNrFRCBfQDO+yEr7zS0Chpgj0UuDxSIKpzM1rdh2
duQ+eQ4BrkPuFxAxVh1BTyNnaIGZpJOHadjidLx471MHHinRvnOTkgRaWaxOpvpZRBEz9GWJb9oU
LdVYNviUczc7li0ZjMImh6mExlY1XQFj9BgplEl6DAEfdqhKTEh62ORRWKJpMOJo1hhev7gbCrFc
JZOfcMBIkw+mCJBhHBXfyGx8t/twvMCwQb5dNphT1Y6QFLABbKFh4tZEWU9Uq42iVqEHlvmQ7z3f
xqe2fn9Uq49ENv3F90NGHnvSspsOhEtGB1tUzUXfmAL+u4tvxMpumsWar2VOFlM8k/+CHY6wsGxS
BT4jqsqOicWximfr+P0vSjHrOLkeETpCEzdJk5LBt2Vh19cWrm4EhtdBM8/XRkTztW0C/zSBNPW0
5eJI6m8LTLQc6OeXccnKPbgocJFjbd976RUTaZuc04X06jSJ/YeZap1GTmsOvujlQ2WNIFB8NoHc
OAxVGt5TnkODwVq85PR9Y/LaB7nngb+6s+uF8VpGkRvlo9krTYa7Gz3mFrmCbuR6+6yBq5G9esSa
zx3aFHorzEDXhyni/rKNOFBbdkAcijcz+i06sLwotZEvtAHIJNSfbkZF72duDGuwICTeyqLz71dR
xHV08+evieIKOpej61vThdOWYDl9HmhIpAwbE7Kye+tQJEty+r5pct8BX7E+BI+zG6o+i5jLaQYj
2A79/ehBxlc4elNUChz+drVnOb8nt7jAD25u5ORdFblnHRMvsNHlYFJN3REd/HoTetDG+pL3YIT1
9HzK8vnI2ynf4ElLUEWOzq3fXpWUGR+d5rxqplMytvkTzSH4aprp+4hxX+ZL9e6BbVd4R+0ulKeF
zuYtE4R6YwYPAIzvscdHjGH7M+fDt9vsMhWA7zod9Mc/z4iFZX9I4u5uUW246wKZM4IqXke/jH5a
A41Ja4je6X5F138+8nII5eOSIHlXFrh6iMG16kkFzZynwu9weMnW8U96jombY46wDd2Ous1f7Idx
HMkMC/98EK+fHmw01laFMYe2ZNTGzqOj/MeeWSvNWC1vWaqb16gPfmH+VEBByq9oAkg4rB/5RVRs
rbwYD3/+1KhMf+qp1zffN3ET3obd/EBwrX2s8zq4S1CKxTk09KoB2RhnISPcBmMQhsTCwmBH6MWt
0jm6yQH6ltXFFM0Laerf97QsrHRZms4bt2jV9cCgNSgheEK9+IzqL5n6QKUKT17TCRh/MZBCgBs4
Ccs2121QTnBCnOaZl6jcxwmCI5se62+WFr8efpdS+ZuwrTscZzAU3a4WT5YJP2TuIjxv6Gg7Q+A+
9WXyEVRIkhpvnm5Dj/Q7y2MSTbcGBijCSwYH43NP+Ewyytsgc9TV5Ez+Q5GOX2RLc8pxh+GkINts
GRCi2ohiemPU8r2bNlvadtOV3aAy+PNsGgKLLzX7w3mId/5i7AK6vhJwH6YGnrWFePvkJ4bz/MFK
AxJfJufYaYRQSblIfJZd8KAoCKeiIB1ezoif6wiGbC+JC+c8VW1SPzjkMZ26mhnxUGIr7hcGx1mW
x5ioXX2zNMt8WuhnNybtjmVhvuz1Iu98auM/q/fIlkiayXzwUKve9q2s8ZuhreiKm2rGYjv3c0bQ
RdY8x4Nqzx1ha5p43sZpI2TN640bJNE+tp9re9N7wfWsU0ZaaKPyI0HFWJOzC69s9E0eL/qmm1hT
Q+V3BPrBfioauN1tAQl1QJ96Pfa4oKeZtNBRp8FD1TVPfmWGYzOBFQ0NsP7vR09/U1IiQQzCcUcn
qYS2AmFuuasjG0a8EsRA1J28MrFLMqinbr7ffBF5gIol2Un176Lvn1MkG/jiLcizo4d4d+k0l7WE
oOPhPyotcy+gpkdFJ1gZWRphcqkKa219FXjK++oNk0s6QSFD2Mmlyml0OO+aDtlv4QHRFhElTzs2
4qmhI3Y+RjY9oqy7Nahszv2omWHnEa2cYfYcSvrycsymQ+FAWRVcvF7ohkfdYgDxaalcWCtJsCE9
1+mvxfq6TgPKHj8Jun2dhDwDivzf3EOzYIedukZTr679xSovZ4FyfjHi5ySzN4dB6IvtDaeGfgzT
tik/FsjzTsUkOvCjBUzcpZ0fRmnjvmHSdybyufuwCZKSOJKlWzH1L3z/Gsj3UaM5DYV89iPiQekG
TefYyyKWOT1cRmVDnM4YE9Oy1DV59VULB3FwL9MxelfEs7792z/SFKt4aNwO1guKNhLaN26XDLtY
KnTN6zov1xumZdOl46a7Yp6JVZbk/+ZC4qpCabkxkzu+yeBXr0j4HFXwElNfoh3RMD1z7pmVY06O
wODRZhrKtXFMgp8/kSVddO2rH/ObUHmd2QIVGgIbQZMKodYUzBez1bl7Fw4v8cbcrJ/K54iY36a7
i7ua3KU0eIl6ddsQ+CIFjca+GobHLgpuREwbJEkKl8I0bI41WLYQ0SJ298XcTBWjBKwY2TGUzCps
xj63MwmtAwXAvVt7b1xbcXBMF6UvlEuYL+fTmDMPYWRebxroW8u808mILh9y2UaOYXiF4Ns7jX7z
mNK92Xyvd7JL1QZ8xP57ZXbW5dmAKe2vclnVz1Ci+/Nldpe72CU2hsa7FxUQ+WI3fMqMPnkWvYCk
r4G8C9u9XJAFXSau3k5oN3G5EQA3LWK5zWzrF754JAJWEnx07XBui2jFW0/VVeETC6eMS33dN81z
5OSEcHFB+KNwdlM+t6/5ZJ8QevunoCrW0U/z2aL+fc6YEu+dMXG2LgPuZwbyTPOSsTxpnxjWANel
nUrkoJF27huTb0YRFbciS4d91s+IOWek6rrlwMEkVT4sY+9cSQuOcd5ch0Xu/4wUdNe2R+rPGNDc
B7UmgrRwi7fEExeNtA+jDvXbNLU7kSLiY+Hvdh65GhP198fAp1U/yLsxgTWTLCDghnrG1jtVJLEk
bbI35EyjODqJLLbBhaqTncn5yksafDzq5H9/dqBBuW4nCHGrLYV5QChpuBLsMV7CXfGRciMg5o0v
WeH1csb4f7iadKcQnGgs8IqnsI2m1xLeNDtCUGTHGvDA91ZhIVC/rNwu2CeuxcmpN8MN20KLyNat
gSe3pBXEMVHYyLcPlRcvEPni6XaKYcxbHDCvvbn3rsMA1NQw+jVuDwcKWhz1Vwwm+eM1gU8hO8Km
nHr11Bu2jBY4/MlIlOjG8fyjXJh7rYfm75vZFOEZ5HZa1v6wLQ1ajn5E9h6qGLuUqb3r2BfNzjgR
C49KDf7DUV/iqCQunn9Mfa5fAt8i8AFBNO6aCy8p9Y3Ic0S6nU0sY1kbDh05qC8KLVrz+ceizRdd
cfMYsLfhziYXO6+mgFjtBh3Mv/61vrDjEsnT9+f/6x4OwT9dFF10wunvpTdBbKyn5ppDHxM8exVJ
t3N6hsZtWzhyQZRgox76PkK7ID/inCctJJx5o5p1OgoxWXFkGLCNEnub6kxf+kBl/pwTWtRlvzhn
nBVWC1KKUe+fY6W/xAT35JCb84Fde61C86n+cpaokhspVhu8Jgs1XyB4zNbw6Nrz3g5K99bLPQA2
rnX5/VLWUR7Roqe5z7o/rgyr7xszuPKyW2/+j8+ZoCGhtnqRzETIr6jz42h1FyFMJ5JKqSMzL7gc
AIJfljMGbH/iBQ3cSl1/30RpLrc2NhhZtojO1v3rzya27llZlQr6xmxiWM7M+exNEEXGRFwl2l67
asq7+v5QcoFh4oFb68buPm48zic0yx9hDbzXEv9CwG/dZZ38pRyq3K4x6yGogCdkd9Vz7FFm43H8
bUeEuLhj8tYUMrtBmaq3WpYhFPx6eJhL4o59tztwDO1N5jxa5VwBkmEq8H1wXD8KC9w5WtLIb4x/
7ve9uWXUlF12uLW6WQfttlTudpbNRYf/HL8buXznzLbUMKm7IhmyQwJY6Lx3hb4uJn/75+S1voaM
nf586rubwDBFIZcsgpNJmQUIZA33aVr9GiZCkHMWAMtk3UMiYnMIQhgQHmOhh8UJuofIEH/b0/zn
GKTubbtx0JMBkZjiIj6PPB6GCUtqr9B5bMLeoSSwN9U09JeIXMszwGR6D3umupc5DHC6cbAm4ql5
Dctivmn1EuzGlCFtH4K1GcBA2lPWvlZCXCSWGzwMccVm7RcqBfhalvAMUyjAyBC665Lpv21c/z0p
V/R6EZqnuq5Z262vPI7RuLVwedyYvkgmp4soqX+qxU5PkEJ4W2uDGTkekBtLlKMvnqWuPdvd1ILe
vVfP4fn3CVqUNO3jBqDU95lb4q4A2ofmpU6Gdg+k3T7OrvVJfHi5t/2h3s2OpmjuickmYOImHww+
lglpLoCceaOxpe7SCYOnyEcKPi1jc2zHttz3AvQKXvUsSPUd08jhxkI5VVRBs6ksdEnzfR0Mb4Gb
Q4HBFl45HFTjEB9OwzAgch4iSxHl4TzZLqZ3wzH6zP8KEWfkMn2WXv5Q5flT4zMFidwtzkVMPkt7
2cYLyQ8V5b6n71PU8sg3z10vJP8HcURk06CV3b2WuTgLkKnQ18cOvmI8BCwfUCzYVWTTkoAIH7zL
aS/h4stEF2DtQ1aOoCLOoydb+fdRZ5MzzpE8wQqrBrQxMFMuoeEirhx7puW4SVQTIxS3Z72xY41y
acpRSkyrsqbtT+DftmZQySucqg2+sC8qCY+BI24cXMq/kyrAHKYR/BdZHF4tI9WsEeEZTT8XKhrp
G2X7ztS8urKRhc3e/Cu0oEEGNj6cMb/sJbLDpbmO0VZu64hwtNl394mzCtYLgctvcu/EFF5nwTdx
N5nRY+/qinZUXTm4BSZ8zc3qGkuxZ0VBVh+Uaa+D3G9hvKC5c9u5PGQ9SKE8ce5pq/DuSIJnmJzU
/I42pFuOBNB4xa9sgaEE9/xnuhq23brYJUhej31kEZVXM/IlXRtFoHMzWPab9jEWoIre9bg9L5IZ
frCt8v4qSkFmtiAYtZKXOLvkZUu7bWqd5mJcIfw1AsaqQDRPc2zrvZeWYkCpsbYH7HZm1tcieNRd
VJ96ZoEKV+3TFOjt0sd3dNTjDzLqSybPYT8HN3XFReR3gCUt1z/3AA5MVo4xvqaR0qUGBQbJL7mY
7kqmg5sc1RRFq32GdtxCL3AfORI4MJPMc9CYF95KmuEQSF4BBFusJTWwK2TU8N8LRvrRXZkxjYzq
Ah8LnlA/W+5VQZ+yShKSpLsLP5Qd8lZmxe0E/7Wq/MciWvydtwKb2thT5x2j9rN2ruIr7CuMfY5p
G4C9a4SD9xyHut/h7qN3xTFE1IwPpy9qjK88n9CxxB3j6mbO6QExck9Yg5yRsY7VNieZYrYjoaXJ
Eoao6NeFA68cDyGVyKyuQ3D8Q+Ns8zKhpiVbk+NwdlcWR00U1YVtY4TA8KHgMJFGMRYiougcvX3X
DJxwlK2uZufSHng92qpZjpHDM7IAH0GvQpwUnNjO9flUP+GKX4FIcz6riyHp9lD3vxBj9ucZCpt9
6Ngekgr50kTmCzbWovBW2+o+mpFW+NU+H6Hzg4RJNjmNvlD87MeOcMAOTBlL+XHyu20QLIyOQ1p9
ri0O2vFO5WhOsbFA1RPfIRJO+awL9JNrdLV4YZM40w+1m/1SEkdSrCGuhHztuesQsuvi6KYkR/RD
c2On9m0Yuh82ocLIkq/n2QApKcjkq+vqHslEv+stUr2WtIMzbQG3oOlGCzmklSWq4RiG43VqystC
JP6FFZMvELjjMQbou+Q9x6BoeGeLwgc2ujf+pB+iMXNOAEa2nkQ3SShYZjCP85w45/eZmo+2I61f
1ah5fhEIggRsUUPYdCvmIDwO9vhCx77cwOx/teywPTVoYgd4M8KBd9B6rcehUhX88KNe3GvVLS+Y
w58SsFrrc7CJw+J5duev1gbn2kqMGHNpbtLZ+hJEJFzVAuVhQ2PrakjdO5/Sgz6Ilals65Q1KXAs
ypcFWh2aneUF3dgLoRhs6dgj81uAIoZnlN57t/Pqjs6yRu4bE0Zn8ezfRAVRVKOKrL3XwFHFAN1g
1GK+Cd480mgBJqkfuqZZdjL+KR2iOhfqhCrE8+jAge0rcqtJQFa5JkCDt0GnHaiFOAy5YOs9zYHw
LCp5a6IU4Lio1gxW9xlE1XNnmMqFUHZSQaREl1dfS09YTKfoSpv/xdKZNbWNhFH0F6lKS6slvXpf
MDYQCPCiIgnRvrT21q+fI2deXEMmgcSWWt3fvfdchb4s7Hnc9lk/M1sb7FWr/ZA5dG6cqrE+zEUI
BnrUfysZnZkHUoTqgbN1jMdUh9Z+msb07Cdbk43rCa7HlmgMARE1U0GjsDPZYf3pNDgELNCweYoS
aYd0MmQ5p9MRi2ZVKf2ucTXFguiYEyygoCDqV0Xc3LAb6f1ciodhlNfeNPqT5R5tetrWdm8ptsUI
tp0CLWI02R/m9QjBuHN29QxAPXVkfcPv/8he91eBTY8d2gLquWbLXiox0FdVO0Rn0x0n1PChpuq0
3PBYrwCd5cy7m4DoaiVorCVSaRc49awRaieukOvg/Rhn/A5Obr/y7X6WGJ7pGCI5l02Tta1N/DtJ
LZn5s3Ne2x22NQ0FbZN45S+WlC+F54RdF4Yn7fTUO8890MHhexbqeyTyQMQLu3iXelzD3d5u7epT
zcFDyKHN9oLseqVRnWl+lu9y7B+Ux3VPc47UUDQtl77/icq20CHFdzSVkhCWVWxq6qsiH8ucTuwP
yUOM2U5r80cpvsDr8jPFjLFX9auqK/cNCPG3w2xs14Rq74gGaH1dih3v2beameJU4bs5WsGRm+RV
Wqo6kX/mMEMwG3AIfJ8QfSuTRXhSFTy2nkw1yQ+ccyWGcDFAfMMXZKHJ70JJk5xn4VJwiCP5iiG5
Y39L1/rd2xMDCEY520zDP5LOiTi/D0U8hMACXj2uyFgUUYbnY2wu6NQ/lJquAbRYMqm53uge3ngx
/PG9yILcmz231URuBoKgovYnQmoH7AIECrvLaxuhudfyCXsTB57CYOIqCZ2GA/HgYh2nhOM6XFuw
zfyT62Ni5pnBBLOnitDAZGoE1fCcxN9AYjg5+IdYTh0hOrhxof8xxEwO6omBH8tyziYOcOyswk2I
0A2gzTDByOGK7oZ8zxntamVjcPSBqPpN3EMqxT00lJ1kD6yXnsguvAmv3QtDtvuF/RjEkp1daGav
o3OriaidyhoQWGy1CGhpuGvjiQQcmEstHfEpyFQQX3Z+p15Gn2JmPoK1CEdAiKJNw22BpkizBmHa
vlCfko0nDmVYt17CP7l2zXHl+i1ggGkSBObNveirYxJ7M4cTht5iMdUU5VUjVmGdxgODNRXCMXfC
YDgBbITohg0S52OID3heYIWATwHA4SLo3YdY8+CVw4jPNavpoFAPU5Ef5SIlcZq+pDKEY8AAM4+6
4okOmlPsNg7eKM19VAwHiacGTwjF86GLvpPU48cMjmVbWTWeE0HBhaeiLy/1WErwyIVWC4iJCgTT
hc6T10W8zRssJU09d/CE6X4rm+BjIk1+5dN8CBqFuXyEupi4e38u1EkSTKXmoaAANgvo8sFDE1a3
8F9Qs7qSclePwjM3xD7BivuBXud9hYs4/QN7Rd2Sqd7VmfYZFTRUZhlpvtaujhco1nNo+L/tyMTR
WzJiy9nyeKGCyWd0T0bsM8ssZLVOCXTBdQ5s/pxLXteFONl4iw8SezK6hn5f9kpFS12rMWJlQjm7
lX5EDjjQ3Wq2YWqZuHtBvguaS4NtYDOUq32NM94SR48zNcgt/xBlv2I5NzvUAya2WbgpEufRFEhY
xuTO7A5oteoJmjtL/ifruGM5IhYOsFqfMyWNF2ZzEgugSRfpyabkauXbEKDcBq7VbJvpfi4yFEL5
szGdv4Q911kjbkNOs0Mapo9xYqChM5+oa8htGFrX0iWmErJVNPOZ9vD6p8EGaeWEIEOO0jL+xnqC
NNIOrIU+lF7bbf8Q1mvBt4TJyWwwWgemfkBHZmgzhfaZSMH0MNrwQozlwTi7Ds9cXkodjecImu4s
MqqFsEDdf3lKifZk8/BKFtG5OY2mmjrErGeU6L73X6v8vaxlHuKdZsNgmBDlk0BOayhadNGn3gWt
n/3KHHNu5avajGGdZXBejTavLveXOeuhdAvSh5FdkxHFFRb1wnwmCdKe5ALJu3/p2dN8c5C4qmS8
zbkPvWj2yi3zCyZYJqH2yPeGbebHcpXbFYJ6maA+gyKt2WVSoMg5G5s+czqDFUek2A/yiir6Gacj
f3vTj86waOP1UE/Zwwy76lhbOUQRMTcPtZtafOnvesgcG8uNwRR0eU1co3K24aJoN9UQnus62v77
dkGHqyCbkoZA9DT89PCQRymCs4UzdEj94iYyoDWB4dhrf/Qj+D0E8MlP85gme78o0FRllTfga592
oT2geCQT0P/IMYSq/mDcbXDoccYLzIVtGYk7ru45KwKyuCMFtCpw02fGm0+yaRx4r3n27M8d65U3
iuwihlTf8qb/qKfGfQnmWD3bIfkUUm+dh8dg1M0T3kx4FwQ4uPF33lirj0ZTn1B5/T6K78JPP7O1
c1qKEO3oxqZ6G1s1GWptBGdJ/cVQc167v8S9f46qiOZ3ZkSRLekIB1VFOrR7j8yo+DUKSDY5idKw
oyeJLs3FwwHEBp/pv7Fp2S+PK8oN2Dx7l3R58Y0hP6uopkup9s72DAXez1zxYixejTGhl4Lc2YNe
FLAgEktEOF2nY6I296vw/i3sBWhlDZyBIi7Ix7GKej49f1qPA3s6N2jww4euezbxKzbsZnwIwexZ
wh3WaetUtZGiHoOXLJprOrSmnr5dFdsMphkF0D3QSOBHOCI2WNYSoAaFZOqCgA5PpjwUOEwey24K
H7WyJadJAiT54i3QWuGPkP0fhwbFnc94oivt/CH3oHNbcqHATvvC1SzisQvUqGw1fmuvDjb373h/
MRh70jjYsNFSVh4iGgbmQ2AUGZdMep70Ji1s9yI6u4eSWxCfqf18E/tW85Im3Yypb/nuHa3Fym2t
XZWF1ksUUre6M71ZbNh5TCtZB+H5/vcNzBAI2n26lAsMqff33Vze93bXawfQsKjPldmyN198ITNz
R+mZ06n0MJFw0OHRlYe7UZfqWrfApYRXLqNpHPZoKwlYBJDP9CGo0joR5ldXCtoGuIyR2HW6nCgr
h1u/Kcbxd5AueCFTcrdGbXAWeApXva+Gk2pyqiManNbLPHcCgU+UWstd6bbNE+CSQ9jRFwSRwVn9
+6fnSU0AgXP/uTbl+/1ugJJAWBc1fR0FvXV2MmGxWvJfdTxRLxuQkiDjA25N/L7/FJyt4yXyjuXi
MlKL6YhDTfZQDc3zv9WyM01A4QVs3Wj8/yUiN5NWFGoZeuZ/Zhlblahr2HZF1QWCOYr9/b/SyDn1
9N7dP4P75XL/ICo8E2BypLY2ZsY5TjGYo5iDy1EymQoGn7ZWgFC7+13Yue7M89jq7GsTF38lLamP
/vIyKDZRcultFL7zZLjBeChk1p9Rx5hu285PfyTBMjm9oENEfNsmdBsUguRAp4+HoJcZF/br0I4d
BkszoK49g1wNH6F88B1ofUPry02dVsBzmVm3+eJPxTmzv18cTPNQ908pxxeQNPKadwwCOxQd3iNz
Q1BAQkADZlymxZ6VqvwqPb/lLNmwkWLWu9K5zmDYlNXJNwwcrsvglu3oQzei0dyXXQ50AEHu/8Nv
pu/MoKEUDi/Jvi7HwwTjNQ6orKclzXHT9mkY5vqAKQ46fAgpKqqK/qG2JOhglZq07pZAlLggSeVS
oWyBkVnX2N2OA4irIxAiitMW+T8p+yWCYqy7rq33hkj8V2wXz9gjCqCAsMHu2tAQqvfREhzDHBOM
/92g8+9h0goVnSwVYA0XtuBRA98moGwCZ33Y/UnDl7gNu8NoZdANTQtKYsUJuxviiM3WMnnWy/Cb
PhuIhkLGT/RVkBq+UJLO2qgS/c/HdvdC1QPtTAPlGcOIW0zGiDl3E0HtmQDeM5Zn1MjviN6Kn/9u
eX8izZCmf4Az6k9TluhuIceUfypPYBNmvLuanEXTGhznlsXDg8kHCvmF0o27hUzG5R+s9DuX5upn
YqjYW/gqGtmap4OL9Qbh7ZUYzC6WAUEWc54YpU8XskFyl5elT+bX2gxisF9H6V3vT0tsLISX+GN1
kU57E0gJUQYcLPcnJtHZ6UKWhXCtYRP/ncaENJRjfwbSA5sNAv6+IRgddnr3JeJ+w0Co0CvfIACW
m2Q+7qvc/WWOdLEZeh4bMhlACyiTrokljDDZxTNe+eF35FbP0cQkzp4BYscCcniX7ehz4IcvS9Ac
FAZnTpCDVjtSFicqQCTLnky3DMG7TOo9b+Iv0aJqmFirrJx6m74RzdvoQX7NEAuX2b7dpDfpRjzH
wRrhdYftkeT//slkUUYq1PTXv7XMckkwoF8DZ+WBDCOrO/TQ4VJBajT06/yjSoanWffjb47NO0f0
0+vdVTRtyYueOlS03w0VJjxwGRrxiQz6yFIWHMdWAnipwr9WlHdvrmewUSkQnd2GUHs5cArwAziE
6QhGBn8KHs5uqWkM2kKz5Az6ZDkcjieF1Txxxn3HwXlr+acSwfqh74CzhXnzYtgWdjVt8nYlA2tv
B+ZnP86gMQEMGfHO65zmRFslR+6JIxuLPwuwO2J0imCHLpdXMmElSr3gaC0ZwT4GhdRRPLwPMxwx
KiLxEDkuLkrXB28GinFdFeG885VJ3ZZ5ZNJe/brLSf2IQ9zFnT4lFWerNqTVj3FafaA43HtpHHB5
RqNeyPiU9NM7u3HxWwFZ/coS6Tw41vBi5wkasTk0T5mmSgA7YLMDDfyuunw8lMyuUabeCwKibK26
7FAuX+bx+KKZvlzuf4dMyvdMy+xc+vLjLnQLy6+hY2v09Sr5qoTQ72ZfThjkw6+7UifZo2+G2ucU
wRzpNjajh+GHIUOiPPVY+mGzQatAb4gs93HAaoDY6TMzJ1+KE8Kt3P89dBZCJKMs+2AU+hcncQcP
Wg/8xxlZJ5uJ+vQZKnVnBnA+5cjn0/+SRjTDOWfeRTuOv60dkfMSsUSFRLPBRLAlSHwKO0VKx0BH
eB1jSE3oIXj8t1jSyD2M+Q8mEktmkV1qRRQC9Z71zR+LeDfWQ/UY/uJvbZ10Gw/Xu+MxTZc6dpSe
fcrE6hKkBUY9EU5bw4ujK0H03xaTj5/MTMSxGWE+xJTq9IZ06OAz30bhP1tzn/4xiui1DmX+VpRl
v/N86Mam5eWUDAUHMy3r/3dBwu6aG7S4cEyTdxedCGRLBcPdNqjHsI/eIJYB2Ch2d9mb1STYeIAC
odJbBmaK/PEu/N1fgLFMF779qQmTcEPu8ia7PqGXMGTNT/RrPBfzl4n3hqAZSG6NyWHH8LF8lv1I
06dZf1h1/timbOzhkImttWjAE/TzscxckI5J8kKwAv0SZvyeWeR8Tn3og77n1bdm/LgfNTA/00Rh
C/MGJpEYKN6Uh8xS1kNhEB69G6WDgryljoBm4RW72J3tXZTHRlL2QMI0NLLT5FHz10/XsuEs7IQI
7OyUQfcViy8ySodV61vX0CvWng7/RpGDq8Hw7VsPQmo0weQ3VYcygvUmNAvqvrz4rRWQEzleMxMO
+idnkas8NPq2MUDa5cM3MrthqvJxiKhcH0KiuoY6OpFH3Wb0LK2AwSzaTuiPN0v288uU71zDwCVN
NLbyDO/a5iytmGh2IwM7aPEVswzGL2lStftW0wDuI2WOwuWQjVqO1TNP6LRRyWYMgy+c0RO9nPJc
FLl/kEiiRk2tDGOBzjvqYLSZZ2WXMgFBJKd39h/mLvODC1eas48AgrEPxUePv47VUFYHUTJ/gXCV
Jykl9j4GLs6oXwvSYBMLmzhF8xcAWLA3U7BpE1wnnHb0e+ArQjn4JWd6JQfPO6QtDG3YLB8929fj
lGRn2yHrhl90hVm2PpTOQGrRYyLZ1XDu655QocTngXC2ScLkReXxid3zVXv2acCLaM7JxEDvqy0S
akqDYm/lwHDDpeipY/K8srLiIWdrhvmPak3l45Cf5VoFhJ0VQa3027cIAkWWdesCDS6Ys78rjGE/
JkGyjvDKCXVpX4RtT0c+qw/lUj4vhiY9+vVIbbtrPFO1sfizfxZuajy4tXUIyi66Yn02Fmwems7R
C/uvYmLUPkgg+60C/tLgtmfU7S/LNFOQev6OckrrTLtwyIqlB7QXGgcVs2s4jNTpmNYx99Q6LZwX
TTSeCRWw7fBoOC3huTQ6pA0tk2HK/GGwskfavACOLZo+re/jCC4Htye7AmIKu8kzxBYfUb7Das19
LdeRy12gRzAEg0kxAAaTgXnNeeinr3nBnaiU1peRPW7I1b0yfX1uGktsU58POK0Z+7GOMm3E1pzy
vhP373s6vOolpZXz0RCGMJeLduYtihXw2VQ96Dh4kaVQ4F2MLaciPEvx/NnJ4jKN8LgtrEi2IfcO
G9/JUzdt7pljaTBHdYfQGAGUR3EY/UfOHPGhKAh3RQLuX0sesOVnVeDXCJMsAbFOXkArcgGlWf+J
aSVct4QSSKW6GxOK1rEkuz+uLV+FB5fWLEeK4olj+laUNnbBrKRqkT4l1vtdNlLWZ0q873PiviWa
CA9VOwgqtOC17Z88ggA9DiHO84xRdafGU5IXtwBM/0QDacbYbY1N/i+O6Ceg+Ut5Km3ZCLc3HvGs
PWX6S7nq/TwP8oPk6ir2SUw7XhpsbcqNzn37JNxt10p9qJuStgl3D9gMFzEB8nbsX4clQmtixbBm
1jti1TMTy6WdUbjfIzsmAjH5swswYz96Ng0ERf+zc8Vrn9IU3C2PjazAahtJdcBlCriNsxvolrVy
ekhws4Pt2ZVfPs0sjHdQW6xxRZEDPbdAXvZD9TXSPZjlTHZ9BUwoy3IqmXy95Q7IwGHrDZ9/PdAZ
nHoMMfy82UeRsRbUvXZNY5w0zdzzPO/sCl2ZRWeOGzT6WQOPdCFrVLgTkMjzHwGzwa2osze6dKgl
X8x9bg4eyBBvgu7RhRTl8RtN7gfh7TGOPUJWUVvDpRIC0Ba+C5Mc8/IVduyrUijsNlWxPOcFAiZ4
c8+lkbJpj6Vuv0wTra8Em4ZgSa5lVdHUPcMDiRCwSuXvmEx3i7O2WutZHicpgh0Yq4xa1O4SYmI4
W7K7BGPzXMEQPLHDnZMbMvZLHYfsqVT8wHamWVGX98sEaZNaAdjisRnW2BoInXYMJxtfPJD1rxHf
i2k7SvsN/sGmn6cRH5qPNgBiM4qvBh2vSNNc7MWoNg0lFUGRf2J8ZelsY0Uus39JZrg4mR3cRGN9
102U7YIguXF9Z1uvrt7jGLcfVq0TGe20LzndfYwTcf+k+Mu1o4mtM2dMSc+4fU+asszpa5tvlVXI
3ayoVm4HuijgHaGKzqhM3dmoaeP0DSQopCx+kfB8A3if54Gkbdd4EEmKYYHjzdoHMECHJ0+vKiQa
bBcf/LMWoidKThWULzo0K0xw7hpAlLctUnsCAtcYZ1m+YdH0tqrgtrTTaCdBJ9Gy01GfGZ8Hvk8L
4R3A1tYZsuepTmAG2wxyWrvc1SEFjlh+yDSEqFvdY4p7diUxxoInIsmqHEh8hUGpTbxQ7Vk3VyoG
fi3ZSS430itOhJStUPRMuygFbD700YolQlIkVCmgIcqa6ZJjqO5NGCQCxnWYwCgOnfGhtMamCDDw
IWQ+eVH+NVHF4YyNBYX7wYXgtjGxHB+9wDh15rZyaQI0fJNhKrhhxjvYXRNVdSAhugQlOcEZp6ER
hCsLU+C+HXgKw1KvJ0XJoT+ikv7tXLTQyUL6TweQaIBGAT1mJw6ZsBuT+Y8Hw+HaVg2PUmBflk4U
IfSEBF34WNnRjwzqB4I6hdH2oTPdv1Qoj1stxm1QzQVeMPulHbyHxdB2KDhWpjBpEPp8EKODrvEZ
ORunQenwK847Ds3Fno9vpJ7ZConbTPZ125EAR8WJuV46Ig2hYazYqzpcJv3iyxIsZI4F5aBnSmNR
1ld2xHzMXdk2xxKAyLEdh98iCou9EFtR2Dvg2t+ZbycEq7BWs/Y/erxFpQ/yaAqKjTYw2JZJOa6b
Lj1yDDDYPNnVpnvWMXXr5vizK0gHmtzBcFFsZuYjv0PMjC3SHyX45GNBBW/W2y/oPdambdkP4kNb
ybHHDlSlK0MX74Th/hRN3K09zGHwF2K4wPgHsQPqdRumeC5+5lbFCXnxehUOmo7l+XtQzKeuzryd
kdA8hYJnNUBQhuLU4cvo+rjdoGpyMwYMe6JmTja2bX1VbvHWlHjWIYCS8w32vjt5x6LHjBx00DQr
0DGYqFuHctuGALhWFzm5Bz5nDCR1+IBXmPbnyLpBKEfHSobN2Jbzn5CQFg7Q10w6LNKQvWlSApFL
jUeHs2gllRXujMXfXb61IX6zNPsZNeLqh4W7YYp+kI77amjGTaTiPgfa4VvAGZYPTwE0zbp2gXr0
FP/kOe03VgJTPeSv4XvEHn06XvIAk90cYdlm+xSn5hcLO/zC8TVwAsIB0/gsK86BXDV6JTMCgSPS
I3yRwnlGRsm08WRNIXJy+OR52zgbCojzXbF1rBzFZ3ptZRvdfOlc+/bQTW78RqxmnTu2v6YVHV8P
qv9OR6hhbfUH7tyYUlQAQQgYpqJQoBxy6htn40IYzmdFcmHfTcnZjOjYsu1dYZogr9Lpy7Np0PF8
0PmKMiRZZddAf+SBuOY26M3RXnoHsQXuvUR9stqhihpjfmoy8xPlApZ9Y63TCPwo6Ih5V8WUjZXq
tSAI67tDR8cBKxqTXcBSnJd4NxnK+IV8yofgYUKjtk3x4Zi1v4/mGf3KxXSH5Z5FKe62TdBK6Ehy
W1OtHfr4M6QxftlFfGYkTctk7fuLEXTrkGehYh1hNTL0KdPD02iiruKvZivKeINOYpaiQhhqq1Dh
TXWrc0owYSODx00GpItoBuyo7EsCnheCpwcB3BCPdVmMDw2KLw+lOaYYbfKqP4bP513mbrvLIobO
WStPxdCnWxyC08ZqvWrt1NWXgHjC24aSGNXO82TGv0PKVFdm1s0H+q4gWlfHWmCpm92Ez5S47Wo0
4LZVQ/UZWKonogI23wQ8zJJF5laQMhQFsCI7alZ026HyL77o2XgsOdIcNE3Thv1zqmn9DcdxJVoK
9ZKeXpacztUFkI5uGhzicHhIZvUzzOABeIO36yPBnnqZ8aDc3Rztn4UF4S8xnKs/1RRtDxoTKv0d
wUCbIG8aOSkKXuDZwN6LLVj92J1LU7HXCipSqG46HoKnVtWYHfmTFVwtMBqrPp9AVTi4mmwS6DuF
3BnF3P6CA1swyfhsLC8j+yQQKCTBjsmfZO6QK62poTVKnrGLiB1AFdbsAps9thnsgOm4lzgXKBcI
cRX5G/aWbD21mjYdK5/qST4KDB9UlvGEztmIUHPCeA7T0JHzGnR+JOO2FyVcl9No0gUc2D1LIk+H
ggUnLsffVpAui84p7UpqjmaUcpKggCCW8kJKjCx6KgdryjeOZ2xDJSJyjdQyT8EWwgPNi/CLZOC8
mg6EKt0lP1xd/QhbsWfEeMhbMpRUdkDzOCpwJBPASswq87gzUP8dnBDJGF4jWaymJvqcOTH3dXFR
Mb8hqZagi8K5FL7zIMjWeQ2lPTbqk1UBB5ThcNNdzU54ajH28Ajket4zuso3le3LQ/PWc8bxSxBx
KewVOH0D5lVsydsytFiNmHMi+/aSkMj4Cz4tu/9ZQ0ulStxeDPRh6XT8tBfPIkespzjdTsbN4IxJ
1WdknmTHzrqjAxrbARe7tNjPel8Wx7MVoXR57vuT70DFo3jxvQksRo90sfJ3hfeEN1NTsaYdovCc
HCi/oWN1QdYeC4k6YfvdZ9l1r17hLfM9mBeDM7yHdffuJRJMsw+bxqHyYWV8DbbscYYhmHlrpdEF
U22zgg+kvmtmk7tyoBzKgyhKmy9eapt688n/a7NxgB4hivOyFtNLHLPFrF8orYQURhBdQf69Wc6U
P4ymcbB1b557TKz/XurJPmM4wlZR2Paast8QegjbP3EuJTDakCD9dohL/5DRjUXW41fkSB8+TUMD
Tgy52szlNuYJkDXTfmiY21n+cyDmC+NWgEtdlG2sXJDQ9TVFrkOhL+xptuV6iHlKDkMWbHTKJqYq
M1DmcbirEpB0RsyAMZ8Gtp+NzxahxdPVtC3TzvZ3kOEVUIz3Vq19L7H7PSx76cao38OgNs6JVxFU
DZguid5Z2y5kmZpG+kEx80TvXFttS54c7jCkfejbbjtfBh8p1+FU6lbtW7K02gXOS6rFU5uWr572
PQqgi99eZru7WU+vQ0rwc+hMwG5u0VKTCl23k0DYm/jbKZNiy0hshPUF51hDaHKrgDmp51wQXmgs
HGd+RNn/aMOICtyyvZbB9Csbcm/vV+20qdTwG110otdg1/c0jgjLZYZgVTh8kuIYkVgClTqrY5z8
sQwk3Dgx91QGeltZHjKeDNuqxVfjGFl2AYGSaEYbOsifkgEDmCkUTvfmR9sp/xo4E08hTjRBQ7uE
Yz1bCOiYCnYFgm6mO2aE3GeMBDCNd/Z0dsOIa5O7gth/gtMgwfJoCc7L9Y9satBbc9nzUYnvwIMR
FsopWopXR7ZwDSHcLP/u7bmlDyCdjwN9j7ITD0GdvDT1RJlHbf2Iux2d108GJdqE5tioKhD/+Wva
3mrClLe65zPlKtkaVpm9uwajJeGxuy5IYgQUBNNnBzI4yanfBKS+PLot1HMKLYQef4ICn3dukfMZ
EHtC4QEDmJTONoldINBa/nXjly65QAv9Fra7wZQKvj/2XeZ6zetMa8dyl/IITmW+ZjNIgRIbp7D1
34lk80TBGrqSIVXkY3Oi57dLIWvqzupxGpVfzjyws9ZBf6ntat9i9oGOAwgjnPsnzimJkjOeAr5N
abH9C93y75yT4E4TgK1D9Q76AgNqZOAS5DfPDEODXhyCriI1N0bWW83BdRdqd153ojo2RfhpODM3
aMbssmR2TgfBWNqn0UH6pkrE1foAy1CupWK9DPrnkD6rfeOW5daCnLPjiUA66TuhXbaxCGJDYVwB
9bC3vcDuNZC1H+Op2vZHSptreUvq/M1z6ILJgvIz7yk7MBzynlmU9BSIRixYw9nsOT0wnv+VxP0B
N3y5qWZk1xApTheKpCvrHRj8WGAZyf7MTYQJdCS5CzMWQmIwNc/kQCNY7CklhaV+LaqJ/J05/ZWJ
YV3gDw87I4SD60ZQreeYI9yUjgGMpdk6WFnwNaHNsTVhomqGdClr6jwNuzGv+Qmelfc0TCAOclxA
gOmrj376NmrrFI+crkyjpbDH+0im/nfrfAKFXA/JuJkKxvw8RPdjHXx0QU244nW0fA1Djtx5EVwn
HoyrpBUYF96oyELetg4T4hudJrTd6UdQXl85FJNupqepReTyHWdfTGTsqim4gae5IIWuJJZfsLIc
lWemA7rAlQiprWEghBny11S+WK0d3vAeLgNfrB51SYFvYrpAiJwjInZ8rW3/HLriL9ej+hFXXbd3
Hc5eqTNfkFWrYNzEnvvVuNkbxLFmnKetUzo5GKl8C/qWM7Huy0M9dh4GIZuKCMXs0Gw4U/LWvnF4
s4haU2am8AGLFmNcJti7oC7fOpusEITmkyzL+dhPAYxk4n7UMXfDwDfy9qo3f8xT/swarEjqyHgX
OJF5Rmb8O2EYtT3sAg0SuGGz1sYzs7qxNeQ2dRJOz2X00Au8wEW4PNDnYU+rbaTYy1p9VTNX7/DO
RfFJDLTCVvHelvbKwmZ9ANXlruuEHpLA9bp9rPnnsKk9drRbr/PA3Bb2BMXO9l7JAoSYKDdxSNK6
539AHF8tZtBHm/TcLrrFRhAc7Vo6O51X6U5RnJFOrU+OBfJo8KttOQX76FlQ7p1DqSqeLYXHRTHY
OyWI+zXtqne1v25dohBu3kIqjlJ98KSmgTYJqRio+DgNlf/Esrnn+GKskhRfqwgWfKwxVkhJ8YY6
WrEKQKOaBjNGQ9dPSRlccgDmbF1fTc2/e5hfVDrsxbwziNGtnWJ6tXWVL8wCovwAbugQBg8muRIx
7xLI6X/i4l+cy+ozQfog++mJoyvVi6LMN0nfDRG+gYYgCeKyDlbZS64UxRQK2jvNlvQtxwk8gJlW
81I9idD4Kh2jhSjjP9pOYWHrmGlqVxkMOXcJsyuf575y9m2dfA28V4bX4oLOb3EZbi0VP/odQDQ3
nD+9Yz361zqHxh7T+7Ww1hlqSbEfHZqNDJtSDOaze8VGau11w1cfddRMVyORGqeiEcOJX6NMf46Y
jLlG+ZWOo1hr+H+776bgbD85wTs66Acp6cJh71/O8hOP8NYPGEE0PG0PZfZoRLwrmPOgs6o/lH9H
/IT6B2HaN9QgRheMbLkopzWHmX3YasG5zeeTq7FL3OOhHkOoMg3E8Z4Y5TFkMA3rp5i2UO+tZVTA
GJCGkUMMdtfqvPYcNWFx+ockMngGF1VMrTFpYZIZGgXu/tKgRlCpOR14JHA6H7U8K7c33hifX1jl
0ydscZwMcIzjJTGJC1PRcqcsOHHgnjQ5BINT44vrpjwupuzRcR2Xh8YIDlLSoTBC6GP8xvYiikV2
7AZFYflivLh/KRCEmItkBg3mlFvbBpGJ1iguVmVOZ6h52c5z7Yg1m0upwe8NVhEofYyrHIKz+Kxm
OgkS2xouaMDRPg2J5c12S2cGa7ksa0ZIfmhvXBLhTF48/JahSBeRaVc2vX6a2uQXtrrk1qcdPU9l
4T1MoYli768NwGEnH6TD9Z90LOr0MWQPdU4cHivpPOrP3u4eW6fcZV5gPYNCLPfLuqXuYnXn8hOz
OsHL02iSjYv8DIn1DSwTNu85vsKObFhKaSpkLYMHE0GILd0dPToPFAHrz0oApXYSCvaGhLo+NRd8
6WR/me0VP+5706pubSBWsc9Rwh0OJtUvG1nMAkMgYyNZ/LZD5AAzQuYLyovqfff4H3Nnshw30mXp
V2nrPX7D4O4AtowIxhycB3EDk0QJ8zzj6esDIqtK0t+Vab1p6w3EoJhKBgJwXL/3nO/MJ4mru9ov
gCQC5qN0RptjL8+8cs3zD7f9/JWWTyd7qGn2puEXHKv9gZETguF4uvMcb/zwEHitVf9TqlSeJCrU
fdAO6b4cfPsMZRinY02nyizRtE5OxJqUG3W7v0JXqGd1WHoMg4zADe/K2YDVRexsJ83LH0d42ais
nelrolMPisgZ7yf/0M2Tdprlsovas+FoTPlmuWk7gx/tAvHr9d/W2E3SSzyFhvnRdqO6d/VOHbyg
Mejs8gZ+gb79xVb7laVmqv8DSU0KKeE2k6xmK6Bxv5LUCFuEQWG5PwwX6jqbxUMeGIxtM3nsI6H2
3ZR8iYB1FWZgPUdIdjYSORVwEZj7LLOzNHc5pHjhsR4Op8hhfGbXVrQvyzx44E4HJS2QZHkP+B36
jaMyex22Mt3/wxsBPPcHEg46qGkpiLFKtx0Qc7+9EUd1PJzzCa1cCVG3qfStmZaPQaNtCpB1G1pY
5X6W6+u5T4x6688YsJ8D8FCMM0BfKAjZZCJ4yCTlsddR5EMo4LGmzDst1I5D4P9FJvwNTPjrubfF
n7+ysoUldUd3BVoD0L+//8o9dmY/KMmkksksvRWpSLdxmWbbOqGfH2MB+lI15t4ZNQtHeezvs8mI
z3lf0yedChOPLe2aba6KAclk4h18m35HJo2n2o4O6SyJQfKHGtIxj+6svl4OBXmRyvNLQh8978Cj
r7vgGqArSvoE0XX0BGBLVOtwmtTaseOnQJ/MjSsUMSCzEkVEzF50F9RQI/RTPR+Wr1RjfVhALmDv
CJpOoMPOtKKJ8WtyMkU94FYZhfNEf/qeiSquCMcWW19O6BeE7bxnLbR8TQvuSlur3uY1KKiL/Kmp
taOXhOg1VYSpSE9cOhW1uMRBP+yI/uKXKtCDIajhTjRf6WprRwQ70WOnzOY+pwyKLav6h3vG/bd7
xrEdi4tNWPwhwB3+/rlRMQZ0vebIHB7xYV7um4JArrFR1TksxjuMFjdmoKl0a2pFSEoBW5xCZ8i2
AOTARMgn3/HoZ5MMgdm22PYztamRYKORyw775WWrCtyBxQxz0JvHsk3ivRZoGGPohz6WITnAkW06
W+FUPBqE0W86l75vWWOvK4fgqa6mJzXa8bkKJcrWif3rLNFMB8zK5JASteRm8gQAleEd4qBluR7t
AdDyZCRHAQLnhklleJRCkEDiuXR8nTo9IsrYxYluvzrw4HaVk3DZph2+oCDR6OomMJBgnHTEb8yv
ZWmdorJlIoDt7alSYbmbOudtSN2HRYe6HJAXP4BfQ7UjPGJ6U0pNbwzal1xD624pfXhpKuPeKy22
7UOKakOYc0CQR8yJzBh2kAcEmSiaAJdmEjwsc5Qic+V3Z1bpdS0MMkUkCrlgGo8EnOmYJhKX/Ors
GyV1vPvre7mvzn+/IKl/W5DcmYQpXcehlJZwK36/SrRAsSEygNTgTXVvazTWEBlVfatJurzkSem7
ZkK049vQ/p2+ds9wa9sna2QxGrnCrBskbiAauwL3rYPgzw6NtaFZL107h8lqY3A3yXcba+RjGdGU
872Q6qti2xMZD3rdpIBztORn0Sc/3WI6o8zUjrJlK0vwA/2gqdf2RWTVmyJAY73AWKYaJWdvWNso
7JJN7yfjnYOVKKyc/Gk5kDsFMgT107NZULOMw+CgItUlOQmzgnNeCwarQjdFQvi+l8aPMAnrL1oe
oNDOmzcfwB8MhlTOvN7kFSzkuILkKbZ/f+KF+eey6rL8u7q0XJdHGuf+9xNvWWMrcVbN+ZwubhNV
FIRnpXm6s62NnvYfkR5PsPQCnXDTXJ08ch4fg6z+Wom4ulQ6iq4IgR0CrpyxDVoLepy2fwZ0fO+D
332MIiNmrWZfKyrMnjM1kMXVPtje8GURXy8Hr6WpHhr+NzDUuIZU55ovkICIaaoIyanbYeVBh6SR
kcLGnsVmvehJj2GXSx1MPybIL74FdPrvz41hzWvTr+RUxEZcipIHpSl1Yer67ycHmuOUuAFMfDxo
xA7Nnp5y9vSguptWYVE7zATs/pjLlsa0yJvsa9yJ7/B8Pzopqwca9qS8xQ2MqnRy11aD2o1bnZiI
Sm+PQ9PZB8JNAsJCkYwbjXjoFckzeVX6p6C0Unrosx62dXLmIl+W79jcp0dJaDXIRH5gDKPqTss9
/Zsbt+TJRMVtLYr+FA6GcXBkaGytUdbz04dOuoEt1lHKxWTf7AE1Z9/rXj2Kwr6w5k7HhQXT6TYr
U+TC0Sv7aed6JCAgCEniOA+YdrcHxgjFt1DQqgjog7ziZc1vQn26QynvnUTnPl+dDBqqsxbbACgB
AxGUi60cjFoWj+ueJuWBnMfsSVfGt6C1g28T3JVwHLaMfMZ3mu1w1skA2DGlIZDBZnYW6L25SfiL
VdCS1IONDETeUEcAOkoshwlcKgY7mnO5rrFhjh6vtI3yzkXrNxurejQ9q7EEmLHQ1ZYbuK/b+kjJ
O4M3hns6zfVqSlpxu7zsZnAso/YHy0lPi1bTmgWb+jqH8na2ssLlDAqMRqFLDnhdj+QmOvmrKw1m
MbAW8YKyM1O1tlk2DnVJzlOijYCLCF2MBs6oqTE5ZqF+i2hLrlGWeVt4h1z8baTXWyYoMMfrfvqS
JMOdsnrxE2rSymCVuhKf/8e6ytD/XAFg8UqGaA6xYqZQrjMXXr/ggWvwi4VXxnNeaRBstdHXd9CW
2FMGxW7BqjmYYhV9JfrZ9kpmuvXCAlbHFFbXIrwwSA1hwPSUWsQFk6tTHad28E6W3b9J5TNBhHNm
HBcMZtuoH3QJDNC8NfGaRv2iZXpzGHDigfPz91HtjUS75RbElJ60efS6jEjCd+x9ATgzs13TR0/P
Zu8wJBJ5eg5bj2b+xNDHHd1gXweZz6SHECCNIvyVzbW7Bqu1HvS4P3eJ1dD4cdUDw3UkYywblArm
ySlJbFuu1qmDKS4RSa+XCyWRIFjxw+BNyGBvxYVBe78zSMakErZg1N2FE/SCOCn7W2N+uXzPYbi5
08oQjineIr+MAB5LNW1agtHQe4tvulAbWjKEHA+G3DBe9ZHlDMZ4LJWGndQJeiJG6X3IRonnyqou
LDWgYlv7A8HVTzKmiwddY+uex+jdFxKvBuUByQazHjXdYxeOH4vZ7IfA9xMCaXhcXvlFG/7D48MQ
8xL4+xIpbJ7NQndtalUl/yjvJn8wUrsk5ZM2RAxrsEzWEf+31wGQ541nj/4n0Jo5L44QMhtUJLP0
Gq+2WT6YyrgbTCN6ace7BojfXaFHu2wKgJAwpKX17CtrG+foNBrYC8CggZAw0EUcKaGzMrGYgo2d
6OaxicghmXTsgbbdQZEJQypNhhWRWcv7TtrtCyHcN/VM5EsMV56bfs5sRx0UZc8Fo9lHeyDIcF5P
m2Bo7q+7hcol4yzscUzrlji0pRU8KQPp55BVB6NvyINWYZSesi92EwTn5bBwOGVDlcSCrNM1w8ug
E42XtcXbSE/9NrVZgYTtF29xo56Vix0sEPD6OoQZN1pINkjXM3BeTEL8XsVaEkqxWZTyy6H3pU0J
FFvX7/nGECOVR3on4dcdmNpAni8t90zCKI1EEIEHuhAB0Zod+MakRllVdXB4JDPXGQNsN/jMx6yz
L1o4Mi8CH8Y89uHanjDG7pxqXwchx53UYwdFv+ndVamyCUMqAwgY6CFyw0i2DohKOAfRDDxFdGpn
T2Hb6+CXLHKsqLapZRlo1PPIm2u1OlCsi0cgJWuEaeaLadn+pVII4OLq6vxEOvfuDENy9DzYaPqo
fwlByV26We8ZjgbU06x3252TxuzNFDczempme7Lctp45GVuT5n2Hwh2N3QVBuLb7+6rAhMz+yxVv
m7oymUkqMRcGugBY8/t6GfTGOIrYQ1mEAyQx5c6OUR3k02PA7ViAat0V9IbpbmKRHZy9IfJo1/j3
lsX00wteA5TTETy10ciOdt9az+TCXVzf2VxXEQO9lVFDZxiwmIIpAI9XUHO29HD3qslu//7NuL+z
4Xkz3LVKUt1YrpKcrPnN/rL4T0xVaSPVZEiGGpJRtCdvomAwtthAzIKHrT/DwEKrnCBVtFvRlxha
5k2TXpSIGuv+YDDyxWHADttPXTQJi3ENn264n4DbIjEc3zobdgKBrEVuqU/cCkyfo/Lj+pOqazQG
fFoBSLElH8arIJCUJmRDIoEXt8E4cOe0FCLhLHcKQ+NklQmSsMXWSOZifayksZW6G53qEAJv4aHi
MkMYkj7Tzmc6KvamGWJxcoanZGSYE2VcOVojn7Cz9GdjgWqXyU9cm/i5+pRwjaHEgcGtzqo6TgdU
NMSL9dsuaIDb5rArDH9dm258Hmu0Aew3m03WS3MTCNrijfcZxB6D4aLvdpor9xPo79UQFdabC4pu
hZo7O/RptlqW7ujFl16/GxwmqwskvUz072DX3CPmoRDKaXy/GOUqk455VPlyt7ws4Kf9w4Xt/L5T
t/FIWZbhOAYDYgsdlDUXCr9cCzJQsPFV85nPbMw568e7MZdzU1gzaZrlheAdX7uPZjqU55hnG5s1
QdKGtYq6jvphvv21kS7uTF3L7AEZeItRYyDBcoXrMz5bATDtvm22Jf3A2yijEMWkQE5pVHVo4sV4
A7Ojux/bWaTKVMqgNN/zJASv45Eom8doCpdLAvHYf9vwqizxt92Ib8F0RPFlFupJ1jiz1/sNN9h0
MN2UjjbfhOQP0FW3FUIJ0yT9RaoTYuqMrT7h5MVQb5MhrR+iCZhyPJVwjhfDtCruFKNl+KUklhth
D2gn8mpSBB68cVyRNa7fLL0atPrjKTTT5x73y0Hrcmae81d+r8RatW3+ODk8crKTqWoHvJMP+cWf
jo03rZwQ1kdi/AxqSUpcFdGMR+Xlel/DpHr++3veIpDitwWMz9nR2dLYgJUN6Th/7GpArdmJzJPP
wXztLbu7Fnlsvos1z9RuR3JydZdO1FxtHLzaZrAD+Th+GKScIA69v14SfYi3JGo6dh4jbSmhOA+d
VX4pPdoEaVLhkRnt4gvSSNjyD1VqJ1/R33yflBM/aUkXH4pBWhsYGSufReqb7/fDKrYoGtnZkc6c
rbXJ8kk/5uDMD1ig439/FqhN/+00OKDxDQthsQEzz/6jB0rLL2RrTP+yr1JUcwb7jqgzp68ygcbu
+R9Zpk+3aZS8jRWfDWYwcWuTy4R+m74OakmibjNKF91CFRYyC/9aZltQfGfLqasvkmDBdZIIoKRB
8V4EPJDHNBzvl4ODEvQgggkwl/dupDmmQL7Qa3ZvjfLf5xfTf36XvQKJN+qtz6oYXQ2YK9yT5LjP
BUk41ydKaM8M5/ILqJKUCd2EaIt+4e3k+1vuKIcRHhzkDDklah9gWkHUoliEKpx/HVMEJnggq7Ov
3Bsxj3GaLnxvBxlj/Ci+92XW3tmW9siwPj5lg/feEY2G1C6pziLU2i3phQU6tqy+WbpTYermxzq2
Pi1zAnKiMG6jpqQXH+U77LfirfQId0wVjqWqqqDce6186QIB+C+Cio7DdGeqNxoOn9VsQi2spuAZ
kuGsJu54ZaIuPMzZp/NN7harpU/WNZbYLre9GBtzl8wtOwb/1x+S+MEPfjubwqLsvhn/wiMTL4Fw
CW7nzhgQjwy992No0l2d4EitiHa9wRVdH635wMaFXPP2RvZ6fKT1au6u+1vTy+1tmqnxJVQpeYWE
z0Wz39av4v5x8XROg7xzB+vihXF27irfO5MiQh8yYUh9/Tfiwb7T06iCif9WoHV/Qy9zRi6o3SIw
LTZQNIJvEC8Kt6bJPJYoovyMAqx9NunXvqRBgLW+dXaFwKvsWll3X+RqBOKWiEOhVLs3Rc+chd1v
rk/JNmsDf6VV9jNptfmDZSXNbc58fpfm5lM65tqDbGzERmVznmdU0H/JE9csncnNYBFEaCNJnKa2
2YAiFWs5wmeF8pOsm6q10X6HBJuaAQWhIr0onA28mtT0c0E+8yt4in4nOzv5rjIk5MtkzNO/t8A1
YSQSp5mW08605Hj2ptG7+D38TyF9a5vVYjoInehCv8u/NyxbGBPGV0F9fKlhm+2Qu2wzf8R8RBbw
WwLLfFPWJXNNBTGDaLjGGN7G0asgLFJ/WJ0WgSSkA1Va1c/M5HRoGXAQ3xLwHPNb9KXfSOS7gMFt
TrXUm22MZ/fWa/1+V8uo2XWjju6nrPe+iodzT5as3hjJowXhDzyX/VgJu18vwNZIpuPhSjsWjs7C
4PTnzNMf/Sh0/6IdmzIht1Plz7kHbzLuk43fu9NrTWefdjRcQ5JbsZ1gbx5ghgEgfNI70Twsi+D/
s7in/x+TnExay0Re/U9JTv2Pzx+/RznN/8E1yskU/2Ic5uo6JZCrFJC7//2/+iXKyTD+BaiS3a+O
tIamoEOdnOVLkpNy/8WOgLbpX/FNUv7LoqFiODb/jM0f8v8uvun3p5Sum0oKRzKqcxxLuct45Zei
DLV2LpRDJEvj69lpCTSCEtqesDydM/1+6eOlhTTJZeA+5TuGG7rr5fHgIxd8nCMxJNQTw8khMyaO
fnJIWSPznZ7t0gfr6hHjYp48ZggZz9Qf063faeFa+Zqx8xtX7EKQoiuNhJl1BjMX/+LetLtiy5SL
cWXU30RRE5JUY9t0G+cUE/7yldj2APD8uvNTSSep7J5++dTurw2GX8eB6o9iVdel7Uhd6dhs5g9M
/dG3VpnpDkODBrrO8G/jOdfoxrnUyL3fjhcRONrrbFhLBzJXGmFmWwNZyWNh1+WtNtLhrpgZRrV6
IDiowtSBAJ0YqQCBClnzfjENH0gUKF1rnaqe6DmEJ2lw9noVAaNJEcCLvNpGk4dEyiPqFOzMeBI2
uLysNvDxy8Z6YW/110uWA6bs9pveqqOYndDmfAAeV26CFgadYTANvomj/DF3y/JZ6hImVw4B0WvM
6blCifoQ2OZmeeV1nf6spSAQ2S8+uF6oP3e4hW5SBj9He34ZjGh9g2moVy6GcepY03oD+84HQnzB
eXlZv80xi/+wfxD//pHwibBzoH0lLdv+c/8AZM9hNybbtapuzWL67EzDexs6cjtS+om3VDTam2zI
XUiZvp2DSkVvbbTXzDJ4TYIXEqnHo7D8orzRIURRR0Ce5Tw2a+80MLu4tG1pXpavuvmllYN8Lf0M
Wxxixx3iiAJ2FyRN3/Q81CENM5TpYsANwfDKXNqzrA8UTurVh5IE8uGsT9bdUkO0ZvIlGOpvE+iW
Y6Hs4cb1kV/HtvTP7ET+/sK1/thx61hSTYgsBk80mgcMs7nhf7mhBx/iWexa2IkdvMtLg7Uxx27f
KGw70EOtF+Um+e6qKglEugbrs+Yvwxp/tLeGxYvBtACs4Np4GkK7orsY9eIuljiD+hSHlMnQi/gB
x6NZumzGAxeeFUFCx2KYulfZJuCNdIFrUXz2ojPOep22O7JixX4iU/7shIP2D9X28tn/d5vQ5l0r
4i4psiXv2Vb6H7drXcdDJwwNg3hFkdKHesRtleEhqmvr3FS4oyp2jABaNKxfEaWN7D06TZEjX327
KIFugvUIFdXMxCR+j/0GSW7Rxf5OMsCICYO4dpOqKnnwYw0QNcCTbmy8izRhFA4kXjz1IsePG7tg
DUNzOBDbqR3aqp7WXYog/O8/5j+kIvMbtk0m3spFLeLy7v/YZEWFbrNtrpu1HHrspPhiT7aVtLej
g0lZRl657/3ihZgM5wOY8T7uHOelNCx9B9z/Melj6M+T2ZyyoKEYIRTrVGHKBA4zv14Ooa7CXZ8p
540QrB9ZMBqPYYhASBNlsSH0If6Hd7T8xr9/hLbgwShMugN0wJYL+5cLN6toygkpMCaGyc6yG/eC
14POeF7Y29EyrbXXwspMs8RbCZGiGs5tcmxydnL/Ge62fFV0YNkLTTuWhJJsCwE9R2oI+5ZINT+Q
RyMagzP3Y/fogE4we9+/r3BcrAy3I2uhFiMJK+F0llV4qeyp2iVT+yjAlW8X4pWGU25Lw/E9nrEe
Cz2Edsv1PoBfal2KAgmdipwP19bAoJFzuKMVf7AIViabLu6YIxjZnojo/LVGQZE1WbduKZXPYyjx
xPRtDcOv1N6K0MSaYNWflju8Gd7wD6upOedG/rpN5wpC1aGjerUNl/y1ueT4daHAVkegQIDYpNSg
0+eJTd7xMFMsp67vVnXo9Hs9y4fHcHCIymb/kPAQ3JepGa/b1nKfW2EkmyZP8m1sQqXOl1bGMKCZ
8NP2DVWSfjKEHz6xwUDSOjFSW8JjECs8C9mT5BTbRxXiH6tmICC9542AxR3NzEfbJSmlrwAIGWGM
1EcGISkkNXywioCVZZLoxiSvBAW5GqnjgHadhRxGEBGJCHppBftOz0w4ZGRqRauB0IrNkluVz8Th
SLn7UCb2HgZ/uCPKvLzv58BU8iqP8YzkAv6D7jb/jKY63vsgp0F7RdZ+kMl3fFzTnjRl6Ilo1VaO
xZbSishQnmMVl8PCtOIirjDgiKz9yA2AIpAyyJnt/W+aTN2nsnfZYeuk9l1pRrpdoQXXGDCkiXi3
CLdfYpN64OeEyxQuLPWy3dShmm6JmC+3jWHHMwjaekmRxRJ6bhAc0BCFVbgwFiwAiz+1un4K0p60
xKWfFUov2EaVBABgN/veHcSFte+TeAhtDwAovbglDTIV4AKqsSdFfr/Sgmz8K5CvyJLuHKZddSrI
H3fSp2XWYQoXxIyfArJFGnfH2AzJIR2vL7FHODw2HoBHuUT/HPT11hIofwiiUfcUGjRpuPGW1l/r
ujXj3+khYc6Ga8+Z1mPoYqJXxXs+OGSETUW29ouOvXI8T6uK/ljO38+UTVqngteLRpCM9IAQ5lWo
G7PGgGGFY/XFK3IZihxdVnOcjmfc9M4wknvzNqiiXwmyZ3aaVdaPcWCurX6k+c/ALi2VS6fYmYNz
jDZcSTboRBDpHxNGnlVokSdSkT/UIHGpEDK+ySB4MJhfkyA9A0kxnq/B8tCdiHrLPFBz4Wro4+7e
ZML/MnUYElDQRs9hUNsbgoJuZWwV+9B1/Av4zASWqtd/pQa6IeiowWzKMDtxkm47xUh/lo358tKc
oODOPsn5Isj+6wfazGrvpD4+T2RwoplMmu2y828zk1yVacMoJfsQUoUs/mmIFkeABUqQVx/jLEgO
TeQ8RVVc7mlndRS0OpKTuL9cgTs2/rF3aIv5ugit6K4R2jaPe2+Tg2kh0qJubusZ+yZs9Ik2Akow
nbiFQS1sl+2pYY1P1ZLIiWO8Prijmd4TlqHjjsMLyDQi+p6r5q+WHG4Ae98E8GOWWw1QebmigW3e
LivIAG53mYI7ASkCwnXu2jkZdcLtgu2Kxm+Ofnq9/AT9LBP1c9xWP7Sxxeo/kArCSuddKES8y/IV
qdr5WoWNuTYr4x+EkNKQvw8w2aQpB4GyaxK2i6RTLgPOXx5r0PJaWwtMIu6Xsx3gsD6ZPSJ6HYI2
AZ5T95xMqjzbOMm7l6kiFsjRddJgyBC/uSqtm+Zdx/bHziP+6VrpOsemamKmPy+kqSIpnjCgk+qo
9421XnJChxnoyXDQOkZw1kMpGMGBGzUkxtWC3MilTWGAOTojej6M1Ha7XCDDLhtNMnrLXqqmbsJb
32TcAE/gburfrr9KXPp8zq22mgbHRmpfaKu+w2GLN4d2Nz6XvSdp/ZhZp94Zmm/6yey+kcFxX7rN
Z+bhsRplXDyajfbhFNy79KwuRtRnz8KLohs/buNTJ8WtNjXAeKiimd/l1ro0TKKiLLHxK5jLNar0
2nMBkbhzao7XIODv+fkF55hG02kYwK4RjtPscz1Ldtd1sIl0h8tOy/dNiPdlGqeSJ5/rbhYRX1rC
tqiiMlqLBFRAmIaPpLGb+9AhUVdP2jtAe+1pOd9gcWzU+MNN3dXJ58iz6mwtUEF6WKsCZ95q0TTJ
Dg8jeRrBZipycavD0twsKWcktdCkNAq1qkk3ulmSWemk2wfyt15Nf0jvkCN/Z2xZvBE3re2GzHko
xsIRe8fJH5YG1PI4jsici8c8XfcFn2HEwr3ukBJcKkuoXaaqaq/scRW5cDJLk3Sc0Rm+B+ys7tH4
fFrwJaAG1BjTWT0aUAWuhUN0vooM33pf7rMuYcvj1vICTwcux0C7b+5uNcvBpNN6fdsZaH5IRv2I
EFCP3wKzKSHNQlXza8NdXTOqJhV3x+u93INTKH3H3Rh4bxoaouMH7XyCa+nM8xfI0Ghmu3dFKN07
KArdMTOMCwhs+gkqAYsVx1AIEiuAhJAwARIRtKcxJPw4Bu06VwHVBPAtrDqFj6MQFzkfqtIgUJSd
NZ0J0PSMVSko/itVV7F5vr3+LXbHfI+lFkg5pcktUnOMumZkUNK3wc7XuzctcohcRov1nqXIgmBT
EP4CvnJXTqzYlJlIe1PCgkxyn4yRdGffbIIvmLZvl2zclAqw6h2y2knHvh5M+uoYhW5btCasS3Tf
p2IILqYpEKfBEFkiMn3YjA1SuFcYTXCC6AODGNgCnSdWrneOy0U8UPKemr0GFBtUXWs+BhLvUByg
8qLrtA6aoNnrDMrvYVlWKyl+6AaSsrL8rCdbnQvD7m795lsinfrDJ03qFuhIsmG0yjiTFQtvr4Zx
PULb/c0KeoB9IoSTmxLZNnOC3RwLK1knXP49ZHJmAcYtXQKsT6M4k0E/XhwPvlXe1FwoQwjnQBFl
6bjVvPovn0zv13tTcr9V6Uh8Zz0RyJkb4y2V3iv4p24nx+L5KnC3Vb7RrBZ9JUa/QqdDa1T2OpMO
HqU0DOGrN/aunLex1Ri+MFH57NJwRnl56OSKJALLNQ8T06DBP4hNgmScmSs0WI+UZcNmrGW2yhw3
38kSU+4i/k46+wH09yOJlLvAzsdXvMKHTobhN01rv/M4o7ED5S5QTv9N6zoGmnb9rdJZZYrsg6mf
uY9LHKN6EFZ3mZTaPm0auAUZ5oMQu9oc6Zz1xfiQG9hf4R0/LHOI6y0mo3q8l3OVkyXJV9xKElbF
+/LsmGrb3VW1GFbXR0nPab+yZvmFnFWvt0/LOprG7DNSmyyW3psZAmCRje510odhP0SeQyA7+8a8
D6xL2XIFDjOPoQeptkEFc11AW/RTOHNMNFwKanWliRVsyPLLKIOzVmj60+Ra4S4qxDPTWrAIzAdf
fS97cWN7mxSs4Is6s+2eGRB8FSR9fI6Djq5WJLcp0czH2kdBjmNzuKutsn+0HImUPHff3byRtwGb
wm3pKed99M2z6qMVUpGUgb8T7q2BmGikp+Vdl1v8Fjw1PF/qxzGwaQO5JOWGeYbjs4LoMtiIjrMw
MZGpYEnSdH2XdUG1nZQErlTBc59UxVgx72+JbVW3MYajSpjuNhTcQebcd0vLzt2OU2iuq0o+clrb
U2P+aGv2kaMgo9cbvseN32+0RlhveUBHL2G5WAUFs2nVZurxejpJfw9vG6JWH9OmuDPE9EzR9VQP
Gbj9uM5WMWk6RzuAO9IuQN0m1UpSEShC89QCelFLZHMsAI733UkI+4hT0+KCTqZdhufJd3haVjgO
P/T8pBzffKBmB+hkR+oVyT+J3GMlyfYLn91Zt4OwHgfeWFhEA8zTGUF3L7S0aD1YYXZ0K5W+4uBG
Kyr1L0RQm0CJ8GIdU8O/X7YqBELdjXn7LvuMsFSkEfXGDRrnZkmcFUS37vwIX1tlf9RGGQKBisJ7
f+K++++v+kxiDFH2j8VCYQrfuCX/tzsGQfhzEeFrTIoefRSQuoi0Z7OxMO4g7L9ZLhKYBuE6tjDn
mKCP3uMX26/lU17HcG76YoNI0DtkSUi7ZhzRXHVBif4aWfa1DaZFZLMZmhJ3gZXPZTLK20KTEQOh
MSXq2E+/k2LuHA0/VatUZ3uTtS07z7mGzP+rkDTSqFzVARL769PQf8Uz5g/UwrkTwMuZv2LGBZc1
l4AAC2oXEouxj8Q+scH8f65PtHnRLIuR9KxFo9ADl+KqFBmMmohYnyFx1MaJ8YE7Mvgccmv23zOx
LDz7oWkiDCWVN3ibAmPhWsh6g0Kk82+QU21qAGir2OnEJZq4eaMUtYHy+mLthq9WaDfPej7l2wDe
0Ew3FRfd0/C0a82u0ZwTmMjxfY5slaV6AxQl0Bqp5KDPrLoJ7k+LID7NHOcYeO1Bx+t4aQJZP0HB
q7SpgoAmT0xEsSP1kWNgZ+KQhw+V7CQsexTXElDQ5rra1VnWb4LSjU/KnuJTPBZETw/DowOcHGiX
f0NOdMYyhcuN9jbYGE8jbbLTzrFFN4OBZvs19/1V38TeYzqCrqtgZN3Ax9ZeHXSWGG46ca8Qjm+r
mGKP7GAbBHmMkbpAPibKqno0lHcPe64e9eQlr1Vw8WhnizhtKIcdH+OYhZhPa/xd0aXfPB26O75G
yIJTab/H5cqsIwNfFt9uQCYflQ7QLpEgzIjuXnZDsRazj1XgGeE5kSpERu1SNHYmAXihTpMDEPEX
J4wjEmIjb10n+IOLhI0KTwp7V0j04BUgngMjxLsF007M4bDv+vG48NqXQ+FcLEAARdM3a79LFTdP
CZ+HDVIlccgvNZ7t4TlUQjtyllNWvzblk8hxzecZUZyog9bXMeMo/RnWMo6XSKpv1dDzG1rOeMkB
SV8mvaYLQcPsnMPGheXG5LVrkUrq4/h96sHyozjJNySPIJ1Zqj7II+y5+hLQQ9/PB+lSIbOXLSHG
VIimKHpflEcduCQllcVLz2X84mRF8tgieWqD8ZYJv39Z1GO4B+Hu+Cfobzi5524SG23/2HZaxRvB
SirMoDxfb3X48zAGSFh8rgC02a3xLGrbeAYoda832sHJK+2ebJwcpEJtHoWmdAJ0A2pjp+p3bMzC
U25oLaEw0r4LdbfBQ2mwu0qAJ9ZLEINjKwXQvRHnEWzK8sxzlHxpCDQ5Lq8ICRhOsZ8fsOG2dFwd
cJdVBagm4l8/F8p4XxpifjF7YOd3lQ/BnR/aoGN6eJvX5lPuknoBYOA/6HqvJTmZLtr2iYgg8dyW
99W+1bohWlILl3iTwNPvAf2doz92xL4hoNpIXYXJtdacY56+G1J+9Wa5MnlOm7m28J3mCe19BP1C
AlaISDFdzq6oOXReeRmNJriRyjY9lyEL4nyY1FHz2+mZeBGWxdNMuw04lCiPVt3URjtBLwAIpcwO
oYZP6SMsSShSkRadE1Z2eOHnXbnsDg5KLRVlxaFzhqM2D85jAgmPkQbBf4CDuXzMFmurvS/rrSgM
Z+7gROOqlKB3SMnKnT2TU1xLdsKaf0wFmSWl+9m6bnYMIrwsxeiLnQtnYb4YWDbVnU2IYpKEJ2I+
bBacDZVAQGJJ31hvjg1xhpm4/Y5sQsd6J3e+MolabAsXLhQVSlrglBRa1RyAFsMAHHD24nB98goP
5JiWAncmiJhJH2O5qJbjUzQxmIT84B2s3h6edHcIH9M4XQ1UL9k6LbNubUVM96uouhVNQpCbn3ev
rWuSV6rM+E8X1eu8UUk4S3cvVWVlD1XV//SQgJ1bgCErvOH2MwukdUM+CNCQ+X0oietZy1Yc85zl
kEM1/14MwaveKIkR3X/WNRNnTdpuqrixr5Ib535wU2gIs7awtdMvqyd/5XsRsIgvAXte4YJ9Ym8c
fxr4DiDR0KUQFiRKs+y8Z18vr7HKxUeLkZ7YOmM48IgEWAF2jfhNSDK1zQlbpBX1VaT9Cv3o3oRa
+UJ/OzsH4XAfHZrCW5l1hJQKhz/CjynvaEc/s9AsN3HqZi94cfJThYGIhlkd7jwvRWQxa8stkh9X
tVdVfJXDync3RJHU61YjUmllx57LjT+P1gq70w+EsMWmRhF8muIqXwOigOYX9iSqQLzdtSxp3Nnj
MDKi5Tfq9zQxIV9GGWurgHZMiMO4HIg89aZA3UzaK25ldWAKedpsupF8ghrCwbeZbvmW+TCVLdbC
nDjMJYzH8WRwNlmhHqMwP7aN1h9jNwh3qtYKSKqr3munT2CBLwwXP0M6fF4pg3ms7a1YpOdvLnBO
kPb8+ZPbEDDR2ebVGBLr2tW9eY1zV+xFXn5WQtmgb4iIWfY6VNnbEBjsejGELm9wKzUAlH3rbW0F
miuYk1iWTeF6hyCuppNfRSehAByvHUVYnW3tyUnL6X9xB649LTuMFiLUxYrhGKL4r6AAv8jwzMWz
lo6o0Bx4BsLVVqZpxtu+MejVjJxka9kM3DHaB53x1MMQNAPKKp82c8IMugy64eZjanjKmuYV1m/y
sSxexskdflRNTBaHGb2ldHkvWTOigPN17Qc1GKmcFZYJMDVp7tWHPJcsq4M8vkxGBUQY6c5uUcf/
E8unwsasWoT3OO1/aokdfPHIXTVNMD18TwaCIYzXSiHh7EP9N4lahFV5Zv3GYIjZqT1fZHOIVxZO
xZkOF6fQsmuo9mk4JDgDiS0Mkl94Dg54D2CKDxg2Wx9346QHEudPgn15GltwKYgXvzvKIcZhdACP
hTeWdLuGxwQ6MngY+ZioIjrptm/C8o18b+3SwTv782b8XgYCGTbcHE0R9J8Hw0jkubFrhWCy804T
H9yKh19ywtGFmm2+fdj1nq401HXqHHBemulew7f8PZjs4QHMw7b0AE1Fdjo+6Cr6812ShMJ885ez
xctYkRldD+aS/nw70oLrFRUKptITovw3snyn3XLncI1Pvwi1H2AZ88PychrU+CNgKAc7c7T9s0m3
NR6S7ssSAMGEqz6kQtRWOwVpuHIALKZB6ONJdzOtzjo3I5W+RzPymIUIc1Pyk55IjXOwGVThH6E9
xZ63ExCB/6eBM0QeTJQKH26kXPcaTwQgRbBTN8uhwHwA5Rayma2x5u5h2SLPBmZm4L6hq12fZ1dE
Og91itL5L4sbKoVmrPREHooKsLmhmvvICTOoWWplBN4m6716R25wcK3JAp0XqsxIEwAJMH3jefGK
DfFlLMW00RIQcUuDhpGPvCZd+8z0Gey1GxUMdGhdL4OjrEe/9z1FM6MIeaOsYE6SLwVzGvN549EO
qil2VfMY4rPYenbYf++1qYftk9EdAT4H1v3WayZBY3oxrJkhH97aOtdvbeD8xqNt3egBCtJgadAt
G2fybcZXdrbRYsIpc6NIV0t7wKzyHqWJ+OEbo/YEHIxE+Gs/AzXGPirfy6x6TeaPNeHziHEWHpZn
btkKlCTzU3OsLmVbp89O732wgiqurMy6p6iCWVga4qWwyKH9n71hwGWhz3l7jW5ehZ7DCU4R8J57
3qXlNc0/EaNBUYk//cEcEhqcdX0vmkLejf6m1V732Jlad/xuY9qje8YAQhKOASF8TAhazoO82Uqw
+ZvJDMqDO2cLLMVHPFcggPx+u34j1nQYsxekqSgSa4WqVccDarmQyy3Lao9I5OGvzPrRDFQmCamS
NZSntJ09ZhY21YEUntBqWDzn2qMiFBFEo1PCNlfBI4P1hCixOSKoNFJslBR9gqX1BtBLc182OmkE
Bzk6rFzrubfn5w+LhsPK1M2JRHDP1NS8JrHxmHrkZC+9nfmIJM7p8t0Q96xn9JlnrEz0GjDZoRYH
kTT76lA0ZRvGP4/LS64p/JOdpt1q6WvD7nkKxlqeXDSamY2ZfEDWwJ0dCRYWt/iY2WRF2Oa+Bc/w
sLRaUx87W2il/i4MfPvZHxlOIGo7x1ZQ3Koa59z3fW9Ze4w1ydWDiSXZaAbc5FgtdyGiejttTqx4
8e2lL0MTcSflk7h70rS3/SToNs2Ti8YAyZQMuPKhsH4JLexvjoNrOicKdFP2ofgoyuKj9HLzTMfl
Bw6l4JL7nbNWgLY/W0tcgF8Pr6E0q6NknLwrlLuOoAJMcV0esUem7yz6NoaRZusqS/SDm5VS3wc+
CaZGfVgatXoaFVcibO8G9eS2Vy1oVmeygd8nzQXynrP7fv/jph4335gSbyIw+fsD/74j5r42a2iD
9FLPAV1hS4YPtSetFRoMD25kAescRbP59psh7/5+WCVA/CUzAI9T0rtnjjanO9Mf5ZrPDngKZ90H
0rgktaNLEWsYgVxlv9kO5l+7E9HWyMz0WUweE7rYv8m5w+/B0ci6oX0q9J7ldDv09dacg1aYWQaP
S/aOM4SfcYuvfDGO0KaO7jR0gMcOa0wNECXpueCsmeH8LMNHwxrugTaSnTzPLhqv3OFPnJ6n0Ga0
uEz5vt8Jwxvzw3LisnInN0G1p9zCQbEkxWSjNHd2FA67ONKPS46XHjbNwfNmNv/AkxXFVblxAY8e
6b2hqJvdJORbQesrOnml3tP3WuLYlynr0I7DgloCWOxA9Ec3HifsZaQwLvYcPLK4gkvQ5GJsvzQ7
d/5oQEelNbw0Ed03h5m+ilKLeShGy8wigwmjMj6w2b1bqeRLD0v3WHc1WPQ6IosIwc66pzcMwmYg
6NPnIckt54MpqrtOnRZl9iwTWBQCRBbv8tLzL0lpfEJ94R6Wc0rWolLnVAPQgqRuZ03ZBQ1x+DXv
DE0r3sOweA7mEMtl45b9f3vDh6hOcZLEp7pomsfRS58iB0P0jsks50URGEen60ESOPYxE/1hOfuy
KvlSbj3tliOfPL/vGpnx/7AzNFOwuD8tp34UkA8VaEqA3ya93G46MpxVHZwJdP6N7OkHnBaEKq16
DhByMLwumPrl2hZJwOW/0z+KjG/hRGA2cq2FTrmLderfUBvcXVYFkHdnRU3XE4NOMwLUUC6CKxCk
ZP9vz0oaWpSpqU5V+bZU78smzhAtMXC/ZwLrK2mc5EI2ibGyTUc+m4orsw36V7uYnK2sausJbMrf
nKXgS2b35K+4rJRbTNrLPc1v96Pvy7UFcPlUze1YqaorzSRx1zTriuWLvMBBTNkaR/i7XTJycTw9
PGqKl75HDrpnvMZZE+9DByOXXetvRU4E4dJwGaWR3FVs/edExRtHcUp2y2rqYT2i2UQ2b4w/uZm5
WPc/QqO0VhJmXmJ4HQ+9jDly5tXPHQR88FrhtWf2vMaGg6C20HAQFRAfcWSQuYzlHBg0DaBv98Zk
E2sQKG3TiQZ5StVHj2WEOCGWbXN1x8Zl5dBlp8gyYcvGYbepO2O/rE6W8zVKx2rTVghPfFSgG4ES
9Fr6j06BLqzSlbMuGvcZhznGyfmkXDJWPYIA9uBQxG4whDw5aWVuG6wvz2VfvdqzQY7+NnkCgzgp
3d8606iuwSwMwLedPxAqJKGPGcFhtOtiP3DDW5FKM1xLTdTbymtIE1KTONtDSlux8psvH2IlQ1W/
pzfWD095E0GiRMZyjhOwr9/NgkK1X0VsyDMAjPK47E2imvfaGBCl+cPKopSpXgw8e6xXoN8axraB
IA5Qh6/lG/qprdVlMW60RV9lu448GWRmH8VofbU914bh/HHwsklN8069YfKIX3pe322xBs19HmTD
Zapqg6iQynyUBotbvyrvgKgXV1tfjtE5yEZ9A0/FPVCA5ndkDh3RwVWy9weiIzKR1NfMrNu96uyv
cmrra1PBa4XrBTJqqakkoW6rRYGVeyVQQ5Wb+2WAS59poCEMRkBFsyxpnkRaU6ntNAU8Ju3sH0vL
syNF/mI5xF3OK4alF62nxnjVEp0hq/Jvjj2xSl1kL0tHgTyXegNRvMDE35g7OGnuaSE9jbCdb5ob
zqS8dPwBdjZiDQl4MSSktdat+GalNAvpsjyKyAadxBB1tcxxCvUHMFP2smSoceD3cfZizFMYDiyG
8wfVUqQtXcCB28QOYh1nYuET4MaUYnnIKHMazsthmdMM7vpJkVtHpZvyZxOOHGKt/OO1wSWlvr3Y
XlacqzDbTqqdXqcJtXU8gC6Voxl+GKaBcMicuhWPT3NXR7CK3UbLd/HEarQFIbGpoz686hWNyO/L
uuqx4ln6nO7JcF4d8e5v40UgxGilOX2LQpb1kaynH0nwd7HSLxb7erIGAoWjfhV0JV7HmJAmPSi1
a5v1/jqCmm6FfvoKwYZgEgsTahKRKq73eDhbwWR/cAk/xKxkPVi1yu9h24QXozQkbvJGXpc9fT78
3vNr0i5l1O/SJhwY5JDBZEHi7zrCLgJ3cLeNHco9VJZ+k9BMxkMnPjJXhIQcUyxmDthrdyQyaqkf
R8JEXZRKfIpw6hTgtdoILCg6MCi3bU1Xa5HeFH15VVWRrxIt/BulFOnF8JjV44D0DhCrNo3iGRnH
sEsHVCpQ2L/PEcQe6OUnWC1EguMKp+Fr2ONaFHP7rXKHU4QggIggc/yZN8MhcKLuXRJju+7J64ni
lNA/SIVrX5GrkCZYkCPTeC66ezjayWU5NWw9//vfOr33IjCE5S8K59lCzHhwZer1Y+ln5p6f26bZ
lD0SoWA9Yw1aLScqriiTKR0j5dR8G/Ff/+hMXeyDcnA2aVxll3IGjIyWljwRjJZuBcoeMjY4LD2H
sAXdr69U5kB95kRoyxoGwm3KjvmQi9Gidhs6HpNHTOFsVDsvxSaJpSwpiaZ8sstIIsXPnRMLkeGa
axRsXUoYS6w55Ubr/KfKTpJznGrtQ8xsFfFr3uyMZBjX34d0rREXg02wYwYZbf0KS0Stl5y/IR61
vZjPKDWfWxF2+U1Qjtl2bOk2ubEvNubs8hui4VgaozqR/3ttpcHjyNUE1mZOG+V6PxBWs9TJh/Eh
jjtU9mNa7x05YiOMm3Cvlbw7/7W5+aSXJxyr42ytU2ttR+Y4RD7oROMGNbAaQeRDyFu2yrSS+SbR
NmSjtMVxnG8nHilAG8K9vXVB/NUqjPrqZ6hUTEE4lt97y2vfX1WsM4vSwrzbGcFj1zI+CFMhjl4c
a48NfPVHx4MClWxzA2dZ0b0ru2POWyTFDacmrb6pEneGdGCGOyHuqLPdjeNq5cf3BNco0//AX2Ve
U4y6w0YLO+1xMMw1f3f/EjMOe9EmeRmD/xYF0vjT2T5g/OUJohKQNIhTnJttt7DgxuqFmzfpoCge
wR26mdgUjuUfUut1Ub99d3trUJvodE26X+T6HJxaTGQVJX/TIX6AJAweOGvyU9NTk4WZD/3XiUlz
DNPnZd3gNMa4hQfkDXa8lzbj6NxCp6hJ5wCpT4BV6OJtgQrnxYqJcwk1EqxyhF5PZceiZtR6F902
TZBK/RKmM0Ab9LlHkfdS8oeuKoNsdOH47y0xhevGccAeGXygFqpSnROHG3WPEiQQ+BIEelJj2OMB
IXm9LNfSKR/B8kMSax3E2cVhTAgw4DbDPDsrnq3Jpx8e53BvvYq8cThRaE3JbsvzcGWKaEO4C+me
mZhI+Yp/Ram5aTHHaS52OIiJ2tVmikVLH8A3oOfGj2hrVOJJa3zjxN8T5dUESolSgod/RE4fn7UI
G41GczRiAMkguMbt0S6rnHEwBm8xOAdwjP3aJ2WvAfyeNgUoBmH/NmTm7frI3pQtJDoDht7G1+tp
MzkT7XVtRaAQS4zQN3egm3re/6uZgEBNm+6vkHa4ovK13zx7kd+Muwg+6EbOZ9JAqMAO1tat7bEY
mm68xkIhtkEXX2zNas6CHtCOUT1N4Km/O138wTNzU5e5OptR1fLej/FWxfanN5WfVkQjiqC+fZTK
P3BLgUYDgx8QTXLjOmN3W6V6Eu4tm3ek1t3jiCl/mzhtd9XDL6jCu6gfqFKxd63D/J0aN9u5GQTL
rkID11n9LMSmDxKjmUdhjgfFMPeWXw67zEJtaJn6lznVbz2EZRALzmmwjS+mTNkD3X8cw/NGaxkf
kRIsD8bkH6fBjC5Qee7moE/bIJx+MS+Mb95o3+tx1/QUbhMcgQ0MHfIIuznPo1CnjixAkNaq2ZEl
TfRD/Sna4VaRGr+yx+aLTMdyhWXor8pdKNdeT16PRSdPF/6whUX+NEwWVk2filkZybpNWKlNNveD
uLd/DgUszjR1tnrCOElr3gfQOcwnjU+z5qES6v4BUWO2tZui2jTaezeIQ4/1FepDSSko9Ieo1cfD
nPzFDbx5GR1kl3qBCD7wdnY7iPOQ6nCaAf5Leqi3MvpQOeK0IRDyqSBdA1eEy0QOyrHUvbe6UqT1
tJ238TPYZ47m/YEi5t4GsUVP0uxVE1rnXVpqL9HARypDfyP0/revgLtnyM/dfO+7dMuAqIjtqNIX
H0XD/ujSUj/WbfOMgMF9TKjEVELkBnSawUajyf0KZ3XJ5K9LYntdtC0QthQIcGi1W0Nj/VqnD207
vXGGjIcYcdPaMBFxEzEV3Dtf4zs7A8qxziWf9gLofaGZW55o3bbSXZi/yLvDMDbJ+dE+A/qo3KiT
YasT2bqpM6K6EEGYq7r17H3pRmgiEjKFlWEUR+Vw31HAf/u+5Fx01T43HepdYzdFHUiV1C22fZDu
x0z/pBH4W1nFnh6jpG9Yv4RgZPZDhQNMpI9qaJPNFERqbVR6CFy+8vdNHj2NOXbnIq3NTan569jG
6VuEw0/DLb0dkcF/MwWmv1XDqc+AcKtMFTxr3HbN9fBXxCEPPLfbDz4UJq/lbxIl6w0GEaAqypTR
4mjqG5fuM5d8/MfrOBek7YqNFGhhQy9bR5NwN0bfJwwuWLppMPSbsMI0qFvwk6qtqfWE1xPudIhD
Cdoncq8y4EmnLKaKNlfPptb5vGM4yVeXhOnBMs6MxvlTbSGgn9FiMPILassT3Y/gZsDqbb06BVAV
7CVOapAg5Cpn+UmrURonklrNrA3s+sZ0KyJmGSTad+seYc8ijN1Gqrw2VoP8zGf4UYN+3gPuYgiY
VQdgTVi0a7GOLC4xxyQvznQKXD4J/2GNKCfGlWfNNJ0Hl7id2RZpvPAsCDa4qfqtIHUZ7roOkI2K
iScZ7AmEQ0HwU7SdOLBUNXa9gexCWd3XqMVct1EYbzyD20AyvssEtDvhwwh5ugSvWb7zNOaQosrP
gfooGK7Tehk2XSSq2+he4uyXHjTa0ewaQrudhni1EZhNNYUPTIqsbVz0pIkUBlBP2fGPFL/TQjx4
DQKMtsK95HV+fCjTJeiCHPouGMpTEB66JHjqjN7b4DWOMFmA06iHW2Ml+8kVxQMB0O+aJFTIKqPX
NjG/iir4E1LObIjyuHmV75+4kjYFkTf3ItJd4Pp+e/C04UO3gd84rAdWbXvyiyjfIlBrj5lKd/Am
eDiWo33QYZtaxtTtDZu8ATsBul0249FOwvjqzhswXK+THv9s7bH/kBCbOx1ehN3oT6kuL+jEsmMn
pX8uama4dgP9zEOJvDIa03ma9TTmXJnYTUrhHxs/Ijf89KI4w/Gv7DWZcO8y9b0Z8Co3tv/iBuXR
KRFg5kJXj9Vr2U6wkSv/YySgJa+DR4PckQ1WLOJSebyrDE1BOHn2FrfSQ6IqRDJNLbZt7qpL64BS
Fl19LoTizWqyfCOS6CFErn8gbJPriKKkj7zgoTHaYj95zJvTOtcealpOW5M1Meya8OgpGRxSd9J2
LVa5sGlJm215l2gUlvswxQlqQcUvutDehNJX+7Cyp8ukwX5pUTKevLT/9qKmaUVsoeOE29j0GW0x
hccklJ3lICMy9faF1ejrvmGR30gFRH5Mf+UONm03d69T+4BfyNwPBrWPzh0VnEL1WtgpeteIxayR
59e4iRGlupGHrD8orvpRdrI61S2ulV7Xdn7Q0QpT8uKYXnXoXZINOvJeifFAcejGnDaWy62I0c/8
RABilJ9YO2NFiBFzOqF3hP+J3kza6UrQd9jVpcHDykRGoKNBfuitdE6ndXHiOoV9I3DUw63sRdve
FcmWqU280fTGvTsjd/JJizFVkwODEU9QUxsPOOlZDHkU8e2WrOpcAq6twHBkPLxQcyqy+tx0PDAp
f60lsbjEqya7XPU/uk7WFyeGRtOZwXmSYXZKSSyOdTddKdRnoT2M+1yZV3MoiWYZXGej4MZCOpxz
frFItVNI9k6Ch6bTSZqcCBUONI+klrDD9WM+uaqtdgV9/lVnsqi1jfS3bxHrro2ptWK04ANyyAta
c9UvCo5jaEAqiQriOAekWXuVPRV1gYhaoSOZcO+gK7e9PfqZE+iwNVV/yuDG0G89QGsSvAQkXtXL
cx7CS2Gs028zp/XOLFvWqZlbpxzf1rpjAUZijE6Kr+fzRrHCRNX2bjJj2UhtaDCY1X9dSr0AXJeT
bKUS9luGvSNH+NRbGbawDHVtop/K0iNzmijEXdx4e1/PgE4lzQ7sNeMZzGlH12AqaprFOSqfNarZ
U+0mx3JENu6NhyJ0SSmwCUyFqHIhHI+sXWJtgGxkG2qn/oV5yB8VDRHSqkA8ebM6G03SZjLMkK4m
UGtKkk+39+UhpmlGNIF+UP27VzXlRU9zexO7OVmZ1AmbkpbCVsJM3djxnQd4egir9ksF8o72yFoX
JgvWaCq2ga0+WsOJT36AZIbZNmTd1qj3DQ0vEMVVeNYsla2NrMuxS1Epl87QbjtN2EyMahp4/nCq
E43VkpCHSs8fqd6xoYfSOzHPOjiNTK/+zNnoK0qmobH2QZ56fJZgg9ux3Lk2gbOBg/Ald85lZAAQ
0MFL45/Idoy2f4IN/NXNz7fcLfX9qH2p5IFQPvdqygSPtkrbSxhAQfQQN2BdV/n4VsocsttY53tk
MFzhU8fCrcztVY8ca103DmHhekZxjPlmW9fR0eX0nPNA5CHkI9+WqedsGHGPG1fiyRNGS20HFkv3
7UvWQfP0Eqhj6JAMFAtFcrVs+7UtsvZON78jKTqsXB1a5jCsGx58SEDq8rRsBFFy01RWx1RmDA8J
wKRApFRzBbIbSzPJZgmGYpf13bOdhlzVWf/OsIc4EIPnJ5TR8hRrJdfUsmtKvTwRlMOFMX9lOVz2
MhR2crXs/s9xsbxK5V1uicT4+j6kvZGe2tjTX2iyay8pws8q5aERzUfAjX5wLSa35WuJpLzR9MI6
eVUZErdKs4BwSVBV8/eWnGqMgfthK82xf5IBNC/L6HZOw2itJJ+XsybgEiRmZQqLXdf24ybxoptA
6nJtRbUvzHQ6ekXanibsirHt3XLzBYOA/j5EDbCJorDeoEavjbB5cfBD3gqBcLmPsmptx+2jhYn3
2icuym8cDlEcy7uZMTDR+7jeFuR3n7KM4rhsN8qr46NHhx3G95Rs0MLgjaK5+qN2zqjVs52Zkzps
e63DVSog4nYFaZa9eEgkacsiin6WXfu7ls3VdhMEEXHZzSKNN1IGWAJ6evcE53VDjATr7a66mF5+
I40helw23agbdxl8IdEZtwwq6dwRC7Hv9RliRXQeyhoxxCfaELeq6/ubKpOAMYXdUyfGkA9bX3sn
LvyXHzyEVmi8MjcTLwCqoN28deB6rnqi98/5RKC80/krGmLFnhJYfwyiMT3hGyCTQgfDNNI4PU55
ifBXMTayhgw+qEH7ekKczGWZ3d7b0lAnooFvET0W8pVCa8b5ARC3fEo/LZsdS7mB7HW8QpyfjsKc
7HHl+p64Ll9oArLtTDUzJPi2fxs3HsDbzd+mDcy7UF+SajW/9u9blr3ltaDHayXHTmz/fXX5gj5q
IO0MRB8tfc7T//ULlkNRC+7Xlth//7r5X/yfH21hfW0Hiar838/++88vr+UaOc+mmOrd8htYOg0H
Y6weu1AnlLMmxPMUkUpCCJBVOqflGDZAa3ED5kvkwjuQyDqaGcGIEHt+bfnG5QuDHkfbsgVByey6
iMDt0qElWVwS00wUHKYNhhPeX5Gq7LxILfFARLTapnM+4FP0/ey5HcOa/5+z4XbjXXRj7sGWdl9d
v3czyzKQaqak0fltJfeJNm57W/0MWNYxQv3/Nn2p8mumfELhreZK/qG1UT4xIiIqYfty/6+3Q2sT
bo00OqDFaXvHIsBeUHfiZrQnQp7TNQqy6tdYNgimkTDw+AA5YndfpSfkrUjq39KM7U0QF8ljPfoG
so+muiuDwCZ96EkNi3KPgKk8udgA8qEWuvpJeYSV6kZXHtM29s8huMiDhY31mgjT23UqsdY5rYNj
O3cmy5Zb4ID005+blU4uTNxz3dqgo3Aaa+1vm3k9dC82Uw9Q3iWIaLO85jD5v8ecyncG3MnKSot3
7uz1JkISwCXFJqDavC2HwMOeHG8Qm4QWPBzvsbkNVt7crP9/T0W/Vavyo0Xjt5fkJcVkSdHNafTo
5tTdDylZAUQmNnW0cQPC72KP3zt4mVtgiUE/Z8BErZUh1HWFtAIcgvvAZXuTU4mwpxRYuwZsSI0X
PMdpcaIm8GnysiE4O9kQAaZ2/15rGuuvinrjlBitj0Im+elZWX6u/Ltmp/5Taiv/SYvKIyygYBtj
s8N3EY9IztlMmsvQAsXN3ilqVn4kbiEBFsV92UACKu92B3XRbZ9jTPMfloH00Q7Rd2ltlb2w/j0t
r6Ntnnb0/sZ95sn2w5rk1tHT4FXGPbFIGJbmRMutGgv/t+aCi4Dxr/oEMjURG90YZ69cwfvQRTpX
gRzZZzhTIg/FXjwHb3mjH7ymhqRrR/dsJbIKS1zgZuTPpYxSy5fSLcKLcq0ScF/5KUw/efbQ0RNK
Vx7MhMWiVL2/jQKXUABrTPKdJKoDz7BmkfmhxR8S08puDLT2vGw0IgobKuNXv5Ry7SZT8ZhFZntw
VGcecr91HnRicUkFxNZeUf6Pefi7NaODhkj8R1eP+U5DunPqAuk9xjXBV2owwt8uSuSBoe4bmp9w
T5ZHdIxAZjwjrou+f4eXTa96EsvXgW4/sxCVHqreNV5at/yx/COm7/3Rrco7J5GOxEW507lsyKNH
mMZuShL8LvOzoywHQlDcDMgfmNedJfv8sdFk8Rg30IO9urhblpx2UGaapyrqmidBPpWOF/K+vESr
sDzrnfqzHGkdqU9G0usU9ZCgNCbbJ4ee4kuK9ZPwQldiKJ56nt+yZSEiQ0CufUHx49o/S+MDnEKM
cim3716hPwVEcj8H9fA5aUzs8zS0Hxzf1C5Q2SndYqv4zLruFoJbfoXtT6ZsgQ9mMHKd7qBIP32V
rZxKZh8ljv556j/tNcP3f8RiWE1N8sEkr3+VXo041PDjJ6NxSEikSCZDuS0OtSB9uIRlsQoCO/5d
NPo5Ht0/3ZhqFwaj8CY0fSMjYR9iuz13tts9U9Zjpqfk21W990RLpnqO9aI7FR55oMthWRnVc+DI
Hbgi1vvSvGWpDJ6tIHDACSLyoXfvPwcBgG3mrky9hPhlTXYFbD3ND8Q0fTI6NW+abf5p8Z1stFIH
AcNbe6vLifFai8HD9P3X+VM2O2vVpm71oxv6PzIO6UqG/SuWGMbIma2OEm/RWNS4CxAxPsAEIerX
Z4459c+K5LOHaq5PhoSE624+XF5zi6J4iJziteIKPKEWKR6Wl5zMDQ987Dzm5+/49wMDEB1CUYLz
8uPL62jxOaGB/q27lunYavlKWJIfUjNiWX6eIanDwq4Hvtkq/bRs9MzWT+O8+Xe47JWIIlnL/7++
7JcB5kJj2C3fXC/fvPya5SeWF5eNlbmfU9/m5wyFqS7j6BKDUyEXA17lhjRZe6vVjXhYNiQKNMeG
VfrKcdL/w92ZLDeudPn9VRS98Qoy5iHC3RFXJEUNpEpzDRsGJLEAECMxAw5H+DW89soL7/wG35v4
SfwDWLxXoKpr+MjuT25VBEOiVEkgkXky85z/IGQTlKWFMg+uW4myLfkp9cIR6+ZCNVh4I2BqNwZT
rJJr5QOyZlRq/IX0OU1R9dZEQWZ6OtFI9VcmLjSqNXIEvXhQUFc80WrM69fa2uCQG4Ixc2TRv6DA
3xWcg3n/UjvSt+/6H6WsLi/RzSEZnnmX4Oa/vaQlj6Uz7vAu6wA3bAP7gHOI7V/yeBWdiHUY34cK
NHEKxv0PxqLhHRU2BrrRxaz6tK7b+qzNYuUWHpbyYWGkgBVM+bZ/wSWKDmB3PGl1C86toTZIcxJ7
80UFWhpp1mtDaYI5rp4Kufgkt9skgJjmFA/FWlif17kBPbB7X0JRKsPQo0U0KgWqfe5XhfpgxBoS
eK2Fn0l0pluYRuipL35YOPECXKYCUCmV5I9O1sxIhOiYD/PRZqgIdyYI76mItNYZRA3r1lIBrPd/
0jVUeJX1KTWpmKcEaYqfZIIbv0znAiI8HW8i+9SgEs5uxFkaTvNBSCvvk2MAFnI1ZTVHW1m4NERV
mpSYxz6mpvKx/9OUpvPKcr5YFJ7H4ILqq8JguWX5aE7XIstSscqRGIW+eRXlCyALTNZJaELuWXmG
D7vbWF/rwKuuaxQIL2PyJo1F2g5aL78IZdIRORCI/i/6v3WK6gz5KURX1S9r31VmsO/1OYDcFMZa
9y3yNsmkqSkBkTtApcVC7iJSxJHnAM2OV4FTkHfiTTfW0QDuv6X/81k57b/X4EqNI9MXRiRCxzrn
o/GqKdOrzApeUg6ZTy6lFA7z8osWJucmaihweGDoJ66nwuCLJv5aJL8eVXbhZi1y+529SakHj2WO
DbZYC7PYiL69tN2P/Xsc26aVRErHWa2sElCM8frvNv9N1h4cmFhnVROWnPNN0nB+6QDNyQHl9i+O
7jkzwrczaxtFO4sVjeoCpb7Ybz85rbea1rnizQSRzOVN/4uqMqWxGpYCBDf+Dr+mh4hIP4WvQzKr
k8wHo2g0VxGs+8YxY4L/InGnKMfKpfJBNx4qYvm1n0nCdeKthWtU26crTUC59M/3Q/yPTiw6SWza
fJo2qwvYGNmNLLrhjXkHRqU9VTWRkpmcKvN2Df5RMWLpCVwNB5I0/2JoOvV1s9IuAF6tb8wKcb/+
L4wgYZ555kPYVOp05dbXUaNq4wpm7UOJ7wMJwPxpVWJ71VRxde24sXJJ0tHoMoP5E0pvAjVnOYgB
mcbQz0sJrVWlsEbR2kvPJBPMXQVU85EViopRKHVkqHUxtmCV36gptNm1oJ9iFi3dg3YJTxdrV5zE
HZewVhP/QuDJQlnjt4oHa1TOvnC2v8OmOf4UYcUwrQIAh+B1ok+w12B7uVZxleup/EFKEO+N17V3
43KOOSWlR/UgESu0MRhuHL/ZU2d+eppTGpxyNHGpMErFuAZ7eleA8Rm5qzp9DHVolhAQNQ6deTML
G+1KkSPhq5lrVLdX6xfHDTEMXefZzE9NQPSx50+8YlVdG2xSTjnjgBAWQoGEcJjPvVpluRMoWFGh
VtjHsHYy8i58E5pGxnO76py7SG+Y+b1QlyQ3ESay3baZey7KtSdgw4H7eA5Knul9lXg4znDugnlJ
qsQV0wyKBtI9qyS8F7y482Qoqg66KH6RfWmeZaV0L1WeTp9SNuvfL1b1JcTHCB18sULBG4OITFeu
UcTI74EHohy/DqILUa/ye6PFGhtuRz5ROTmQJCzrMQuVNRHYKE+LUm0/mmTsThAgLTsdvwDRtZFg
BeJHOUu0eeyU2GbjwjCFVFJM8TGbLmQHk5SSRG5Ritm1JVNpDNaICEiKL8yzkHwKiJ5RJK7iJ1FI
LsNq0T76Za5O2zxn56qGxSP7h1n/B/UKhE0BsPkDhrvenMKWy+WJ0ZNPYQuMXDgj0VmxcBrpqdQG
+XngIXQN7oDdj1x8RiKapLrjx5cGt6A47U0eSs0NjlX61Vq0xn+9BfuHcaDHH/o/6N9fORomMKLH
uZD/078YGTYlJoiZUV5Tr3F5rMCs8G2fAen7UDWBe1N0L2hvaB8i6ctf76xi3bmJxMXYAGpz1b+v
G557mcnhaoygc3HqtEn5UQLRipuaXs4AoJcf06zLDuXqPYVo4zrImCLd2zks7HPFTJNx/59WVlgB
C0ii8/4/UTR9DIs2u65SPXlQMvXE02NzDAangXkQQ7Gsu9MKQjHwQpWFOnJWCVSI7lQDXHGpGWxG
U4ispyyr9ZemuF7XumYDu2cI+6RrIc40t6HmfO3fr1wtPTFb0b3x/NCbrYE5jbPuP6xTYQQaWvkE
9cubLlZSihNDuX5kEF1oZqrZgqHDq8uwnPZdNjUcBbUHJJJCmFieM89dS30oLRSPkJhezzX0fx/I
LHyVUvTd+18mZScvGU9SfAA/GYUqn1J096Z59yM4rnu8YrI52zoPi0wNgTTLrSdWhmh2jPqJLhbw
x5szQWgsiNjpl8pA7SuRMP/C/42DuxQ8B2h8dPxzYxVOalR23HD1FFbKFzcuKHHlpIxlKKRd2B3n
UvOkLvLsJFVaES02TCk1UQEHnM3b0I0uyfgiPB1cImQdnUMnIaeXAtbyXWNUqDkeFginy9TD0APG
D1CERbxgjJ61hlaelyXZfRX3UmoYl7XWuhf9T6WydsYimufYXmerK0fiRWQhGClWs5p0CmoXZRuZ
t50Mj+yzp5C9YhyokjAqEwl5mTD6zErLeRpM+dXCwhPBtZiaq3hmhvWnsEFyMQGhny9UKkp+fYce
68Qomie2wprcUGGSF1fQPjHfXazkcaBUE0tTUMYRwlMtXn8x9VV7WpLsQYvcmKWEyI+S79w4rrDC
LY4seadt8UXTS8gjkMYkcxFdRH54UeqOPjbklfCAcsWlVwWyLRdQYvVKVc61hTPXCiegGBTeGh64
xEx1p0rgRdMgk++NqL5FsXGk5u6DvqrnqhBeAjuYeU12L7jCKAgWT60ufoXVCY9fbC8XLeYJK9KM
mZ9gZ1hR6KbrTcnPzrpqNg4CwWUqi2izePG5IKJFg3D9WVUkQPNKABqhyCPPseUg1b+inF2RmeB2
kd8Iz9YxZc5qRWlJRB/1JDOVeAQOc9wAPoVOughGsQCCMhauEBGxJg3sDgp/EcoNoTPOOSGkhQ8s
JIP2LVsNqhnQaEfhyr00tYV5IgqkYpCeNMemYGH9V2ObErITRHtImYopXBMgIS2LtZOfNEClLmJd
G0MJ1Cm/JulJEWI/KcXeKCvy1chEZmDsN9UytapmzmH5OVygM5Rr5bRCRydh+Rt5ripOPK26X6E2
+IBj4n10u6AOcLEQWDIMEfGFOo8j8Cgm5u6Z85Eqnjx3DJIGK24GLcJgCuahnaYy2c5g3DgQb4yV
giSar9zHYB5PVkzI0cJtNUxERMp8SospLxIcJ65dxPriQmrY9MjiQppo6+cqKoQTB7ezUdxEoFvC
h3xh6iDemBVIO09SFXodbtRgKGUMGMpqxqHJxE3XbWi5PrcCxCjInyLKcOtGCiAqR1tRoOVsLlVt
fCFXq1vFgnkgLprzOnLyceJQR0KWa8xaU5Qu9QRRnIluVc5AvKKRAfgPNMxFbeX3pozTjubK7ZQE
+J2PWNfUUQpWrE5Q2bD0r2y2opNIL5dhd8sg1ceK66djdg5uTalQd61P2Xr1VdWEM9FdPcI6xckr
pdKWeMIp1U4d2N3anATBnSEtKKOJ0b0prt0zdw3tTFaDSWJgx1ol4am5Xn1U1v4TeR2gxuWK9NjE
95wr6n+cVp/Rer7MgIFFki9PVLF2T4K2wodqHDSIjSrI3cKOiSBaIlngWeEja12OkZQeodxfnYvJ
4hw14RPXFaZ57i3FtgIxUlYPYtUKJ2QZmwnSrOKpZcjpRbmoL0NO/6PWN0bUnL1TM8kWo8jPr6jc
jGvBvbMkB/LpWplbgkOVORc/s7ATweTrpqlMVL6AYySdFUyYUGpcFdjxtIsrlbS5Wo6iWL4AvwDP
YSHC7BPHuac+5RxVRkGYP3g4Uji1X4M8CNxRRpKNQI9JXpKcyI4kj+TGeRb85Ka7ySbwbH0xR+yS
U1BzIrVVymZbjs7iovmCg18zhYc4S4pVQtBe+RAHIwiCMsKpqubJaIDNVlkI2i09aSudND9maMgV
hSfURXJsNHUG+ApbSrcgWl2IZvUxrdqXRdGyp00Qm4aSp1fWV1MS8ZeTUM1ATrs4yVQmqcHo9lvJ
JrCCBJRV91xw6mharvH2C4J0HORoDngQ/OcGlg9YIJycKTHX0bjWfR5XMx1CONjD6C6/ClSEBGOq
7LIZpF3m4nmtkAzydVThSmIwh75uu3COENSZAtoWgtQkQHPLyULbNAAT17mK3lQUQBtxQzsBQHXv
KfmVZsofF3FzkxnJHDdHakBrwT2pI4MuBlsKop9JpfpniRRT/i/dR7UispDbx83LM251cf1SC9as
ckUAUMFH3ZLPyjwT8f+E0QGW2l3ATUgiH8EXPI1i+jFRPiuICiI4iHhY2GTAIFSALopejtq1vhTa
tTsSPMpHMIVHfoWBaB7UYwhnnwVAEnLun7t+g+RWMdOhQdclTSWVOYa4ck7ScBa04YeWcnFOfVfN
i+uGrOAIKZcR2ZWxp/t4ajkCJDY0QV2I24Ezq4147vr1ja7m5S1zrqQeJyKYHb6gdLmaMoAc0CUj
zGjuVgA1ANdiHSyUOm913omqrlwYbUvcRu91LSzq0zZC5y3xgtNsjQirhChBZi2gLGY4sQXpCygM
8qEWuMsmS6ZeVVxVofZoFJyzQQQzSTEIUDrYQ76w2W5fmvoUMCQP5hYFrZGbNhedaxtaFbB+6xKV
ZfCehVfjjpE3Izla3ReFCtwo5qyiCuunClO/CVd776bl5WKF+ovln9cixy3Edhz/et2VhZJqaYTC
PBXWttTeOmv1gwYRQvOqs9CTp4LmXKep3crZHMmxpZaEH8TStQNQvEFpuaeZj+ixswQEb8HWwBtS
VRePAikywMznXFoFtDdFWTe+TCViL+IQzhRovhePxQYBHUEBjpw1nLV5DmBESogujeAaiN6B5LAc
gM5YeIUn2J6m5PdT77QNF3QfZhKkf4AgaXUEUZxMhyfWLWyZYtKmPutNIconGavgSQptSxSTEzj9
S2QrkGbRxeYksFYqUgUI6grp59Jna28JyddEDcZG2dYj0RTTkSVO4/Ua4AV5pUkSkgEhp3aOPOs4
YU92lhlUkwKivGoKeBKVoNmsaObjT4mQnHUSrMpxRC74EsU3NvIlhtIqSksfdBF/MCsqrI8LNXx0
szT76lfrE62Iiy8bYmlhNNeUajb2rU2dLkY8wjP6Qjjl2sJzfLFipGVQNVM6BpkahslYh+IL45Vj
ZomakWOa1I86tkpUcSj3VBBpgmoaD073XSQL4kXPZQkF5YsnyVNdV5WvbZSfYf9U2+yxTtwsptgo
LsDXNsKlsKr1zxUuLPgyaQ1PM1jKHW8JoztcHUPGnlCZT5GnpOj5kTI3KUdoQjVvElk8zzJ0K2Q/
uu5fKqccydLthkrtJFrxIdcXzUXStMI4rY3sTAKx8uiYCDahn2zHZYki5YOVOcHYbTTjqf66clbh
80KwKCMjy/clURefGslUxitFh0rWqWmVTni7IX/KHg4JoY+utB+W+ACDTUAPDrLYhj6MdkM0s4To
sTeeXWnafCPgm5ZNOtOkqJyqNcliVW/rOfKS2N6kscmwEcJrAangedhpfYZiPQHh0nwyidEnAYwE
ZEirlTWOkPib6qmBbHVG9liSCv0lUTnkWeWjuTbYzCAJ9ddLWt60CtIxemDEl5Ge1POy+exSbepq
+4iDJrXIo2z8irpWA0XCBMqJKc9lIcjUDns1iCRH1qchZZ0vtFOvyJrPEZtPM5Ba28kRby2pTI6T
onVucsrYkGgKYY7Qm211h9nedA/aE4sHAmXQQr0PYZL6Mw5S8mmWWM89sVYNX2q4i0LGeQ/h0WZG
SVi/r4tWJ4SjyB9XmXYPICk7NaIS60IJYP3K8HANwn3hRpNBXmmYTzdm5KGKxDb3WtGQpEFcHOfb
Xhwoi415mtf3uJaED6nWfqqcqLmu1y0skaw495Qme4QJgUqmSWK28toLcZEml4pWCScBnJXc0RG1
7EQQAtGaaxG5gdxEfjUPqHyASsMZN7r1uZlZ/0cpeNITeFHjuGrSGzU05YtELE9FI7nqrdzYTogA
4/Vs2jQrIKiM07VmGNeZuxJvcHhGdLpUgB32XiH1GhxRqVpUIxAaaEHGnNaoP5whBdHAFoEzqMQp
S7cIYA8h+y9ZBLF3Q5tDeujELF3YPN11lF6tYQfmoqpXpdUc2eLHTIzFi97IzzUhXvc6s4tK/gLF
triWrCRFHRbZCX2OFKc4Q36T6tOq4GM1Tpleo96i06xBYEjFUbXIcZLOpKlBYVNb3Pa6YpnrKXcQ
+9jMM/FJLFEJIB+nyNnYWZUejF+ukMNMRFBxu6H3NW7J76RcshoL7Ysj3jYr9TEq8uqJcv6jUKqf
4Oalt8gt6CNUCwLKrSr6oJGf1CgdmdjUr5PqRiZ9tcrKYuLHIVCrfgz4jgq8UgByE2Hp9GFB8b8n
o1mLZaQkwf2GT1kuyV+AA+Dsvu54cwV29RAy3PMg1wVs2jp0YliYKLdiGyOaq9v+hTIw7siSsQzQ
hBcrobprMl1GWDnJSYt58VUMZI7dSX5Rdq58rWvpYC2DNURUAdHVXqUr9C1hrjqaDVgOkzt8Isd6
/lWOGxMIhZYAohD9SVEJM2NtaLPCWODR54RrnspZhU3A/aYjnCpUYTpF2l0YsJug5ulNhbAdNTm8
0V4fvTN0NYK8vlYx4JhsxLNS4NXoFYYURxoDwcXeSw0aqnORoGdEYaO5ayWKowqn48uVib6HUeKm
mXHSzVtrIlZ1g6AOyhedoTa2AnaYqNThOsefddqSbotbFERLtNQ67+Qmr1yeevEp0vX6FjiEe8LW
pXlUMGDJkk6cU4+aUwgF4T0iQcoF1L0r1KfM+zrB3xpJCP9cBwU1WXiORWJVRO+oU8XolW/LGEpM
UaDlmnuQegq9FM7cJpawM+0k6xsIiYs4Uk8yX8kn67xGbzsju3liyJE6E/tva92oyKKvsUTppL9Q
sCTL9UVaC+VUtoxR5NTOWeQUq0tBOEPgxbpOsMEYwbUJT6PgufXXJofMlV5PnYIx0CKSiU60bicZ
RpuWlspXmQlep0Jxc7KuKv1RKLTbMkar1WWEFbmX35p4lcKWvbJKqyPXgQPouxLlvALuPUuwKHn4
bTPv76oO2maCMxdc1bwo4kw6a9iVjgpI5lfrNf4/aifq7IShfwvHdgUiFQ3LBjPAMTcujozOVinH
4PBMliKUtqo2QUS1QilJjPPTUDkTYSLFo9Js/EmMpu6GtGuiB6bUeBULWaPfyYJJyr0wIJiGKEeI
KDqSDqOWhq6ZLKrGJ0yB485NryIfOTLNEopV0JxTVHceS7EG8h2MknYhfERyTYWNCsmarBKqsaiw
3CcSm0E3LEFYuz6LPsuLQ+IFLWCV/Ho/+XVqX9MU/v4V6Aog/p9gUjysTGlqoo95odV6fZpQ1zhD
yJAKflMU9+guShNhtUpOHSqfPrx/5KUdDwBSKsWMiwCPbFVV4knh1PC7zQyLKWGhPZYyIm2oP0AH
6BdZ01HvlXOTcXTWK3r/9YKcjTbFIdd2VyDbI8yHRxxbvFPkA1DrxEgo/ImPvCzt2j9JBiVhQ1ZU
s/sn7frDWIw8v5ENYaQtrOSiEUi5NHAtevq6CO3zkoL3C0sEmPy6EeBkrFuoCBKJOlfG9E5cpWeW
SCYmtDCOAcAioRoPvgatHXQFqkVqm346FdX7Yq24xEVeFI38VCrrwvkqXXl3Dbq8s6xpPv/1F2K8
qE9KKXUuKmw6WH7LmV9a8swwmCTZQk2+1AvROdHl5LYBX3BlqYtJG/rilRAxW/OgRW1fW/b6Tgtf
Vs/SRdJOEOpbf5aM8DGVGmioihJ9kDNcherufXNhROMWueKLtZBdKKsOgnwbekFA0kNcXxEuTk3s
rE91sZYp40DdMhZknxIZ/fXuxVdrAS5gcer5ednVxMaOhn97XCLBz9Q+BZGTXFR+Bx2l+jVaZ6Fj
W0I5icEKvJh1+4LCb/qgWQnqLlrhXeorMbqSIPqMRZRSPvuyc47k3uIlrIqPWu1Wj46H6oPfGhWU
rOB0EWjydULpq4COcAF5x7tyRAeKT72+KkwP2fdmEqpOvIS8/qVAlDBXdesMcVqwzp2GmYtZS+Gw
ESuziK11o4dL+B+aqsVQUsT2zDDAoCudfEyJ5VzWLevYM1eXYv0RvFUulqG9IFBPTAexcUtHBQAt
K25iEdqFufBQ/biLvDBAdKoz5IR5tHnp39MtF6I9pMwrasq3G6i6kq5AIUl8MvYash54jyFmohNH
1b15aS3CS4MkPFMP94vSDdg5FE7+Uiv3ORbxERjZl6rm9GBp5mNRi/o4yeSAfHXmcphcSVMMCYqb
Fk2PEad/8vYRJNQC4emybDhPlzUyKFarfayNEJT1onnyLYzrk6AIbwTVQTOnNfUzS/LiSy+uL/1C
EKgWBNpZrYrlfSsbjytfL55qg9PzWgj1m8Zbixd1IYDLw/6v28CmY4j9DGdfk2beghxy6+ZXfovy
UR0r0plWlx4UJ9YqFCO0WyVW8pHexio6zmuBDIeDlUNhkD/LggIRVjJRSFaMOZ6XH+ANyWdJtqzQ
zb2Eiovje/cioJxBz3TfiqrCt/3v0ZJ3LxWr+tqbaP272VPiAfkcg6FHHiz/l+kyvrLDZfZfBqaV
/zL8Mdv87CzjsZ3bgx8mEUtfc1Ms0+Z2mZEs+/FvaekvC8rr2Ivy+/hNE7/0Rz9u6GjZX9d9kyz/
+Z+eMZzIu+tzUEzH1bL/1fnLP/8Tj+6Vf1l3b/0l9XfzoxYCm5suXmha1Y8lyVINXWET333hjRnE
EaIW/a8l9diUZREHcZYF7De/PeM/P+k7N//j+9r28Y868UdX/te9Gzi+DAxBf/fWNfNYx8lNx8/h
e7cua8emYhhYdOli/7UxIH1HPSCpe/aAahxrpFWBEL156nii4oaqUG7ovt7drZt737p+zIM3RUse
3rp8rOJWYahQx799vbdxr+8a4f72uNePRXZzkmwpfz7dV1PeOiYUkB1WAKr2X5sQ847GvSxjvrnX
1CfqmaIkK5YobbqABl91gXksK6KlYx21+a34/rpg70EgHutMcQ0zws1THk4D9RhjTxmGFtLq/dem
x9/RICABsu8g0I6JcrJsysbmHunTV4NA0o/V3g/z/UU/g4e11/jX1WNNsgxDYwb0X8OnL+vHXa/o
nEXfW/TTsNPc69YV9dgymd6Kzram+xpOfUVhUGgSulDvddW39l36NOkYBzpKygp9+XrAi8dwtmU2
Q+8u3Bn4Cu/11FXr2MAMUDF57b8IHq9vvTN3l9jrvbtdrqTuHem7e9Ohxsjf5jpP99Wty8qxJaoW
O111Mx82n/eeIv3+4U5mUiMSAFRmc4/DOW8d60x3Ga/Izdiw3l3Us/Zd6xSTHjA5xrHi9V/DHugG
gSabqqq/u6kvSfue81jsLBORDhMv5v6LAPpqAgiSeawZJlHP/NY3768PuvPZ3vHP0E1ZtdRNHwzj
HycCgqMlbbfD72/Lo+87AzQWdtK/iqJ9W9iHM0DoJ4hpwIrbTBDx/S0F0r59oCrHmqxpiJP8Fetf
zQSJMNmFQNP8tlK8v6VA34TmnezRb+S7FLI61Dglc7vcDYcB+S6VM4Fkvr81QJb2DgJs8DjxsgZ+
2/oOdwICo0NTyX1Y25P/Zry9q63AZlb+/c9fk49lVUOZrOvNV2NfIx2kg8Mwvg19cbPLfk/3bu29
E2R+yypak9a3TfDO/t86Jiyosm6+u9DHeN13AeyyuezvDfXbJm/4+OVuj8C40IxNgHlXz33vmMcG
15Q572vDmxaMY4tfMOa342ETYd7RzcvyvoNel3nwVOR1GI39Fw2+mvdkeQxUTBWCwp8bI3Za76kL
1M1+dI+Yx+5eIc3P6N50wU7cl0kGkQ7dHo5+K93/Cx31ZzVs5HrBy6QrXnnL7FXF7ad/sC0pvW3g
VS1MEjXOyoM/7apnm8Y3ZaPu538ZFNP6B/3ql11x79WPg7/dlBhf/XY7SvrL+vZZ3/rj7ZUOLmzy
rRO2b555y9ROn92m/0Xz7a66uuY//9MfwZMdefbrsh/x+a/LeFMe/POg8MNWo5cYMPS2oa6YyGq/
d6tFlqfDa+2KVPs2e7IMHK8Itw1tKp/bn75bIv2lPjiJ4TfZR3b0cnS2TNulE5deNOgSmbzTAS7e
Tots21B/8Sy8ezdbBI6909fKAS53vIxCO/W3F9hdbldx2vdyz9MlDukv24b6Zg8w4CYZ/K/hgOvq
wvte7ahdPrs7zR6gb0+9aLcTutzWvld7aqfx8ug869oejDPzAA/uFCD883J7kd1z62qv+17y1HtK
7SC3021TXcPWAZ7cFCBHlC2bQbusd3tf8DIN7WjY7CH6IV0uh73bpfr2vdhRGgPwGESyvly2b7tn
UF7sdNAJkniAWHb+/CY49Gm/fa/3PLeD4dV2KZR9W71YpjsDjEryAZq1o6O53SwHAB/pECvQzM7L
ndGgHmCqzTyoF7tbk75esW8PY3Fd2v7uJR+gj2cecT1f4gCy9Ib9rB4gvM+Kehk+offtbEdDF9Wk
Lnm7b4/M4+CFPtk21LerHSCszePIfo6HzR5gisy72D5otUvc7dsJV8vcXaZvVjmpq9rt3XacVvYw
Vhxiab6Odxd8qUvj7Hu113GaF44dbFvqx0OXsty34duYVW448frcy77tdjN6udtwB17cu+E+aqZe
NBjE8iFOHXeJPQwSfc5w7wsubQ506WAnDMLyAD1RLV+Gi0efPNn7eisvbzezbnuN3WjrMVj7tv3g
p3TxYHMpd/XuvduNvHz5cnTpwTyIh8fGLpmyb/OPbK6eGXcjgMPb1vo+0Q4wA4nILFBLJx0O6EOc
au6W6dPO3DYO0NscPJZH8Vc2L8MlVZPkwwTm3KXt5+XL7klPsvRD7OcuMSYsB71tWfiVmj/d2H4v
1/Nn6vBtBmgIff79338bt/1IUzTOdtvsUd/Uf4hc18iO7JfBxqHDKO07X6ccst4cvA+xWs6XNbKs
2wvsF2H9AEP+jqCYH12TE0yXfXZq7q2LJUnr158kdwXqfXvmYRMo73I7X2bb5voBph7gcDvi8jjl
H/0RLlMC5qB9ZMF/FIm5mF9K4Y1IgT09LXciD6A+itg/WlM37f8DJ3B///tO4NfX/2+Wfyb56rU7
a/T2Uf79uVf0LXL76HZnWGgHGHWT4OgOUQ+b/Pb2MrsRbfxouP3iaJsWzJPQDgZD2TpAhDqLo5ci
tQdTUDrEBL+ig1PbKQZXLP1w6v1iX1wTqsNhsx1u9McR6fWAnfxZA/neu6/KQ4NZsv1fv/T7Vysm
DCdp/xXz9ZX+20042+22xdu+7JeVA6QQsPfbKUN0WOofP69NzfFHdaSp3dpHdxR9km1b/fV2jIl9
mz4n87xtpW+0oybv3WiW2svhublDguzdbGqvt63019rVrfdt9CJOX3a64BA76suisr18e3n91Xbs
vn2vdrakTjnco2BssH+7H8hIbFvpL1Y/wCJxA1VysDyAjth+yN+/qN3ZxYt39Edq7x6zxANkF+8g
vA7irSwfYJJ92wF213w0CTFW3d0Iygfo7Y/LLD86saNBVREg4v49/nkZ7uQ8DlGsnHZZO2rCHcE4
O7ornl68rq79PJg0qiweIoDeF9HT92p3LP8SjIQDhJE/noqjeZENxs631g8wgP7r7eRucvs4Gf+3
o+4xU307ejNSDYSS1A59D6tIB2elqj+NC69X2sm/604BiCTJlsGm49tSv4sN4bIiouZPMCTxM8eT
n/zNu8CZfN09pBlvk2XfbvkX94h/RETZ5y5Ztp3pmwD+dsv8m+1mO5EQLuv2E7bR+/danBRpnAwO
ORs40c6q+HuNXpGld797+u3TN3u1/UeHtLHRDN3ed9ezEBnfZq1+75rv4uL716ywmL/ZJfxe2x+6
mTC8YuxLEZWBedEBj01CxNtl+Pc+45qFHRX6nU9B1R+eu6LJOnx3S/5x/PnV3ANjxt4ZiOgJmJBG
+QRJBmOuI4K3fT5/37icLzNs5HM7HN4QAVVDnESGywCpAUrDD5Eev3pDc9tx0+XT9oq7EWUoitH9
QwPK6qQQ5I4Z8q/uFH/1g/7M2hz9KyU9E26iCSbT6nDawPFR+f7px/7jVgwJXtEvLRjFXyoe/z8s
CN+N3li8/+BR9AvDP+5JoIfyH/JJfHVcIicZs8FJ6Edz4ldXaEp7T7a3Gjb8Jmi9Gri/2nDKxnwn
aP1s3Pw828AZwgnsl2Xmbtvql70DdMS8sTvc46DZA5wI0dvefWgHOE+d4Ei59F5fq3KAax3ZgFde
hs/sEDihu9Q7mnH4G2xV3m4tf3+MUfcawnUPAeIhFescXXYvd3/cvu5iqaME/atL3y9Oi3Ng19Fy
Z9cgkZk8RMvDRydJB5gWF3YyDA3SIZIOl03qNO1uOEN0Yf9u2Oy5L+N0ORhuknKALt7sjb/T9gEG
xiV5VN992yUHmNczO862Hdufv5SDILye7fjNFNEO0MsAILAI3xnLhygMAUp78RDaHfSFfoC1jobt
ZndO6wd4clfLZAfjZRzg0V3bKWiK4LtJJ/Mg7ftvtiooSm27fXsQ+v14fw1/yEsSki6DZ/jjM8kv
BuY7sEJ2QtjYXma/sZAOMDruXdvbBQHKnerYvmvJvb3y3vY0ekaHaNqrhnFfPsQO475I/W5buBvm
0GXZ/5of2qfld7rjEOjbR2+ZU+3cXmM/NA4R6s7zIi2SbxPxdeuSJosHGCGXRWRnrpd+7xMMHD+2
H/n3T8m7hIpB0HwvligQCg+xHHgvL+DLJnY2zL739dx/fQ4RIX4JQHLn4lfOFv07XcSpntzKm8Ti
78etfn2wjy6L1Av+73//H5lvNx304cUZBBtyd7qi/vRw/fND0r0Xxqkw65Lx2wfcjVgDVj9E1+1b
ezzzJXt5v9g+8/889mx8bHLbO7opohd7gIfqOMeycYAPHcf+S3z0n4/ubZ/TnzdEHsDrVkmI7X9r
l3bhpd6gTNVpouhGJ7q1b7y+tgU8Vp7hlQlZVmzb63dkm884wLO/44D8nZYPEEtmdpJjlvOdxn8a
u/9x+SAU7N4kfn+lsvNqjr9J1L2+m24SQTB+/daEfPWf/OYf/OqAaNCuTrPvXe3Wtl71wD+M9+wA
Gxyc4g4wCf/oDheDRg8QNk7iPGO/NGhWOkS77JUGGb9D7O1O2HNEL97riXyI7dfItV9et3kIHP/t
MimeAu+5Q5dD/TkadUfDwYccYmVZhvEzuxg+5uefd4ARSJptmcZDoMzP6+E/X/ZHMcv+8KSvHeDQ
9SeIty8PR3/20evHcAgkx8hOlkePy/RlsGnpFEv2XXfHKw9SXj4Y8Z3O3b7tTpwmybfNdMv4IY78
kzUY05i4FxxNC066g5iiHyCmTFIv30mOHYIEMskxpk6G4foQ+757pv2UxPSw5U6haN/HN7WfhpPQ
PMBYm1KnGTyyt/X4VyvrL55R3g4EJLz274DR3/5Pvjx6+U/nZewN8x44Auzf/OUyagZd8R2Qxu/3
xcx72t0VSIeoJXBcinN3sLjAAdq/F7jenV5Qf7pf/nmsn8OScewMbPf2CvtjxCGWESjocT48OUo/
rL7/4iDuDsHVIAZL2gH6l2Z3Gj3ALJ6zkD7vEHsOcbyc26QASDYMg5l0iMVoHrddlIQnNBgRnWzm
voHyymMjvm2mH2eHCOx9qzsd0ck873u1m2ApnGD5aw8P2W/hS78ffm7Z5g8JajiN7X/Rd8vm2V0G
wW5i+wBP7xug6w24D53vQ1w3TNVhUkDu9Hr3fYh3HffNPpotKZZuW+tGnnyImuYdHPed+lLverb3
RRcvOznzQyyj9/HwyCMrB9i63v3tf8ZH93H4t//V8wuv07/97+jZGwIg5c7pbd8+Ad3s7VTGcJI7
QLt21O7GUQSM92/4wXkzwQ+BgeDQ7QNWODq1s8EeA9nB/a8ZnThvZ4MsH6JgOiGpAcR5sL7K+gGm
95c3G3r5EMWIL174ZD9Vw4hxCLbIJobevZnfhxAe+eOpGUJ5DCp4QCEsTK7htxNOf36E+F7+8d8n
9chBZEO13Tf/+PoWfp5V3eyQR6/1JLcX8COy2h9p8TQ8kuw/+cC4e/Ar+zj6/7i7mp62gSD6V3yk
UntI2pRyqYQNaQoFoSaA1NuSuMTFsJUdU6U/ov+j/6E3/ljf2N7W46wSmjxBW4kDcFjvx+zuzJt5
b0OTXcBIXKPljeX+WD/fAsiywEOSqllGYlp6C5Zs7npYunYEj0NC9tBMwQ5VTTMKhyIzBxvMZZ6a
HWekeaOWdTDikz17jRNUEyAYZ51r1w/IMapaoJrQFmNgsJHAoZ5Ay6DQzgbDNx+A1ajuqg4j23kA
O26tH0S0nemtv6uPTCZ3aztgY0C2IiGTiwOt0MkOA6U9gbzizApvX7sxDL5vJXtxmMzAuYMTBm7A
baJPEEZNRPWVd8VYx56Q/N98TUfQoUomZlJ2f2QvwERxjZZ3AUPMT2poqvmJYJc29x2G3UU61J+H
utVEnSVQ/4QaiSyIpGCqU2GhBIsBaoXARpJ8Gpwl2WXiPeRBI3Tzuf7GOx0u/QIhugohqtdCVLsM
+YkIhCNUXbopKE2KAcUMjfaKutuE8w0FdbNgHyw1hBCF3sYMmKeyTrgws+nd9zS+njdnpcfBIDCA
I4MvaIaxvAxJwBirAVS3QLBVqew+aQ4C75GtptqshorvvqF6ahIHqQmOza3J8xhVNNVvpj47gq29
JP9ciGSaQWooOB3uPhvsvh29Vf2R16F28NMD5Wyng9eSVuMDTad+v66LeJi4pGJCupigDBTqqAIz
9hvU+PfE4H20T4aOIurmP9r0qraIph2+hI6bPAn0Es+jvJAngVfnyR5v3SuW6n+47tmlWK3OLTLK
K0OU2rfEgRkaI2FmviaqWIwBW8o+VugOI0MX2dS288uM4t79MSIdrUHFEIfrIywbT6U4oJVpZoBR
fZNeSa26z6nc3nGnwvq+15sCNDsNZCwlFN8ztzhEWg312co0Oksp0fdsWKgSAHeUc9F5RYBsT+Ks
cNNZ4S4El+I0K9qdxXNP7jPrr9oZ9Ei/QoBQLRzI2atafrxrwMcf3/RSaI6m9iWa/3L+TSlM9jBO
jk88YdNRLnGPHqsOtFKPhKyMubbKBBlefoh3HdqQLSHIHMqlYr1BLIPlGNriNp55nDWGkFdkBVbY
Oowh/Hhz+cR3FzDC/ZKpKXJBiIHkLvN9hyFxH1nr3FoVhvYIgM+ByYBRedaBkXXqJ58Sd8TKHcHg
/vWhES4aXxNo9onUV6nbnIyzRVLyUvnUe16fta8CEfz5AumZoUEZggziIze9eu7mbf1Lr+57mfoT
KxWv6JeekfDZJ8qaGE4BoHHFMVvUwil+C4jccwkGMbTmawMtx3A03gM8lbr/qUFA82jziRvYLw0X
0rVXOjkM/NahhGDS49QISk2hYAS0O0HZrHbUGI8AHNgpXgvBSb47s6kKaDoMDqdI1EtG630cf1RT
xQiXDsFlugD8phsm7I1omoHDifye5+TDM+vue+tvvhOTXs9RALQ46Qxd6qoMr4VKdhiFDcfxlyAy
qUeqnqHff5y0qvsYhdtn5gYV5zoYYeC/x6h11K0ybhSZ4A8xSkn1U3Idxol/kszGwO29Thu0vBhW
/RmFAjIET0U3h2GYtmseCZsR/lkO5p9fMGBRyu/P76gKCh/EKRLOT4PdHAmnPMGRK1cuUmrCFg8m
JoiKm6ny/yGxtvmijOwVIltlqV2Giz4CV0n3liFBMirwfEyrswTLPMfywo+VCe8XM7DG3byWOSZG
HcQ5XDXPbdFleOELgWGXUqydTPAiVN1n5SZBZYxBOYhEzELS6e7EaU56D9mf7W2I4OFZYhCQX/RW
v0blQyMeCIjwyB7+f0DEm9giMa22BkMu5X2RtytkGXUro7sfKDmdx02j6q72zR7PiHyalpsaUXM0
fwdm5xPU/MtG2Zw0hWpWlPWa7z5OEVm+/gkAAP//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GN4-1 EC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Activity Title</a:t>
            </a:r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F2259-6EC6-434F-91ED-7CDE42EEC6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A67159B-4E97-454F-9D97-E711107AC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1EB1D1-6DA7-1A4B-97B4-DA76081F14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7" y="6050499"/>
            <a:ext cx="656537" cy="4189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BDA978-A028-A34E-9B73-3A5A72CF6F37}"/>
              </a:ext>
            </a:extLst>
          </p:cNvPr>
          <p:cNvSpPr txBox="1"/>
          <p:nvPr userDrawn="1"/>
        </p:nvSpPr>
        <p:spPr>
          <a:xfrm>
            <a:off x="1706251" y="6001127"/>
            <a:ext cx="3251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>
                <a:solidFill>
                  <a:srgbClr val="1F4270"/>
                </a:solidFill>
              </a:rPr>
              <a:t>© GÉANT Association </a:t>
            </a:r>
          </a:p>
          <a:p>
            <a:r>
              <a:rPr lang="en-GB" sz="750">
                <a:solidFill>
                  <a:srgbClr val="1F4270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</a:t>
            </a:r>
          </a:p>
        </p:txBody>
      </p:sp>
    </p:spTree>
    <p:extLst>
      <p:ext uri="{BB962C8B-B14F-4D97-AF65-F5344CB8AC3E}">
        <p14:creationId xmlns:p14="http://schemas.microsoft.com/office/powerpoint/2010/main" val="143262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9F6300-7CE8-0547-BA00-FC02E97603DA}"/>
              </a:ext>
            </a:extLst>
          </p:cNvPr>
          <p:cNvSpPr/>
          <p:nvPr userDrawn="1"/>
        </p:nvSpPr>
        <p:spPr>
          <a:xfrm>
            <a:off x="0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538868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3077736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4616604" y="6467707"/>
            <a:ext cx="1538868" cy="390293"/>
          </a:xfrm>
          <a:prstGeom prst="rect">
            <a:avLst/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004360"/>
                </a:solidFill>
              </a:rPr>
              <a:t>Conclusions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E1049E2A-4E3D-244E-8DA9-D1AEEC598E5A}"/>
              </a:ext>
            </a:extLst>
          </p:cNvPr>
          <p:cNvSpPr/>
          <p:nvPr userDrawn="1"/>
        </p:nvSpPr>
        <p:spPr>
          <a:xfrm rot="10800000">
            <a:off x="5273061" y="6328282"/>
            <a:ext cx="225954" cy="139425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90159-B149-7240-8171-7C52C8290442}"/>
              </a:ext>
            </a:extLst>
          </p:cNvPr>
          <p:cNvSpPr/>
          <p:nvPr userDrawn="1"/>
        </p:nvSpPr>
        <p:spPr>
          <a:xfrm>
            <a:off x="6155472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1461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9F6300-7CE8-0547-BA00-FC02E97603DA}"/>
              </a:ext>
            </a:extLst>
          </p:cNvPr>
          <p:cNvSpPr/>
          <p:nvPr userDrawn="1"/>
        </p:nvSpPr>
        <p:spPr>
          <a:xfrm>
            <a:off x="0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538868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3077736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4616604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90159-B149-7240-8171-7C52C8290442}"/>
              </a:ext>
            </a:extLst>
          </p:cNvPr>
          <p:cNvSpPr/>
          <p:nvPr userDrawn="1"/>
        </p:nvSpPr>
        <p:spPr>
          <a:xfrm>
            <a:off x="6155472" y="6467707"/>
            <a:ext cx="1538868" cy="390293"/>
          </a:xfrm>
          <a:prstGeom prst="rect">
            <a:avLst/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004360"/>
                </a:solidFill>
              </a:rPr>
              <a:t>Q&amp;A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A9DC78DD-66EC-1443-B4C6-FA73787EA14A}"/>
              </a:ext>
            </a:extLst>
          </p:cNvPr>
          <p:cNvSpPr/>
          <p:nvPr userDrawn="1"/>
        </p:nvSpPr>
        <p:spPr>
          <a:xfrm rot="10800000">
            <a:off x="6811929" y="6328282"/>
            <a:ext cx="225954" cy="139425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23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0B284AB-74F2-2040-A870-4DBA9A9CD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1989" y="1494700"/>
            <a:ext cx="1120878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90F97-5F59-704F-A4BD-FA7E46F0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AE8FC2F-E37B-9A48-8498-1E7ECF87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512986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F4270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8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F581CDD-E760-3C4B-B904-320C2653E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512986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F4270"/>
                </a:solidFill>
              </a:defRPr>
            </a:lvl1pPr>
          </a:lstStyle>
          <a:p>
            <a:pPr defTabSz="914377"/>
            <a:fld id="{6A0D0FD3-6CA0-644C-A0A6-130C0D42E379}" type="slidenum">
              <a:rPr lang="en-GB" smtClean="0"/>
              <a:pPr defTabSz="914377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8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8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75923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9F6300-7CE8-0547-BA00-FC02E97603DA}"/>
              </a:ext>
            </a:extLst>
          </p:cNvPr>
          <p:cNvSpPr/>
          <p:nvPr userDrawn="1"/>
        </p:nvSpPr>
        <p:spPr>
          <a:xfrm>
            <a:off x="0" y="6467707"/>
            <a:ext cx="1538868" cy="390293"/>
          </a:xfrm>
          <a:prstGeom prst="rect">
            <a:avLst/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004360"/>
                </a:solidFill>
              </a:rPr>
              <a:t>Objectives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FA8477C-1DE8-0548-B631-DAA2407A271D}"/>
              </a:ext>
            </a:extLst>
          </p:cNvPr>
          <p:cNvSpPr/>
          <p:nvPr userDrawn="1"/>
        </p:nvSpPr>
        <p:spPr>
          <a:xfrm rot="10800000">
            <a:off x="656457" y="6328282"/>
            <a:ext cx="225954" cy="139425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538868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3077736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4616604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90159-B149-7240-8171-7C52C8290442}"/>
              </a:ext>
            </a:extLst>
          </p:cNvPr>
          <p:cNvSpPr/>
          <p:nvPr userDrawn="1"/>
        </p:nvSpPr>
        <p:spPr>
          <a:xfrm>
            <a:off x="6155472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1578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9F6300-7CE8-0547-BA00-FC02E97603DA}"/>
              </a:ext>
            </a:extLst>
          </p:cNvPr>
          <p:cNvSpPr/>
          <p:nvPr userDrawn="1"/>
        </p:nvSpPr>
        <p:spPr>
          <a:xfrm>
            <a:off x="0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538868" y="6467707"/>
            <a:ext cx="1538868" cy="390293"/>
          </a:xfrm>
          <a:prstGeom prst="rect">
            <a:avLst/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004360"/>
                </a:solidFill>
              </a:rPr>
              <a:t>Challenges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DCD31CE-2811-114D-A61C-1DCA6A85220D}"/>
              </a:ext>
            </a:extLst>
          </p:cNvPr>
          <p:cNvSpPr/>
          <p:nvPr userDrawn="1"/>
        </p:nvSpPr>
        <p:spPr>
          <a:xfrm rot="10800000">
            <a:off x="2195325" y="6328282"/>
            <a:ext cx="225954" cy="139425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3077736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4616604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90159-B149-7240-8171-7C52C8290442}"/>
              </a:ext>
            </a:extLst>
          </p:cNvPr>
          <p:cNvSpPr/>
          <p:nvPr userDrawn="1"/>
        </p:nvSpPr>
        <p:spPr>
          <a:xfrm>
            <a:off x="6155472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0303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9F6300-7CE8-0547-BA00-FC02E97603DA}"/>
              </a:ext>
            </a:extLst>
          </p:cNvPr>
          <p:cNvSpPr/>
          <p:nvPr userDrawn="1"/>
        </p:nvSpPr>
        <p:spPr>
          <a:xfrm>
            <a:off x="0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538868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3077736" y="6467707"/>
            <a:ext cx="1538868" cy="390293"/>
          </a:xfrm>
          <a:prstGeom prst="rect">
            <a:avLst/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rgbClr val="004360"/>
                </a:solidFill>
              </a:rPr>
              <a:t>Achievements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F02F8219-1452-F141-A91A-A5319F5E3F71}"/>
              </a:ext>
            </a:extLst>
          </p:cNvPr>
          <p:cNvSpPr/>
          <p:nvPr userDrawn="1"/>
        </p:nvSpPr>
        <p:spPr>
          <a:xfrm rot="10800000">
            <a:off x="3734193" y="6328282"/>
            <a:ext cx="225954" cy="139425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D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4616604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90159-B149-7240-8171-7C52C8290442}"/>
              </a:ext>
            </a:extLst>
          </p:cNvPr>
          <p:cNvSpPr/>
          <p:nvPr userDrawn="1"/>
        </p:nvSpPr>
        <p:spPr>
          <a:xfrm>
            <a:off x="6155472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5190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204374"/>
            <a:ext cx="9390692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143" y="295741"/>
            <a:ext cx="1315332" cy="748305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1A10683-8B09-E641-B527-3DBD2FB8DC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671" r:id="rId4"/>
    <p:sldLayoutId id="2147483683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rgbClr val="FFC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8AEFE2F-7144-FC44-84DF-3CCC41FCE6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0"/>
          <a:stretch/>
        </p:blipFill>
        <p:spPr>
          <a:xfrm>
            <a:off x="0" y="6381336"/>
            <a:ext cx="12192000" cy="4766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12B20-9089-9946-80B0-D1C2E81B2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6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42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42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42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2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2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</a:t>
            </a:fld>
            <a:r>
              <a:rPr lang="en-GB"/>
              <a:t>     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-16809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165753" y="2311061"/>
            <a:ext cx="10180957" cy="66701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GÉANT Clouds Frameworks. Services Delivery</a:t>
            </a:r>
            <a:endParaRPr lang="en-US"/>
          </a:p>
          <a:p>
            <a:endParaRPr lang="hu-HU" sz="3600" b="0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175278" y="3379967"/>
            <a:ext cx="9433538" cy="42831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June 2023</a:t>
            </a:r>
          </a:p>
          <a:p>
            <a:r>
              <a:rPr lang="en-US" sz="1600" dirty="0">
                <a:solidFill>
                  <a:schemeClr val="bg1"/>
                </a:solidFill>
              </a:rPr>
              <a:t>Clouds Monday Session</a:t>
            </a:r>
          </a:p>
          <a:p>
            <a:pPr defTabSz="669925"/>
            <a:r>
              <a:rPr lang="en-US" sz="1800" dirty="0">
                <a:solidFill>
                  <a:schemeClr val="bg1"/>
                </a:solidFill>
                <a:cs typeface="Calibri"/>
              </a:rPr>
              <a:t>Garvan McFeeley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1281734" y="1083895"/>
            <a:ext cx="1585650" cy="9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2C797-47FC-A9D3-5866-FCA33F108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10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0072841-3741-614A-56CF-7B46BAC08AF8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CONSUMPTION – per annum</a:t>
            </a:r>
            <a:endParaRPr lang="en-EE" sz="3200" dirty="0">
              <a:solidFill>
                <a:srgbClr val="1F427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1BCB935-D50F-4932-A67B-53DE49AB378F}"/>
              </a:ext>
              <a:ext uri="{147F2762-F138-4A5C-976F-8EAC2B608ADB}">
                <a16:predDERef xmlns:a16="http://schemas.microsoft.com/office/drawing/2014/main" pred="{F95B0A55-7036-4A9E-B370-2EB45BD82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632457"/>
              </p:ext>
            </p:extLst>
          </p:nvPr>
        </p:nvGraphicFramePr>
        <p:xfrm>
          <a:off x="569424" y="1431130"/>
          <a:ext cx="8141957" cy="51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4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2C797-47FC-A9D3-5866-FCA33F108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11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0072841-3741-614A-56CF-7B46BAC08AF8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CONSUMPTION – cumulative total</a:t>
            </a:r>
            <a:endParaRPr lang="en-EE" sz="3200" dirty="0">
              <a:solidFill>
                <a:srgbClr val="1F427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FDE1E3-BC64-40DB-901C-134220CAAFC2}"/>
              </a:ext>
              <a:ext uri="{147F2762-F138-4A5C-976F-8EAC2B608ADB}">
                <a16:predDERef xmlns:a16="http://schemas.microsoft.com/office/drawing/2014/main" pred="{91BCB935-D50F-4932-A67B-53DE49AB3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718819"/>
              </p:ext>
            </p:extLst>
          </p:nvPr>
        </p:nvGraphicFramePr>
        <p:xfrm>
          <a:off x="781050" y="1428749"/>
          <a:ext cx="7900834" cy="522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250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3DFD-BEBE-15D0-4BA2-1E724D92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12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75CD3-3DBD-EBFE-B98D-6FCAB66B2BED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>
                <a:solidFill>
                  <a:srgbClr val="1F4270"/>
                </a:solidFill>
              </a:rPr>
              <a:t>CONSUMPTION – Institutions </a:t>
            </a:r>
            <a:endParaRPr lang="en-EE" sz="3200">
              <a:solidFill>
                <a:srgbClr val="1F427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F796917-9C5A-0BF2-4B3B-6AC0269AAE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498199"/>
              </p:ext>
            </p:extLst>
          </p:nvPr>
        </p:nvGraphicFramePr>
        <p:xfrm>
          <a:off x="781050" y="1352550"/>
          <a:ext cx="8077815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322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3DFD-BEBE-15D0-4BA2-1E724D92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13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75CD3-3DBD-EBFE-B98D-6FCAB66B2BED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Platforms</a:t>
            </a:r>
            <a:endParaRPr lang="en-EE" sz="3200" dirty="0">
              <a:solidFill>
                <a:srgbClr val="1F427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AD687-F97D-3946-EF9D-C04E3B69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2" y="1504950"/>
            <a:ext cx="9753600" cy="51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3DFD-BEBE-15D0-4BA2-1E724D92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14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75CD3-3DBD-EBFE-B98D-6FCAB66B2BED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Platforms</a:t>
            </a:r>
            <a:endParaRPr lang="en-EE" sz="3200" dirty="0">
              <a:solidFill>
                <a:srgbClr val="1F42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21483-F9ED-9B32-1ACE-C9A493FF6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796"/>
            <a:ext cx="10037496" cy="38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48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3DFD-BEBE-15D0-4BA2-1E724D92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15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75CD3-3DBD-EBFE-B98D-6FCAB66B2BED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Platforms</a:t>
            </a:r>
            <a:endParaRPr lang="en-EE" sz="3200" dirty="0">
              <a:solidFill>
                <a:srgbClr val="1F427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D3334-696D-0825-7978-1D5E2DC3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475"/>
            <a:ext cx="10392697" cy="456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16</a:t>
            </a:fld>
            <a:r>
              <a:rPr lang="en-GB"/>
              <a:t>     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781418"/>
            <a:ext cx="1585650" cy="970674"/>
          </a:xfrm>
          <a:prstGeom prst="rect">
            <a:avLst/>
          </a:prstGeom>
        </p:spPr>
      </p:pic>
      <p:sp>
        <p:nvSpPr>
          <p:cNvPr id="4" name="Text Placeholder 10"/>
          <p:cNvSpPr txBox="1">
            <a:spLocks/>
          </p:cNvSpPr>
          <p:nvPr/>
        </p:nvSpPr>
        <p:spPr>
          <a:xfrm>
            <a:off x="882913" y="2689286"/>
            <a:ext cx="4650848" cy="5950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Thank you 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882914" y="5352032"/>
            <a:ext cx="2437498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www.geant.org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882913" y="3528248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8895" y="6125605"/>
            <a:ext cx="2916820" cy="553998"/>
            <a:chOff x="3977522" y="5079667"/>
            <a:chExt cx="2916820" cy="553998"/>
          </a:xfrm>
        </p:grpSpPr>
        <p:sp>
          <p:nvSpPr>
            <p:cNvPr id="10" name="TextBox 9"/>
            <p:cNvSpPr txBox="1"/>
            <p:nvPr/>
          </p:nvSpPr>
          <p:spPr>
            <a:xfrm>
              <a:off x="4546191" y="5079667"/>
              <a:ext cx="23481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>
                  <a:solidFill>
                    <a:schemeClr val="bg1"/>
                  </a:solidFill>
                </a:rPr>
                <a:t>© GÉANT Association </a:t>
              </a:r>
            </a:p>
            <a:p>
              <a:r>
                <a:rPr lang="en-GB" sz="600">
                  <a:solidFill>
                    <a:schemeClr val="bg1"/>
                  </a:solidFill>
                </a:rPr>
                <a:t>As part of the GÉANT 2020 Framework Partnership Agreement (FPA), the project receives funding from the European Union's Horizon 2020 research and innovation programme under Grant Agreement No. 856726 (GN4-3).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522" y="5129039"/>
              <a:ext cx="568670" cy="3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81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C3938-A063-7F4A-ADE2-591847883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2</a:t>
            </a:fld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3148B1C-470D-BABB-4F0F-E588F3E05314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>
                <a:solidFill>
                  <a:srgbClr val="1F4270"/>
                </a:solidFill>
              </a:rPr>
              <a:t>Overview</a:t>
            </a:r>
            <a:endParaRPr lang="en-EE" sz="3200">
              <a:solidFill>
                <a:srgbClr val="1F427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BC123-D984-7C9F-A1AB-DA77A4EED18C}"/>
              </a:ext>
            </a:extLst>
          </p:cNvPr>
          <p:cNvSpPr txBox="1"/>
          <p:nvPr/>
        </p:nvSpPr>
        <p:spPr>
          <a:xfrm>
            <a:off x="781050" y="1857375"/>
            <a:ext cx="33458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What We Do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Consumption Figures </a:t>
            </a:r>
          </a:p>
        </p:txBody>
      </p:sp>
    </p:spTree>
    <p:extLst>
      <p:ext uri="{BB962C8B-B14F-4D97-AF65-F5344CB8AC3E}">
        <p14:creationId xmlns:p14="http://schemas.microsoft.com/office/powerpoint/2010/main" val="255037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482EB-C526-1B51-1159-B2AE6C57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3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1C5E7C2-8339-9A3F-5FD2-A7390FF65BC8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What we do</a:t>
            </a:r>
            <a:endParaRPr lang="en-EE" sz="3200" dirty="0">
              <a:solidFill>
                <a:srgbClr val="1F427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E2537-6986-CA15-BB55-735C3173DAA8}"/>
              </a:ext>
            </a:extLst>
          </p:cNvPr>
          <p:cNvSpPr txBox="1"/>
          <p:nvPr/>
        </p:nvSpPr>
        <p:spPr>
          <a:xfrm>
            <a:off x="781050" y="1857375"/>
            <a:ext cx="834760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Operate Our Service Desk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Manage queries on the framework from providers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Eva’s team manages queries from NRENs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/>
              <a:t>Reporting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Request, review and upload quarterly reports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800" dirty="0"/>
              <a:t>Make country specific reports available for NRENs</a:t>
            </a:r>
          </a:p>
        </p:txBody>
      </p:sp>
    </p:spTree>
    <p:extLst>
      <p:ext uri="{BB962C8B-B14F-4D97-AF65-F5344CB8AC3E}">
        <p14:creationId xmlns:p14="http://schemas.microsoft.com/office/powerpoint/2010/main" val="402701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482EB-C526-1B51-1159-B2AE6C57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4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1C5E7C2-8339-9A3F-5FD2-A7390FF65BC8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>
                <a:solidFill>
                  <a:srgbClr val="1F4270"/>
                </a:solidFill>
              </a:rPr>
              <a:t>What we do</a:t>
            </a:r>
            <a:endParaRPr lang="en-EE" sz="3200">
              <a:solidFill>
                <a:srgbClr val="1F427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E2537-6986-CA15-BB55-735C3173DAA8}"/>
              </a:ext>
            </a:extLst>
          </p:cNvPr>
          <p:cNvSpPr txBox="1"/>
          <p:nvPr/>
        </p:nvSpPr>
        <p:spPr>
          <a:xfrm>
            <a:off x="781050" y="1857375"/>
            <a:ext cx="88593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Strategic Vendor Management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Manage interactions with key providers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WP IT/Automation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Manage O365 environment</a:t>
            </a:r>
          </a:p>
        </p:txBody>
      </p:sp>
    </p:spTree>
    <p:extLst>
      <p:ext uri="{BB962C8B-B14F-4D97-AF65-F5344CB8AC3E}">
        <p14:creationId xmlns:p14="http://schemas.microsoft.com/office/powerpoint/2010/main" val="292873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3DFD-BEBE-15D0-4BA2-1E724D92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5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75CD3-3DBD-EBFE-B98D-6FCAB66B2BED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Countries using the frameworks - 2017</a:t>
            </a:r>
            <a:endParaRPr lang="en-EE" sz="3200" dirty="0">
              <a:solidFill>
                <a:srgbClr val="1F427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2353F-6187-B2AB-387D-88E11B0F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76" y="1393785"/>
            <a:ext cx="7428649" cy="51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3DFD-BEBE-15D0-4BA2-1E724D92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6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75CD3-3DBD-EBFE-B98D-6FCAB66B2BED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Countries using the frameworks - 2020</a:t>
            </a:r>
            <a:endParaRPr lang="en-EE" sz="3200" dirty="0">
              <a:solidFill>
                <a:srgbClr val="1F427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8F0509-B76C-3A16-AD90-E71A535F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28" y="1327623"/>
            <a:ext cx="7580435" cy="52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8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3DFD-BEBE-15D0-4BA2-1E724D92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7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75CD3-3DBD-EBFE-B98D-6FCAB66B2BED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Countries using the frameworks - 2022</a:t>
            </a:r>
            <a:endParaRPr lang="en-EE" sz="3200" dirty="0">
              <a:solidFill>
                <a:srgbClr val="1F427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1789AA-7EA5-C080-8634-C13A88CA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427631"/>
            <a:ext cx="7446282" cy="52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3DFD-BEBE-15D0-4BA2-1E724D92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8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75CD3-3DBD-EBFE-B98D-6FCAB66B2BED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Countries using the frameworks - 2023</a:t>
            </a:r>
            <a:endParaRPr lang="en-EE" sz="3200" dirty="0">
              <a:solidFill>
                <a:srgbClr val="1F4270"/>
              </a:solidFill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8E5C30D8-2428-32AF-3B16-B4A1A74C940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8888013"/>
                  </p:ext>
                </p:extLst>
              </p:nvPr>
            </p:nvGraphicFramePr>
            <p:xfrm>
              <a:off x="781049" y="1414795"/>
              <a:ext cx="7733685" cy="53301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8E5C30D8-2428-32AF-3B16-B4A1A74C94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049" y="1414795"/>
                <a:ext cx="7733685" cy="53301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267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3DFD-BEBE-15D0-4BA2-1E724D92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9</a:t>
            </a:fld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75CD3-3DBD-EBFE-B98D-6FCAB66B2BED}"/>
              </a:ext>
            </a:extLst>
          </p:cNvPr>
          <p:cNvSpPr txBox="1">
            <a:spLocks/>
          </p:cNvSpPr>
          <p:nvPr/>
        </p:nvSpPr>
        <p:spPr>
          <a:xfrm>
            <a:off x="781050" y="834385"/>
            <a:ext cx="9894723" cy="68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all" baseline="0">
                <a:solidFill>
                  <a:srgbClr val="FFC00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1F4270"/>
                </a:solidFill>
              </a:rPr>
              <a:t>Countries using the frameworks</a:t>
            </a:r>
            <a:endParaRPr lang="en-EE" sz="3200" dirty="0">
              <a:solidFill>
                <a:srgbClr val="1F427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8D06B2-2BBE-20FF-3D26-D6656389E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082618"/>
              </p:ext>
            </p:extLst>
          </p:nvPr>
        </p:nvGraphicFramePr>
        <p:xfrm>
          <a:off x="781050" y="1362535"/>
          <a:ext cx="8274460" cy="519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028972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AB1B455871CB4086F59B60076D7B98" ma:contentTypeVersion="39" ma:contentTypeDescription="Create a new document." ma:contentTypeScope="" ma:versionID="d9b15f33515aac3d3d8ee11cd646e491">
  <xsd:schema xmlns:xsd="http://www.w3.org/2001/XMLSchema" xmlns:xs="http://www.w3.org/2001/XMLSchema" xmlns:p="http://schemas.microsoft.com/office/2006/metadata/properties" xmlns:ns1="http://schemas.microsoft.com/sharepoint/v3" xmlns:ns2="75ada351-72b5-4ab7-b638-ded67eb85303" xmlns:ns3="4eae8392-67b5-4ed5-8ccf-26b4da69c2f3" targetNamespace="http://schemas.microsoft.com/office/2006/metadata/properties" ma:root="true" ma:fieldsID="866701e56c8bec687129161245486f7c" ns1:_="" ns2:_="" ns3:_="">
    <xsd:import namespace="http://schemas.microsoft.com/sharepoint/v3"/>
    <xsd:import namespace="75ada351-72b5-4ab7-b638-ded67eb85303"/>
    <xsd:import namespace="4eae8392-67b5-4ed5-8ccf-26b4da69c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da351-72b5-4ab7-b638-ded67eb85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9ebc3d-b31a-4691-846c-24affd11c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bookType" ma:index="24" nillable="true" ma:displayName="Notebook Type" ma:internalName="NotebookType">
      <xsd:simpleType>
        <xsd:restriction base="dms:Text"/>
      </xsd:simpleType>
    </xsd:element>
    <xsd:element name="FolderType" ma:index="25" nillable="true" ma:displayName="Folder Type" ma:internalName="FolderType">
      <xsd:simpleType>
        <xsd:restriction base="dms:Text"/>
      </xsd:simpleType>
    </xsd:element>
    <xsd:element name="CultureName" ma:index="26" nillable="true" ma:displayName="Culture Name" ma:internalName="CultureName">
      <xsd:simpleType>
        <xsd:restriction base="dms:Text"/>
      </xsd:simpleType>
    </xsd:element>
    <xsd:element name="AppVersion" ma:index="27" nillable="true" ma:displayName="App Version" ma:internalName="AppVersion">
      <xsd:simpleType>
        <xsd:restriction base="dms:Text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Owner" ma:index="2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DefaultSectionNames" ma:index="3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2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3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4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5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40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1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2" nillable="true" ma:displayName="Is Collaboration Space Locked" ma:internalName="Is_Collaboration_Space_Locked">
      <xsd:simpleType>
        <xsd:restriction base="dms:Boolean"/>
      </xsd:simpleType>
    </xsd:element>
    <xsd:element name="IsNotebookLocked" ma:index="43" nillable="true" ma:displayName="Is Notebook Locked" ma:internalName="IsNotebookLocked">
      <xsd:simpleType>
        <xsd:restriction base="dms:Boolean"/>
      </xsd:simpleType>
    </xsd:element>
    <xsd:element name="Teams_Channel_Section_Location" ma:index="44" nillable="true" ma:displayName="Teams Channel Section Location" ma:internalName="Teams_Channel_Section_Location">
      <xsd:simpleType>
        <xsd:restriction base="dms:Text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e8392-67b5-4ed5-8ccf-26b4da69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e039-5b6b-4c4e-9141-4fcc8de5da42}" ma:internalName="TaxCatchAll" ma:showField="CatchAllData" ma:web="4eae8392-67b5-4ed5-8ccf-26b4da69c2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ae8392-67b5-4ed5-8ccf-26b4da69c2f3" xsi:nil="true"/>
    <lcf76f155ced4ddcb4097134ff3c332f xmlns="75ada351-72b5-4ab7-b638-ded67eb85303">
      <Terms xmlns="http://schemas.microsoft.com/office/infopath/2007/PartnerControls"/>
    </lcf76f155ced4ddcb4097134ff3c332f>
    <NotebookType xmlns="75ada351-72b5-4ab7-b638-ded67eb85303" xsi:nil="true"/>
    <CultureName xmlns="75ada351-72b5-4ab7-b638-ded67eb85303" xsi:nil="true"/>
    <Leaders xmlns="75ada351-72b5-4ab7-b638-ded67eb85303">
      <UserInfo>
        <DisplayName/>
        <AccountId xsi:nil="true"/>
        <AccountType/>
      </UserInfo>
    </Leaders>
    <_ip_UnifiedCompliancePolicyUIAction xmlns="http://schemas.microsoft.com/sharepoint/v3" xsi:nil="true"/>
    <Templates xmlns="75ada351-72b5-4ab7-b638-ded67eb85303" xsi:nil="true"/>
    <Teams_Channel_Section_Location xmlns="75ada351-72b5-4ab7-b638-ded67eb85303" xsi:nil="true"/>
    <Invited_Leaders xmlns="75ada351-72b5-4ab7-b638-ded67eb85303" xsi:nil="true"/>
    <Owner xmlns="75ada351-72b5-4ab7-b638-ded67eb85303">
      <UserInfo>
        <DisplayName/>
        <AccountId xsi:nil="true"/>
        <AccountType/>
      </UserInfo>
    </Owner>
    <Distribution_Groups xmlns="75ada351-72b5-4ab7-b638-ded67eb85303" xsi:nil="true"/>
    <TeamsChannelId xmlns="75ada351-72b5-4ab7-b638-ded67eb85303" xsi:nil="true"/>
    <Math_Settings xmlns="75ada351-72b5-4ab7-b638-ded67eb85303" xsi:nil="true"/>
    <_ip_UnifiedCompliancePolicyProperties xmlns="http://schemas.microsoft.com/sharepoint/v3" xsi:nil="true"/>
    <DefaultSectionNames xmlns="75ada351-72b5-4ab7-b638-ded67eb85303" xsi:nil="true"/>
    <AppVersion xmlns="75ada351-72b5-4ab7-b638-ded67eb85303" xsi:nil="true"/>
    <LMS_Mappings xmlns="75ada351-72b5-4ab7-b638-ded67eb85303" xsi:nil="true"/>
    <IsNotebookLocked xmlns="75ada351-72b5-4ab7-b638-ded67eb85303" xsi:nil="true"/>
    <FolderType xmlns="75ada351-72b5-4ab7-b638-ded67eb85303" xsi:nil="true"/>
    <Members xmlns="75ada351-72b5-4ab7-b638-ded67eb85303">
      <UserInfo>
        <DisplayName/>
        <AccountId xsi:nil="true"/>
        <AccountType/>
      </UserInfo>
    </Members>
    <Member_Groups xmlns="75ada351-72b5-4ab7-b638-ded67eb85303">
      <UserInfo>
        <DisplayName/>
        <AccountId xsi:nil="true"/>
        <AccountType/>
      </UserInfo>
    </Member_Groups>
    <Self_Registration_Enabled xmlns="75ada351-72b5-4ab7-b638-ded67eb85303" xsi:nil="true"/>
    <Invited_Members xmlns="75ada351-72b5-4ab7-b638-ded67eb85303" xsi:nil="true"/>
    <Has_Leaders_Only_SectionGroup xmlns="75ada351-72b5-4ab7-b638-ded67eb85303" xsi:nil="true"/>
    <Is_Collaboration_Space_Locked xmlns="75ada351-72b5-4ab7-b638-ded67eb853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8850B-65C8-417E-BBC3-0460D28C8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ada351-72b5-4ab7-b638-ded67eb85303"/>
    <ds:schemaRef ds:uri="4eae8392-67b5-4ed5-8ccf-26b4da69c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D943FB-BE63-4EA3-9350-2005CF76D58D}">
  <ds:schemaRefs>
    <ds:schemaRef ds:uri="1ebce276-a478-4115-9bc4-3e435a591ec5"/>
    <ds:schemaRef ds:uri="46eaf3e6-aba0-4109-8a2a-de3c3773e0bd"/>
    <ds:schemaRef ds:uri="4ba0cf13-37cf-4e82-85d0-f4aab9b524ea"/>
    <ds:schemaRef ds:uri="4eae8392-67b5-4ed5-8ccf-26b4da69c2f3"/>
    <ds:schemaRef ds:uri="75ada351-72b5-4ab7-b638-ded67eb853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179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GEANT EC Review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Work Package Additions</dc:title>
  <dc:creator>Paul Hasleham</dc:creator>
  <cp:lastModifiedBy>Garvan McFeeley</cp:lastModifiedBy>
  <cp:revision>5</cp:revision>
  <cp:lastPrinted>2016-05-20T16:08:32Z</cp:lastPrinted>
  <dcterms:created xsi:type="dcterms:W3CDTF">2020-03-11T09:45:00Z</dcterms:created>
  <dcterms:modified xsi:type="dcterms:W3CDTF">2023-06-05T06:30:48Z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0x01010054AB1B455871CB4086F59B60076D7B98</vt:lpwstr>
  </property>
  <property fmtid="{D5CDD505-2E9C-101B-9397-08002B2CF9AE}" pid="4" name="MediaServiceImageTags">
    <vt:lpwstr/>
  </property>
  <property fmtid="{D5CDD505-2E9C-101B-9397-08002B2CF9AE}" pid="5" name="Site Name">
    <vt:lpwstr>2662;#Brokerage|d393ba8e-c18f-46ea-8300-922e049b5b2e</vt:lpwstr>
  </property>
  <property fmtid="{D5CDD505-2E9C-101B-9397-08002B2CF9AE}" pid="6" name="Doc_x0020_Section">
    <vt:lpwstr/>
  </property>
  <property fmtid="{D5CDD505-2E9C-101B-9397-08002B2CF9AE}" pid="7" name="Library">
    <vt:lpwstr>2663;#Brokerage|6378bb54-4a94-4ee5-accd-5ddb616e746f</vt:lpwstr>
  </property>
  <property fmtid="{D5CDD505-2E9C-101B-9397-08002B2CF9AE}" pid="8" name="Stakeholder">
    <vt:lpwstr/>
  </property>
  <property fmtid="{D5CDD505-2E9C-101B-9397-08002B2CF9AE}" pid="9" name="Doc_x0020_Subsections">
    <vt:lpwstr/>
  </property>
  <property fmtid="{D5CDD505-2E9C-101B-9397-08002B2CF9AE}" pid="10" name="Document_x0020_Category">
    <vt:lpwstr/>
  </property>
  <property fmtid="{D5CDD505-2E9C-101B-9397-08002B2CF9AE}" pid="11" name="Doc Subsections">
    <vt:lpwstr/>
  </property>
  <property fmtid="{D5CDD505-2E9C-101B-9397-08002B2CF9AE}" pid="12" name="Doc Section">
    <vt:lpwstr/>
  </property>
  <property fmtid="{D5CDD505-2E9C-101B-9397-08002B2CF9AE}" pid="13" name="Document Category">
    <vt:lpwstr/>
  </property>
</Properties>
</file>