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sldIdLst>
    <p:sldId id="296" r:id="rId6"/>
    <p:sldId id="1004" r:id="rId7"/>
    <p:sldId id="1010" r:id="rId8"/>
    <p:sldId id="1006" r:id="rId9"/>
    <p:sldId id="1007" r:id="rId10"/>
    <p:sldId id="1008" r:id="rId11"/>
    <p:sldId id="1009" r:id="rId12"/>
    <p:sldId id="1011" r:id="rId13"/>
    <p:sldId id="1012" r:id="rId14"/>
    <p:sldId id="1013" r:id="rId15"/>
    <p:sldId id="1014" r:id="rId16"/>
    <p:sldId id="1016" r:id="rId17"/>
    <p:sldId id="1017" r:id="rId18"/>
    <p:sldId id="1015" r:id="rId19"/>
    <p:sldId id="1018" r:id="rId20"/>
    <p:sldId id="295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500"/>
    <a:srgbClr val="34699A"/>
    <a:srgbClr val="414140"/>
    <a:srgbClr val="1A6992"/>
    <a:srgbClr val="008B96"/>
    <a:srgbClr val="2F9285"/>
    <a:srgbClr val="5B2D35"/>
    <a:srgbClr val="F59AA2"/>
    <a:srgbClr val="00A8B5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800" y="1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4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image" Target="../media/image6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image" Target="../media/image6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25375-A6F9-4240-A6E0-B135F2C11E78}" type="doc">
      <dgm:prSet loTypeId="urn:microsoft.com/office/officeart/2009/3/layout/RandomtoResultProcess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4673DF0-21DF-B544-A03E-AD554D21074D}">
      <dgm:prSet phldrT="[Text]"/>
      <dgm:spPr/>
      <dgm:t>
        <a:bodyPr/>
        <a:lstStyle/>
        <a:p>
          <a:r>
            <a:rPr lang="en-GB" dirty="0"/>
            <a:t>NREN's</a:t>
          </a:r>
        </a:p>
      </dgm:t>
    </dgm:pt>
    <dgm:pt modelId="{1A3904B8-6657-1842-8E51-A37BCC36F568}" type="parTrans" cxnId="{E26C763C-E126-5A45-AFC0-2C763D51165D}">
      <dgm:prSet/>
      <dgm:spPr/>
      <dgm:t>
        <a:bodyPr/>
        <a:lstStyle/>
        <a:p>
          <a:endParaRPr lang="en-GB"/>
        </a:p>
      </dgm:t>
    </dgm:pt>
    <dgm:pt modelId="{776765AE-BD2A-574D-B064-910859D81117}" type="sibTrans" cxnId="{E26C763C-E126-5A45-AFC0-2C763D51165D}">
      <dgm:prSet/>
      <dgm:spPr/>
      <dgm:t>
        <a:bodyPr/>
        <a:lstStyle/>
        <a:p>
          <a:endParaRPr lang="en-GB"/>
        </a:p>
      </dgm:t>
    </dgm:pt>
    <dgm:pt modelId="{A20010E4-A5DF-CD4D-BD6D-D0F0AEB610F2}">
      <dgm:prSet phldrT="[Text]"/>
      <dgm:spPr/>
      <dgm:t>
        <a:bodyPr/>
        <a:lstStyle/>
        <a:p>
          <a:r>
            <a:rPr lang="en-GB" dirty="0"/>
            <a:t>Local laws</a:t>
          </a:r>
        </a:p>
      </dgm:t>
    </dgm:pt>
    <dgm:pt modelId="{5A66E53B-1DAE-C240-A0F2-F95EDC05F582}" type="parTrans" cxnId="{E6A4EF9C-4C80-B64A-BFC0-4B1F63E12073}">
      <dgm:prSet/>
      <dgm:spPr/>
      <dgm:t>
        <a:bodyPr/>
        <a:lstStyle/>
        <a:p>
          <a:endParaRPr lang="en-GB"/>
        </a:p>
      </dgm:t>
    </dgm:pt>
    <dgm:pt modelId="{9CEEADBB-D881-C749-8C5C-19D253DB0034}" type="sibTrans" cxnId="{E6A4EF9C-4C80-B64A-BFC0-4B1F63E12073}">
      <dgm:prSet/>
      <dgm:spPr/>
      <dgm:t>
        <a:bodyPr/>
        <a:lstStyle/>
        <a:p>
          <a:endParaRPr lang="en-GB"/>
        </a:p>
      </dgm:t>
    </dgm:pt>
    <dgm:pt modelId="{8E0A9F82-491D-1440-9229-42A78EB8EB9B}">
      <dgm:prSet phldrT="[Text]"/>
      <dgm:spPr/>
      <dgm:t>
        <a:bodyPr/>
        <a:lstStyle/>
        <a:p>
          <a:r>
            <a:rPr lang="en-GB" dirty="0"/>
            <a:t>IaaS+</a:t>
          </a:r>
        </a:p>
        <a:p>
          <a:r>
            <a:rPr lang="en-GB" dirty="0"/>
            <a:t>Irish law</a:t>
          </a:r>
        </a:p>
      </dgm:t>
    </dgm:pt>
    <dgm:pt modelId="{575507A7-0C6B-B64D-9D4E-ED7E1D278B87}" type="parTrans" cxnId="{140E29C4-182B-914B-BCEA-45D464BFCCE3}">
      <dgm:prSet/>
      <dgm:spPr/>
      <dgm:t>
        <a:bodyPr/>
        <a:lstStyle/>
        <a:p>
          <a:endParaRPr lang="en-GB"/>
        </a:p>
      </dgm:t>
    </dgm:pt>
    <dgm:pt modelId="{15592E32-A43B-6542-9596-07FFD86F1A3E}" type="sibTrans" cxnId="{140E29C4-182B-914B-BCEA-45D464BFCCE3}">
      <dgm:prSet/>
      <dgm:spPr/>
      <dgm:t>
        <a:bodyPr/>
        <a:lstStyle/>
        <a:p>
          <a:endParaRPr lang="en-GB"/>
        </a:p>
      </dgm:t>
    </dgm:pt>
    <dgm:pt modelId="{3F543E64-BA1B-2E49-9699-FF191998F1EF}">
      <dgm:prSet phldrT="[Text]"/>
      <dgm:spPr/>
      <dgm:t>
        <a:bodyPr/>
        <a:lstStyle/>
        <a:p>
          <a:r>
            <a:rPr lang="en-GB" dirty="0"/>
            <a:t>Local laws</a:t>
          </a:r>
        </a:p>
      </dgm:t>
    </dgm:pt>
    <dgm:pt modelId="{46CCE869-DB9F-8743-9879-20BE013D9D1F}" type="parTrans" cxnId="{78BF0B84-AEC7-B146-95D3-86004104CE70}">
      <dgm:prSet/>
      <dgm:spPr/>
      <dgm:t>
        <a:bodyPr/>
        <a:lstStyle/>
        <a:p>
          <a:endParaRPr lang="en-GB"/>
        </a:p>
      </dgm:t>
    </dgm:pt>
    <dgm:pt modelId="{11BC0753-C62E-1A46-AD9A-0A83AD8F52E3}" type="sibTrans" cxnId="{78BF0B84-AEC7-B146-95D3-86004104CE70}">
      <dgm:prSet/>
      <dgm:spPr/>
      <dgm:t>
        <a:bodyPr/>
        <a:lstStyle/>
        <a:p>
          <a:endParaRPr lang="en-GB"/>
        </a:p>
      </dgm:t>
    </dgm:pt>
    <dgm:pt modelId="{3CCADDD5-549E-BF4B-8D21-235027471138}">
      <dgm:prSet phldrT="[Text]"/>
      <dgm:spPr/>
      <dgm:t>
        <a:bodyPr/>
        <a:lstStyle/>
        <a:p>
          <a:r>
            <a:rPr lang="en-GB" dirty="0"/>
            <a:t>Users</a:t>
          </a:r>
        </a:p>
        <a:p>
          <a:r>
            <a:rPr lang="en-GB" dirty="0"/>
            <a:t> </a:t>
          </a:r>
        </a:p>
      </dgm:t>
    </dgm:pt>
    <dgm:pt modelId="{53C56BCC-4C66-7342-9B37-CB0736F1D1ED}" type="parTrans" cxnId="{9388ED6E-8D58-F14B-B882-F42D2A011C51}">
      <dgm:prSet/>
      <dgm:spPr/>
      <dgm:t>
        <a:bodyPr/>
        <a:lstStyle/>
        <a:p>
          <a:endParaRPr lang="en-GB"/>
        </a:p>
      </dgm:t>
    </dgm:pt>
    <dgm:pt modelId="{D8F7E2FC-0F58-C140-8C75-6CCF413E19FB}" type="sibTrans" cxnId="{9388ED6E-8D58-F14B-B882-F42D2A011C51}">
      <dgm:prSet/>
      <dgm:spPr/>
      <dgm:t>
        <a:bodyPr/>
        <a:lstStyle/>
        <a:p>
          <a:endParaRPr lang="en-GB"/>
        </a:p>
      </dgm:t>
    </dgm:pt>
    <dgm:pt modelId="{D94525E0-B4DC-A04A-9E1B-EA61BD80ADC0}">
      <dgm:prSet phldrT="[Text]"/>
      <dgm:spPr/>
      <dgm:t>
        <a:bodyPr/>
        <a:lstStyle/>
        <a:p>
          <a:r>
            <a:rPr lang="en-GB" dirty="0"/>
            <a:t>GÉANT as CPB</a:t>
          </a:r>
        </a:p>
      </dgm:t>
    </dgm:pt>
    <dgm:pt modelId="{57ECE211-1BC5-8147-8EE1-FFD32D0FDF99}" type="parTrans" cxnId="{FA7980E9-8971-CB46-B59E-FB0FDCE520AD}">
      <dgm:prSet/>
      <dgm:spPr/>
      <dgm:t>
        <a:bodyPr/>
        <a:lstStyle/>
        <a:p>
          <a:endParaRPr lang="en-GB"/>
        </a:p>
      </dgm:t>
    </dgm:pt>
    <dgm:pt modelId="{8E671331-041D-2F44-BD5C-3595AF812A1F}" type="sibTrans" cxnId="{FA7980E9-8971-CB46-B59E-FB0FDCE520AD}">
      <dgm:prSet/>
      <dgm:spPr/>
      <dgm:t>
        <a:bodyPr/>
        <a:lstStyle/>
        <a:p>
          <a:endParaRPr lang="en-GB"/>
        </a:p>
      </dgm:t>
    </dgm:pt>
    <dgm:pt modelId="{1FA8CFFC-1F24-774C-9A4D-DEB26C95FB9A}" type="pres">
      <dgm:prSet presAssocID="{23725375-A6F9-4240-A6E0-B135F2C11E78}" presName="Name0" presStyleCnt="0">
        <dgm:presLayoutVars>
          <dgm:dir/>
          <dgm:animOne val="branch"/>
          <dgm:animLvl val="lvl"/>
        </dgm:presLayoutVars>
      </dgm:prSet>
      <dgm:spPr/>
    </dgm:pt>
    <dgm:pt modelId="{DEB0BD4E-0EA6-ED41-B73E-EFB8D1A9BDE8}" type="pres">
      <dgm:prSet presAssocID="{E4673DF0-21DF-B544-A03E-AD554D21074D}" presName="chaos" presStyleCnt="0"/>
      <dgm:spPr/>
    </dgm:pt>
    <dgm:pt modelId="{87E8083E-A458-F64F-8918-2C27385F0E20}" type="pres">
      <dgm:prSet presAssocID="{E4673DF0-21DF-B544-A03E-AD554D21074D}" presName="parTx1" presStyleLbl="revTx" presStyleIdx="0" presStyleCnt="5"/>
      <dgm:spPr/>
    </dgm:pt>
    <dgm:pt modelId="{2DE2B880-A250-3D49-8D8A-8E6077081931}" type="pres">
      <dgm:prSet presAssocID="{E4673DF0-21DF-B544-A03E-AD554D21074D}" presName="c1" presStyleLbl="node1" presStyleIdx="0" presStyleCnt="19"/>
      <dgm:spPr/>
    </dgm:pt>
    <dgm:pt modelId="{A42D9556-7A39-424B-8685-7B40FFFB8D91}" type="pres">
      <dgm:prSet presAssocID="{E4673DF0-21DF-B544-A03E-AD554D21074D}" presName="c2" presStyleLbl="node1" presStyleIdx="1" presStyleCnt="19"/>
      <dgm:spPr/>
    </dgm:pt>
    <dgm:pt modelId="{3A47A921-45D7-EC42-B3F6-2851CF21908E}" type="pres">
      <dgm:prSet presAssocID="{E4673DF0-21DF-B544-A03E-AD554D21074D}" presName="c3" presStyleLbl="node1" presStyleIdx="2" presStyleCnt="19"/>
      <dgm:spPr/>
    </dgm:pt>
    <dgm:pt modelId="{2EA2E69A-ACD5-284F-833E-E190C337B468}" type="pres">
      <dgm:prSet presAssocID="{E4673DF0-21DF-B544-A03E-AD554D21074D}" presName="c4" presStyleLbl="node1" presStyleIdx="3" presStyleCnt="19"/>
      <dgm:spPr/>
    </dgm:pt>
    <dgm:pt modelId="{40A9776F-6AE3-F943-AD9B-C38BC20DBE22}" type="pres">
      <dgm:prSet presAssocID="{E4673DF0-21DF-B544-A03E-AD554D21074D}" presName="c5" presStyleLbl="node1" presStyleIdx="4" presStyleCnt="19"/>
      <dgm:spPr/>
    </dgm:pt>
    <dgm:pt modelId="{F2B45357-0DAA-1B4C-8CFD-499CEFCC00A8}" type="pres">
      <dgm:prSet presAssocID="{E4673DF0-21DF-B544-A03E-AD554D21074D}" presName="c6" presStyleLbl="node1" presStyleIdx="5" presStyleCnt="19"/>
      <dgm:spPr/>
    </dgm:pt>
    <dgm:pt modelId="{7893C1B2-8BB4-6843-ACC7-2171182AAF85}" type="pres">
      <dgm:prSet presAssocID="{E4673DF0-21DF-B544-A03E-AD554D21074D}" presName="c7" presStyleLbl="node1" presStyleIdx="6" presStyleCnt="19"/>
      <dgm:spPr/>
    </dgm:pt>
    <dgm:pt modelId="{E756445C-AB62-0448-8B16-9D4E595AA32E}" type="pres">
      <dgm:prSet presAssocID="{E4673DF0-21DF-B544-A03E-AD554D21074D}" presName="c8" presStyleLbl="node1" presStyleIdx="7" presStyleCnt="19"/>
      <dgm:spPr/>
    </dgm:pt>
    <dgm:pt modelId="{961A0C4D-59DC-FA4B-A9A9-E084AF6ACF58}" type="pres">
      <dgm:prSet presAssocID="{E4673DF0-21DF-B544-A03E-AD554D21074D}" presName="c9" presStyleLbl="node1" presStyleIdx="8" presStyleCnt="19"/>
      <dgm:spPr/>
    </dgm:pt>
    <dgm:pt modelId="{FCB7003B-FC53-DD4A-A102-E2CED98DD264}" type="pres">
      <dgm:prSet presAssocID="{E4673DF0-21DF-B544-A03E-AD554D21074D}" presName="c10" presStyleLbl="node1" presStyleIdx="9" presStyleCnt="19"/>
      <dgm:spPr/>
    </dgm:pt>
    <dgm:pt modelId="{30C071CF-D742-8444-8129-40DEDD7077DE}" type="pres">
      <dgm:prSet presAssocID="{E4673DF0-21DF-B544-A03E-AD554D21074D}" presName="c11" presStyleLbl="node1" presStyleIdx="10" presStyleCnt="19"/>
      <dgm:spPr/>
    </dgm:pt>
    <dgm:pt modelId="{E35B9823-F811-5A4D-B955-A3021879943A}" type="pres">
      <dgm:prSet presAssocID="{E4673DF0-21DF-B544-A03E-AD554D21074D}" presName="c12" presStyleLbl="node1" presStyleIdx="11" presStyleCnt="19"/>
      <dgm:spPr/>
    </dgm:pt>
    <dgm:pt modelId="{D6D51F52-6B72-8C4B-9819-C1DAFCD689D6}" type="pres">
      <dgm:prSet presAssocID="{E4673DF0-21DF-B544-A03E-AD554D21074D}" presName="c13" presStyleLbl="node1" presStyleIdx="12" presStyleCnt="19"/>
      <dgm:spPr/>
    </dgm:pt>
    <dgm:pt modelId="{72923ED3-757A-B348-9C20-9C5C9F8B70CA}" type="pres">
      <dgm:prSet presAssocID="{E4673DF0-21DF-B544-A03E-AD554D21074D}" presName="c14" presStyleLbl="node1" presStyleIdx="13" presStyleCnt="19"/>
      <dgm:spPr/>
    </dgm:pt>
    <dgm:pt modelId="{1A5306D0-7912-A243-B8BF-B57292DDBE99}" type="pres">
      <dgm:prSet presAssocID="{E4673DF0-21DF-B544-A03E-AD554D21074D}" presName="c15" presStyleLbl="node1" presStyleIdx="14" presStyleCnt="19"/>
      <dgm:spPr/>
    </dgm:pt>
    <dgm:pt modelId="{D53FD576-D02A-F943-9B9D-37A79BAE926F}" type="pres">
      <dgm:prSet presAssocID="{E4673DF0-21DF-B544-A03E-AD554D21074D}" presName="c16" presStyleLbl="node1" presStyleIdx="15" presStyleCnt="19"/>
      <dgm:spPr/>
    </dgm:pt>
    <dgm:pt modelId="{31D130B5-9364-A145-A9F6-A7FAC49B2A8F}" type="pres">
      <dgm:prSet presAssocID="{E4673DF0-21DF-B544-A03E-AD554D21074D}" presName="c17" presStyleLbl="node1" presStyleIdx="16" presStyleCnt="19"/>
      <dgm:spPr/>
    </dgm:pt>
    <dgm:pt modelId="{3C9C6D52-2E8C-8244-AB20-29529A2B1668}" type="pres">
      <dgm:prSet presAssocID="{E4673DF0-21DF-B544-A03E-AD554D21074D}" presName="c18" presStyleLbl="node1" presStyleIdx="17" presStyleCnt="19"/>
      <dgm:spPr/>
    </dgm:pt>
    <dgm:pt modelId="{8F01DE98-E361-A34C-9DDC-2C10D8AC5DDC}" type="pres">
      <dgm:prSet presAssocID="{776765AE-BD2A-574D-B064-910859D81117}" presName="chevronComposite1" presStyleCnt="0"/>
      <dgm:spPr/>
    </dgm:pt>
    <dgm:pt modelId="{6067E07C-AF5E-6C43-A7F0-85177561E188}" type="pres">
      <dgm:prSet presAssocID="{776765AE-BD2A-574D-B064-910859D81117}" presName="chevron1" presStyleLbl="sibTrans2D1" presStyleIdx="0" presStyleCnt="3"/>
      <dgm:spPr/>
    </dgm:pt>
    <dgm:pt modelId="{F4B429E4-A1EB-F144-8283-53B665CA7C47}" type="pres">
      <dgm:prSet presAssocID="{776765AE-BD2A-574D-B064-910859D81117}" presName="spChevron1" presStyleCnt="0"/>
      <dgm:spPr/>
    </dgm:pt>
    <dgm:pt modelId="{0533BF09-A867-E042-89D2-2EFC12B4C70E}" type="pres">
      <dgm:prSet presAssocID="{D94525E0-B4DC-A04A-9E1B-EA61BD80ADC0}" presName="middle" presStyleCnt="0"/>
      <dgm:spPr/>
    </dgm:pt>
    <dgm:pt modelId="{9CB62D9C-DC3B-D94B-B3D5-8F3A37398B15}" type="pres">
      <dgm:prSet presAssocID="{D94525E0-B4DC-A04A-9E1B-EA61BD80ADC0}" presName="parTxMid" presStyleLbl="revTx" presStyleIdx="1" presStyleCnt="5"/>
      <dgm:spPr/>
    </dgm:pt>
    <dgm:pt modelId="{E65DE0F7-3714-124D-B58A-10ECA3D88E08}" type="pres">
      <dgm:prSet presAssocID="{D94525E0-B4DC-A04A-9E1B-EA61BD80ADC0}" presName="desTxMid" presStyleLbl="revTx" presStyleIdx="2" presStyleCnt="5" custScaleX="87191" custScaleY="66947" custLinFactX="-93322" custLinFactNeighborX="-100000" custLinFactNeighborY="8188">
        <dgm:presLayoutVars>
          <dgm:bulletEnabled val="1"/>
        </dgm:presLayoutVars>
      </dgm:prSet>
      <dgm:spPr/>
    </dgm:pt>
    <dgm:pt modelId="{3EC7581B-39A5-D944-BC5B-4A5A4F35F8DF}" type="pres">
      <dgm:prSet presAssocID="{D94525E0-B4DC-A04A-9E1B-EA61BD80ADC0}" presName="spMid" presStyleCnt="0"/>
      <dgm:spPr/>
    </dgm:pt>
    <dgm:pt modelId="{ECD677E9-888C-F84D-AA9A-0B17ABAD21DB}" type="pres">
      <dgm:prSet presAssocID="{8E671331-041D-2F44-BD5C-3595AF812A1F}" presName="chevronComposite1" presStyleCnt="0"/>
      <dgm:spPr/>
    </dgm:pt>
    <dgm:pt modelId="{1AC25C1A-6922-A842-B820-A1B38622BFD0}" type="pres">
      <dgm:prSet presAssocID="{8E671331-041D-2F44-BD5C-3595AF812A1F}" presName="chevron1" presStyleLbl="sibTrans2D1" presStyleIdx="1" presStyleCnt="3"/>
      <dgm:spPr/>
    </dgm:pt>
    <dgm:pt modelId="{CF4A90ED-2CD2-4249-B709-31543ACDAFC9}" type="pres">
      <dgm:prSet presAssocID="{8E671331-041D-2F44-BD5C-3595AF812A1F}" presName="spChevron1" presStyleCnt="0"/>
      <dgm:spPr/>
    </dgm:pt>
    <dgm:pt modelId="{AD6CBA8B-43D0-F349-9EF0-94FD0FC8CA48}" type="pres">
      <dgm:prSet presAssocID="{8E0A9F82-491D-1440-9229-42A78EB8EB9B}" presName="middle" presStyleCnt="0"/>
      <dgm:spPr/>
    </dgm:pt>
    <dgm:pt modelId="{62702311-92E3-6046-9E6F-2147E386A1D1}" type="pres">
      <dgm:prSet presAssocID="{8E0A9F82-491D-1440-9229-42A78EB8EB9B}" presName="parTxMid" presStyleLbl="revTx" presStyleIdx="3" presStyleCnt="5"/>
      <dgm:spPr/>
    </dgm:pt>
    <dgm:pt modelId="{00ECF354-90BF-F447-B70A-DA89DD7ED0ED}" type="pres">
      <dgm:prSet presAssocID="{8E0A9F82-491D-1440-9229-42A78EB8EB9B}" presName="spMid" presStyleCnt="0"/>
      <dgm:spPr/>
    </dgm:pt>
    <dgm:pt modelId="{B98555B8-9946-9B4F-8086-F62F8B207CED}" type="pres">
      <dgm:prSet presAssocID="{15592E32-A43B-6542-9596-07FFD86F1A3E}" presName="chevronComposite1" presStyleCnt="0"/>
      <dgm:spPr/>
    </dgm:pt>
    <dgm:pt modelId="{663AD7CF-72DC-EC4C-A43A-45DD176D71F1}" type="pres">
      <dgm:prSet presAssocID="{15592E32-A43B-6542-9596-07FFD86F1A3E}" presName="chevron1" presStyleLbl="sibTrans2D1" presStyleIdx="2" presStyleCnt="3"/>
      <dgm:spPr/>
    </dgm:pt>
    <dgm:pt modelId="{4A11A5C6-34ED-3D45-B4BA-98228B7F6C4C}" type="pres">
      <dgm:prSet presAssocID="{15592E32-A43B-6542-9596-07FFD86F1A3E}" presName="spChevron1" presStyleCnt="0"/>
      <dgm:spPr/>
    </dgm:pt>
    <dgm:pt modelId="{A92D4AED-AF69-884D-B292-695D2521E4EC}" type="pres">
      <dgm:prSet presAssocID="{3CCADDD5-549E-BF4B-8D21-235027471138}" presName="last" presStyleCnt="0"/>
      <dgm:spPr/>
    </dgm:pt>
    <dgm:pt modelId="{A4436101-1F40-4E4E-BC48-6DDE85E80F8B}" type="pres">
      <dgm:prSet presAssocID="{3CCADDD5-549E-BF4B-8D21-235027471138}" presName="circleTx" presStyleLbl="node1" presStyleIdx="18" presStyleCnt="19"/>
      <dgm:spPr/>
    </dgm:pt>
    <dgm:pt modelId="{3AEEF16B-7222-5D41-B845-53415E6471BA}" type="pres">
      <dgm:prSet presAssocID="{3CCADDD5-549E-BF4B-8D21-235027471138}" presName="desTxN" presStyleLbl="revTx" presStyleIdx="4" presStyleCnt="5">
        <dgm:presLayoutVars>
          <dgm:bulletEnabled val="1"/>
        </dgm:presLayoutVars>
      </dgm:prSet>
      <dgm:spPr/>
    </dgm:pt>
    <dgm:pt modelId="{8F8074AB-17A8-AF48-8A6B-71E1595499CB}" type="pres">
      <dgm:prSet presAssocID="{3CCADDD5-549E-BF4B-8D21-235027471138}" presName="spN" presStyleCnt="0"/>
      <dgm:spPr/>
    </dgm:pt>
  </dgm:ptLst>
  <dgm:cxnLst>
    <dgm:cxn modelId="{5DC60F03-69CB-3147-B020-F9A0EDFDA4CE}" type="presOf" srcId="{3CCADDD5-549E-BF4B-8D21-235027471138}" destId="{A4436101-1F40-4E4E-BC48-6DDE85E80F8B}" srcOrd="0" destOrd="0" presId="urn:microsoft.com/office/officeart/2009/3/layout/RandomtoResultProcess"/>
    <dgm:cxn modelId="{E26C763C-E126-5A45-AFC0-2C763D51165D}" srcId="{23725375-A6F9-4240-A6E0-B135F2C11E78}" destId="{E4673DF0-21DF-B544-A03E-AD554D21074D}" srcOrd="0" destOrd="0" parTransId="{1A3904B8-6657-1842-8E51-A37BCC36F568}" sibTransId="{776765AE-BD2A-574D-B064-910859D81117}"/>
    <dgm:cxn modelId="{FFF61D3E-83EE-BF43-B9EE-3F495CA74182}" type="presOf" srcId="{8E0A9F82-491D-1440-9229-42A78EB8EB9B}" destId="{62702311-92E3-6046-9E6F-2147E386A1D1}" srcOrd="0" destOrd="0" presId="urn:microsoft.com/office/officeart/2009/3/layout/RandomtoResultProcess"/>
    <dgm:cxn modelId="{C3245F44-2AA9-6F45-9321-C0256F53F165}" type="presOf" srcId="{A20010E4-A5DF-CD4D-BD6D-D0F0AEB610F2}" destId="{E65DE0F7-3714-124D-B58A-10ECA3D88E08}" srcOrd="0" destOrd="0" presId="urn:microsoft.com/office/officeart/2009/3/layout/RandomtoResultProcess"/>
    <dgm:cxn modelId="{9388ED6E-8D58-F14B-B882-F42D2A011C51}" srcId="{23725375-A6F9-4240-A6E0-B135F2C11E78}" destId="{3CCADDD5-549E-BF4B-8D21-235027471138}" srcOrd="3" destOrd="0" parTransId="{53C56BCC-4C66-7342-9B37-CB0736F1D1ED}" sibTransId="{D8F7E2FC-0F58-C140-8C75-6CCF413E19FB}"/>
    <dgm:cxn modelId="{979B0C7A-F31C-2444-A261-EEA8337443AF}" type="presOf" srcId="{D94525E0-B4DC-A04A-9E1B-EA61BD80ADC0}" destId="{9CB62D9C-DC3B-D94B-B3D5-8F3A37398B15}" srcOrd="0" destOrd="0" presId="urn:microsoft.com/office/officeart/2009/3/layout/RandomtoResultProcess"/>
    <dgm:cxn modelId="{78BF0B84-AEC7-B146-95D3-86004104CE70}" srcId="{3CCADDD5-549E-BF4B-8D21-235027471138}" destId="{3F543E64-BA1B-2E49-9699-FF191998F1EF}" srcOrd="0" destOrd="0" parTransId="{46CCE869-DB9F-8743-9879-20BE013D9D1F}" sibTransId="{11BC0753-C62E-1A46-AD9A-0A83AD8F52E3}"/>
    <dgm:cxn modelId="{E6A4EF9C-4C80-B64A-BFC0-4B1F63E12073}" srcId="{D94525E0-B4DC-A04A-9E1B-EA61BD80ADC0}" destId="{A20010E4-A5DF-CD4D-BD6D-D0F0AEB610F2}" srcOrd="0" destOrd="0" parTransId="{5A66E53B-1DAE-C240-A0F2-F95EDC05F582}" sibTransId="{9CEEADBB-D881-C749-8C5C-19D253DB0034}"/>
    <dgm:cxn modelId="{53FDA0AC-CA35-9940-9015-567FB5EBBFDE}" type="presOf" srcId="{23725375-A6F9-4240-A6E0-B135F2C11E78}" destId="{1FA8CFFC-1F24-774C-9A4D-DEB26C95FB9A}" srcOrd="0" destOrd="0" presId="urn:microsoft.com/office/officeart/2009/3/layout/RandomtoResultProcess"/>
    <dgm:cxn modelId="{140E29C4-182B-914B-BCEA-45D464BFCCE3}" srcId="{23725375-A6F9-4240-A6E0-B135F2C11E78}" destId="{8E0A9F82-491D-1440-9229-42A78EB8EB9B}" srcOrd="2" destOrd="0" parTransId="{575507A7-0C6B-B64D-9D4E-ED7E1D278B87}" sibTransId="{15592E32-A43B-6542-9596-07FFD86F1A3E}"/>
    <dgm:cxn modelId="{CE41DBD7-D985-6C41-B05C-8CE4CD4252E7}" type="presOf" srcId="{3F543E64-BA1B-2E49-9699-FF191998F1EF}" destId="{3AEEF16B-7222-5D41-B845-53415E6471BA}" srcOrd="0" destOrd="0" presId="urn:microsoft.com/office/officeart/2009/3/layout/RandomtoResultProcess"/>
    <dgm:cxn modelId="{FA7980E9-8971-CB46-B59E-FB0FDCE520AD}" srcId="{23725375-A6F9-4240-A6E0-B135F2C11E78}" destId="{D94525E0-B4DC-A04A-9E1B-EA61BD80ADC0}" srcOrd="1" destOrd="0" parTransId="{57ECE211-1BC5-8147-8EE1-FFD32D0FDF99}" sibTransId="{8E671331-041D-2F44-BD5C-3595AF812A1F}"/>
    <dgm:cxn modelId="{6B5C08F6-5AB7-0B47-A395-0B2A9C829A1E}" type="presOf" srcId="{E4673DF0-21DF-B544-A03E-AD554D21074D}" destId="{87E8083E-A458-F64F-8918-2C27385F0E20}" srcOrd="0" destOrd="0" presId="urn:microsoft.com/office/officeart/2009/3/layout/RandomtoResultProcess"/>
    <dgm:cxn modelId="{0E838A98-F451-B247-96E9-710FF471B276}" type="presParOf" srcId="{1FA8CFFC-1F24-774C-9A4D-DEB26C95FB9A}" destId="{DEB0BD4E-0EA6-ED41-B73E-EFB8D1A9BDE8}" srcOrd="0" destOrd="0" presId="urn:microsoft.com/office/officeart/2009/3/layout/RandomtoResultProcess"/>
    <dgm:cxn modelId="{193A9A53-C266-964A-B296-03F91B486C28}" type="presParOf" srcId="{DEB0BD4E-0EA6-ED41-B73E-EFB8D1A9BDE8}" destId="{87E8083E-A458-F64F-8918-2C27385F0E20}" srcOrd="0" destOrd="0" presId="urn:microsoft.com/office/officeart/2009/3/layout/RandomtoResultProcess"/>
    <dgm:cxn modelId="{3AB3F0A5-4DD4-C745-A947-968C9855BE32}" type="presParOf" srcId="{DEB0BD4E-0EA6-ED41-B73E-EFB8D1A9BDE8}" destId="{2DE2B880-A250-3D49-8D8A-8E6077081931}" srcOrd="1" destOrd="0" presId="urn:microsoft.com/office/officeart/2009/3/layout/RandomtoResultProcess"/>
    <dgm:cxn modelId="{E6459FF6-70F9-A545-96D4-34B32FA965BA}" type="presParOf" srcId="{DEB0BD4E-0EA6-ED41-B73E-EFB8D1A9BDE8}" destId="{A42D9556-7A39-424B-8685-7B40FFFB8D91}" srcOrd="2" destOrd="0" presId="urn:microsoft.com/office/officeart/2009/3/layout/RandomtoResultProcess"/>
    <dgm:cxn modelId="{E9196E58-FF85-224B-818A-89AED05B7831}" type="presParOf" srcId="{DEB0BD4E-0EA6-ED41-B73E-EFB8D1A9BDE8}" destId="{3A47A921-45D7-EC42-B3F6-2851CF21908E}" srcOrd="3" destOrd="0" presId="urn:microsoft.com/office/officeart/2009/3/layout/RandomtoResultProcess"/>
    <dgm:cxn modelId="{767D2E57-71F1-2D4F-A97E-95965C28C34A}" type="presParOf" srcId="{DEB0BD4E-0EA6-ED41-B73E-EFB8D1A9BDE8}" destId="{2EA2E69A-ACD5-284F-833E-E190C337B468}" srcOrd="4" destOrd="0" presId="urn:microsoft.com/office/officeart/2009/3/layout/RandomtoResultProcess"/>
    <dgm:cxn modelId="{2F371814-CF7A-6742-9D64-A7A99ADA61BA}" type="presParOf" srcId="{DEB0BD4E-0EA6-ED41-B73E-EFB8D1A9BDE8}" destId="{40A9776F-6AE3-F943-AD9B-C38BC20DBE22}" srcOrd="5" destOrd="0" presId="urn:microsoft.com/office/officeart/2009/3/layout/RandomtoResultProcess"/>
    <dgm:cxn modelId="{79A0D6E4-6C43-ED4D-B88E-F12EE5C4A2D8}" type="presParOf" srcId="{DEB0BD4E-0EA6-ED41-B73E-EFB8D1A9BDE8}" destId="{F2B45357-0DAA-1B4C-8CFD-499CEFCC00A8}" srcOrd="6" destOrd="0" presId="urn:microsoft.com/office/officeart/2009/3/layout/RandomtoResultProcess"/>
    <dgm:cxn modelId="{235273A8-561D-5445-B62D-2B2CD1A97FA9}" type="presParOf" srcId="{DEB0BD4E-0EA6-ED41-B73E-EFB8D1A9BDE8}" destId="{7893C1B2-8BB4-6843-ACC7-2171182AAF85}" srcOrd="7" destOrd="0" presId="urn:microsoft.com/office/officeart/2009/3/layout/RandomtoResultProcess"/>
    <dgm:cxn modelId="{15DC63FA-4DCA-1E45-9D1C-89021B86A4D3}" type="presParOf" srcId="{DEB0BD4E-0EA6-ED41-B73E-EFB8D1A9BDE8}" destId="{E756445C-AB62-0448-8B16-9D4E595AA32E}" srcOrd="8" destOrd="0" presId="urn:microsoft.com/office/officeart/2009/3/layout/RandomtoResultProcess"/>
    <dgm:cxn modelId="{7D5A6634-20AD-8F44-A260-2B8DB1584EF3}" type="presParOf" srcId="{DEB0BD4E-0EA6-ED41-B73E-EFB8D1A9BDE8}" destId="{961A0C4D-59DC-FA4B-A9A9-E084AF6ACF58}" srcOrd="9" destOrd="0" presId="urn:microsoft.com/office/officeart/2009/3/layout/RandomtoResultProcess"/>
    <dgm:cxn modelId="{5BFC26BB-B5AA-E141-A493-A136975813E2}" type="presParOf" srcId="{DEB0BD4E-0EA6-ED41-B73E-EFB8D1A9BDE8}" destId="{FCB7003B-FC53-DD4A-A102-E2CED98DD264}" srcOrd="10" destOrd="0" presId="urn:microsoft.com/office/officeart/2009/3/layout/RandomtoResultProcess"/>
    <dgm:cxn modelId="{B16EEDC7-5E2C-BA46-B456-2217F37E8EB6}" type="presParOf" srcId="{DEB0BD4E-0EA6-ED41-B73E-EFB8D1A9BDE8}" destId="{30C071CF-D742-8444-8129-40DEDD7077DE}" srcOrd="11" destOrd="0" presId="urn:microsoft.com/office/officeart/2009/3/layout/RandomtoResultProcess"/>
    <dgm:cxn modelId="{AC4A5FC0-7E2A-F846-8239-E0BABC0F7B87}" type="presParOf" srcId="{DEB0BD4E-0EA6-ED41-B73E-EFB8D1A9BDE8}" destId="{E35B9823-F811-5A4D-B955-A3021879943A}" srcOrd="12" destOrd="0" presId="urn:microsoft.com/office/officeart/2009/3/layout/RandomtoResultProcess"/>
    <dgm:cxn modelId="{55F993E2-1E19-1A48-BAD5-B1CF4358DE64}" type="presParOf" srcId="{DEB0BD4E-0EA6-ED41-B73E-EFB8D1A9BDE8}" destId="{D6D51F52-6B72-8C4B-9819-C1DAFCD689D6}" srcOrd="13" destOrd="0" presId="urn:microsoft.com/office/officeart/2009/3/layout/RandomtoResultProcess"/>
    <dgm:cxn modelId="{7BF5CC7D-FA1B-5D43-927F-33F08BD56312}" type="presParOf" srcId="{DEB0BD4E-0EA6-ED41-B73E-EFB8D1A9BDE8}" destId="{72923ED3-757A-B348-9C20-9C5C9F8B70CA}" srcOrd="14" destOrd="0" presId="urn:microsoft.com/office/officeart/2009/3/layout/RandomtoResultProcess"/>
    <dgm:cxn modelId="{06C8B2DB-4BE2-6347-BE83-86AC5C6BEF53}" type="presParOf" srcId="{DEB0BD4E-0EA6-ED41-B73E-EFB8D1A9BDE8}" destId="{1A5306D0-7912-A243-B8BF-B57292DDBE99}" srcOrd="15" destOrd="0" presId="urn:microsoft.com/office/officeart/2009/3/layout/RandomtoResultProcess"/>
    <dgm:cxn modelId="{3B2BE50F-D71E-7344-9576-81BEFB6D9D4E}" type="presParOf" srcId="{DEB0BD4E-0EA6-ED41-B73E-EFB8D1A9BDE8}" destId="{D53FD576-D02A-F943-9B9D-37A79BAE926F}" srcOrd="16" destOrd="0" presId="urn:microsoft.com/office/officeart/2009/3/layout/RandomtoResultProcess"/>
    <dgm:cxn modelId="{BC4514EE-0F36-5A4F-AE89-26F371860438}" type="presParOf" srcId="{DEB0BD4E-0EA6-ED41-B73E-EFB8D1A9BDE8}" destId="{31D130B5-9364-A145-A9F6-A7FAC49B2A8F}" srcOrd="17" destOrd="0" presId="urn:microsoft.com/office/officeart/2009/3/layout/RandomtoResultProcess"/>
    <dgm:cxn modelId="{102C4123-2D1F-F747-B958-B7DAC112563F}" type="presParOf" srcId="{DEB0BD4E-0EA6-ED41-B73E-EFB8D1A9BDE8}" destId="{3C9C6D52-2E8C-8244-AB20-29529A2B1668}" srcOrd="18" destOrd="0" presId="urn:microsoft.com/office/officeart/2009/3/layout/RandomtoResultProcess"/>
    <dgm:cxn modelId="{4945FB14-68DD-B64B-8CF2-5D9A50B28FB6}" type="presParOf" srcId="{1FA8CFFC-1F24-774C-9A4D-DEB26C95FB9A}" destId="{8F01DE98-E361-A34C-9DDC-2C10D8AC5DDC}" srcOrd="1" destOrd="0" presId="urn:microsoft.com/office/officeart/2009/3/layout/RandomtoResultProcess"/>
    <dgm:cxn modelId="{06AAB6BD-CFEA-2B46-A705-6BD6E15BA6FB}" type="presParOf" srcId="{8F01DE98-E361-A34C-9DDC-2C10D8AC5DDC}" destId="{6067E07C-AF5E-6C43-A7F0-85177561E188}" srcOrd="0" destOrd="0" presId="urn:microsoft.com/office/officeart/2009/3/layout/RandomtoResultProcess"/>
    <dgm:cxn modelId="{5123A642-95D6-5347-B335-7FE0AED4E44C}" type="presParOf" srcId="{8F01DE98-E361-A34C-9DDC-2C10D8AC5DDC}" destId="{F4B429E4-A1EB-F144-8283-53B665CA7C47}" srcOrd="1" destOrd="0" presId="urn:microsoft.com/office/officeart/2009/3/layout/RandomtoResultProcess"/>
    <dgm:cxn modelId="{12E48906-77A1-6D41-8502-B560A11FC677}" type="presParOf" srcId="{1FA8CFFC-1F24-774C-9A4D-DEB26C95FB9A}" destId="{0533BF09-A867-E042-89D2-2EFC12B4C70E}" srcOrd="2" destOrd="0" presId="urn:microsoft.com/office/officeart/2009/3/layout/RandomtoResultProcess"/>
    <dgm:cxn modelId="{74B4B2AB-CB66-8E44-AAC3-8E0DD1B56753}" type="presParOf" srcId="{0533BF09-A867-E042-89D2-2EFC12B4C70E}" destId="{9CB62D9C-DC3B-D94B-B3D5-8F3A37398B15}" srcOrd="0" destOrd="0" presId="urn:microsoft.com/office/officeart/2009/3/layout/RandomtoResultProcess"/>
    <dgm:cxn modelId="{A23B322A-2B3D-0047-913C-26D809BD4B96}" type="presParOf" srcId="{0533BF09-A867-E042-89D2-2EFC12B4C70E}" destId="{E65DE0F7-3714-124D-B58A-10ECA3D88E08}" srcOrd="1" destOrd="0" presId="urn:microsoft.com/office/officeart/2009/3/layout/RandomtoResultProcess"/>
    <dgm:cxn modelId="{A313D517-F67D-B24B-8DA1-57B71211B8EA}" type="presParOf" srcId="{0533BF09-A867-E042-89D2-2EFC12B4C70E}" destId="{3EC7581B-39A5-D944-BC5B-4A5A4F35F8DF}" srcOrd="2" destOrd="0" presId="urn:microsoft.com/office/officeart/2009/3/layout/RandomtoResultProcess"/>
    <dgm:cxn modelId="{62163177-D2F7-A84C-915A-C83805BA55F1}" type="presParOf" srcId="{1FA8CFFC-1F24-774C-9A4D-DEB26C95FB9A}" destId="{ECD677E9-888C-F84D-AA9A-0B17ABAD21DB}" srcOrd="3" destOrd="0" presId="urn:microsoft.com/office/officeart/2009/3/layout/RandomtoResultProcess"/>
    <dgm:cxn modelId="{DC0118FA-E2C7-CF46-AF79-BABDA5CF05F4}" type="presParOf" srcId="{ECD677E9-888C-F84D-AA9A-0B17ABAD21DB}" destId="{1AC25C1A-6922-A842-B820-A1B38622BFD0}" srcOrd="0" destOrd="0" presId="urn:microsoft.com/office/officeart/2009/3/layout/RandomtoResultProcess"/>
    <dgm:cxn modelId="{D38A0A69-0870-5447-8196-DE432E52120A}" type="presParOf" srcId="{ECD677E9-888C-F84D-AA9A-0B17ABAD21DB}" destId="{CF4A90ED-2CD2-4249-B709-31543ACDAFC9}" srcOrd="1" destOrd="0" presId="urn:microsoft.com/office/officeart/2009/3/layout/RandomtoResultProcess"/>
    <dgm:cxn modelId="{9E7EF83C-D256-FC42-8D67-DFA8F35C1BC8}" type="presParOf" srcId="{1FA8CFFC-1F24-774C-9A4D-DEB26C95FB9A}" destId="{AD6CBA8B-43D0-F349-9EF0-94FD0FC8CA48}" srcOrd="4" destOrd="0" presId="urn:microsoft.com/office/officeart/2009/3/layout/RandomtoResultProcess"/>
    <dgm:cxn modelId="{71758022-3B93-6F4D-88D1-3C26F1B1D57F}" type="presParOf" srcId="{AD6CBA8B-43D0-F349-9EF0-94FD0FC8CA48}" destId="{62702311-92E3-6046-9E6F-2147E386A1D1}" srcOrd="0" destOrd="0" presId="urn:microsoft.com/office/officeart/2009/3/layout/RandomtoResultProcess"/>
    <dgm:cxn modelId="{C466DFD7-A328-2E40-B8A6-1608643EE647}" type="presParOf" srcId="{AD6CBA8B-43D0-F349-9EF0-94FD0FC8CA48}" destId="{00ECF354-90BF-F447-B70A-DA89DD7ED0ED}" srcOrd="1" destOrd="0" presId="urn:microsoft.com/office/officeart/2009/3/layout/RandomtoResultProcess"/>
    <dgm:cxn modelId="{77A8C011-4BB7-5249-9B7E-06EB07CD408E}" type="presParOf" srcId="{1FA8CFFC-1F24-774C-9A4D-DEB26C95FB9A}" destId="{B98555B8-9946-9B4F-8086-F62F8B207CED}" srcOrd="5" destOrd="0" presId="urn:microsoft.com/office/officeart/2009/3/layout/RandomtoResultProcess"/>
    <dgm:cxn modelId="{C8B4A454-E9F9-094A-B7A5-0ABF2BCDEB50}" type="presParOf" srcId="{B98555B8-9946-9B4F-8086-F62F8B207CED}" destId="{663AD7CF-72DC-EC4C-A43A-45DD176D71F1}" srcOrd="0" destOrd="0" presId="urn:microsoft.com/office/officeart/2009/3/layout/RandomtoResultProcess"/>
    <dgm:cxn modelId="{C271C621-29C9-C945-9822-571D7C3FCA3A}" type="presParOf" srcId="{B98555B8-9946-9B4F-8086-F62F8B207CED}" destId="{4A11A5C6-34ED-3D45-B4BA-98228B7F6C4C}" srcOrd="1" destOrd="0" presId="urn:microsoft.com/office/officeart/2009/3/layout/RandomtoResultProcess"/>
    <dgm:cxn modelId="{83F3CDFC-C3A1-2D48-BFCE-5DE73812D696}" type="presParOf" srcId="{1FA8CFFC-1F24-774C-9A4D-DEB26C95FB9A}" destId="{A92D4AED-AF69-884D-B292-695D2521E4EC}" srcOrd="6" destOrd="0" presId="urn:microsoft.com/office/officeart/2009/3/layout/RandomtoResultProcess"/>
    <dgm:cxn modelId="{19777E70-98F7-534E-96D6-50C2697989A4}" type="presParOf" srcId="{A92D4AED-AF69-884D-B292-695D2521E4EC}" destId="{A4436101-1F40-4E4E-BC48-6DDE85E80F8B}" srcOrd="0" destOrd="0" presId="urn:microsoft.com/office/officeart/2009/3/layout/RandomtoResultProcess"/>
    <dgm:cxn modelId="{6F5384B8-2773-434A-A096-873A0ACCE32A}" type="presParOf" srcId="{A92D4AED-AF69-884D-B292-695D2521E4EC}" destId="{3AEEF16B-7222-5D41-B845-53415E6471BA}" srcOrd="1" destOrd="0" presId="urn:microsoft.com/office/officeart/2009/3/layout/RandomtoResultProcess"/>
    <dgm:cxn modelId="{7F544466-B4E2-D34C-A2B8-043CBB187117}" type="presParOf" srcId="{A92D4AED-AF69-884D-B292-695D2521E4EC}" destId="{8F8074AB-17A8-AF48-8A6B-71E1595499C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1BF75-CB4A-A149-B027-945D209A59D2}" type="doc">
      <dgm:prSet loTypeId="urn:microsoft.com/office/officeart/2005/8/layout/gear1" loCatId="" qsTypeId="urn:microsoft.com/office/officeart/2005/8/quickstyle/simple5" qsCatId="simple" csTypeId="urn:microsoft.com/office/officeart/2005/8/colors/accent2_2" csCatId="accent2" phldr="1"/>
      <dgm:spPr/>
    </dgm:pt>
    <dgm:pt modelId="{1CEE7A6A-BEAE-F342-BF8B-BD92E54934F4}">
      <dgm:prSet phldrT="[Text]"/>
      <dgm:spPr/>
      <dgm:t>
        <a:bodyPr/>
        <a:lstStyle/>
        <a:p>
          <a:r>
            <a:rPr lang="en-GB" dirty="0"/>
            <a:t>Contract management</a:t>
          </a:r>
        </a:p>
      </dgm:t>
    </dgm:pt>
    <dgm:pt modelId="{B25A8593-8AD8-574B-ADFC-94F34C986C64}" type="parTrans" cxnId="{309F0E65-DCAD-4C4F-A650-563BAA592A43}">
      <dgm:prSet/>
      <dgm:spPr/>
      <dgm:t>
        <a:bodyPr/>
        <a:lstStyle/>
        <a:p>
          <a:endParaRPr lang="en-GB"/>
        </a:p>
      </dgm:t>
    </dgm:pt>
    <dgm:pt modelId="{EA2203B0-513A-C244-B948-EF93AA638320}" type="sibTrans" cxnId="{309F0E65-DCAD-4C4F-A650-563BAA592A43}">
      <dgm:prSet/>
      <dgm:spPr/>
      <dgm:t>
        <a:bodyPr/>
        <a:lstStyle/>
        <a:p>
          <a:endParaRPr lang="en-GB"/>
        </a:p>
      </dgm:t>
    </dgm:pt>
    <dgm:pt modelId="{05FAA0F6-653C-AD4E-AE85-DA1FDA95FEF3}">
      <dgm:prSet phldrT="[Text]"/>
      <dgm:spPr/>
      <dgm:t>
        <a:bodyPr/>
        <a:lstStyle/>
        <a:p>
          <a:r>
            <a:rPr lang="en-GB" dirty="0"/>
            <a:t>Framework contract</a:t>
          </a:r>
        </a:p>
      </dgm:t>
    </dgm:pt>
    <dgm:pt modelId="{633AB2E6-ECDB-F54A-9C44-A3FB18E213B1}" type="parTrans" cxnId="{5EAC2C70-9C75-C34F-A613-D1F5E385C605}">
      <dgm:prSet/>
      <dgm:spPr/>
      <dgm:t>
        <a:bodyPr/>
        <a:lstStyle/>
        <a:p>
          <a:endParaRPr lang="en-GB"/>
        </a:p>
      </dgm:t>
    </dgm:pt>
    <dgm:pt modelId="{2DA86C9A-D4D4-F94B-AD85-51175CCEC83C}" type="sibTrans" cxnId="{5EAC2C70-9C75-C34F-A613-D1F5E385C605}">
      <dgm:prSet/>
      <dgm:spPr/>
      <dgm:t>
        <a:bodyPr/>
        <a:lstStyle/>
        <a:p>
          <a:endParaRPr lang="en-GB"/>
        </a:p>
      </dgm:t>
    </dgm:pt>
    <dgm:pt modelId="{FA0AFDC1-92C5-0B4D-95D9-216C7F52A091}">
      <dgm:prSet phldrT="[Text]"/>
      <dgm:spPr/>
      <dgm:t>
        <a:bodyPr/>
        <a:lstStyle/>
        <a:p>
          <a:r>
            <a:rPr lang="en-GB" dirty="0"/>
            <a:t>EU Tender</a:t>
          </a:r>
        </a:p>
      </dgm:t>
    </dgm:pt>
    <dgm:pt modelId="{2C7B079A-7878-7648-8638-409C409C21B8}" type="parTrans" cxnId="{1F3ADAB9-EE40-1249-9FDA-6CC1080270F5}">
      <dgm:prSet/>
      <dgm:spPr/>
      <dgm:t>
        <a:bodyPr/>
        <a:lstStyle/>
        <a:p>
          <a:endParaRPr lang="en-GB"/>
        </a:p>
      </dgm:t>
    </dgm:pt>
    <dgm:pt modelId="{2C4F06FB-8084-EB4A-B52E-206ECA73F055}" type="sibTrans" cxnId="{1F3ADAB9-EE40-1249-9FDA-6CC1080270F5}">
      <dgm:prSet/>
      <dgm:spPr/>
      <dgm:t>
        <a:bodyPr/>
        <a:lstStyle/>
        <a:p>
          <a:endParaRPr lang="en-GB"/>
        </a:p>
      </dgm:t>
    </dgm:pt>
    <dgm:pt modelId="{F34A6A6D-CE2F-6C4C-8519-159B1A46F917}" type="pres">
      <dgm:prSet presAssocID="{CCA1BF75-CB4A-A149-B027-945D209A59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EB4407-C639-1843-B687-6459DF343AAE}" type="pres">
      <dgm:prSet presAssocID="{1CEE7A6A-BEAE-F342-BF8B-BD92E54934F4}" presName="gear1" presStyleLbl="node1" presStyleIdx="0" presStyleCnt="3">
        <dgm:presLayoutVars>
          <dgm:chMax val="1"/>
          <dgm:bulletEnabled val="1"/>
        </dgm:presLayoutVars>
      </dgm:prSet>
      <dgm:spPr/>
    </dgm:pt>
    <dgm:pt modelId="{0902B0BA-290E-9B4A-A46E-73CF7B78ECE1}" type="pres">
      <dgm:prSet presAssocID="{1CEE7A6A-BEAE-F342-BF8B-BD92E54934F4}" presName="gear1srcNode" presStyleLbl="node1" presStyleIdx="0" presStyleCnt="3"/>
      <dgm:spPr/>
    </dgm:pt>
    <dgm:pt modelId="{81D9A8ED-2ECC-394F-BC55-18FB3023FF9C}" type="pres">
      <dgm:prSet presAssocID="{1CEE7A6A-BEAE-F342-BF8B-BD92E54934F4}" presName="gear1dstNode" presStyleLbl="node1" presStyleIdx="0" presStyleCnt="3"/>
      <dgm:spPr/>
    </dgm:pt>
    <dgm:pt modelId="{68164749-C822-BB45-8E0E-ADEF01552284}" type="pres">
      <dgm:prSet presAssocID="{05FAA0F6-653C-AD4E-AE85-DA1FDA95FEF3}" presName="gear2" presStyleLbl="node1" presStyleIdx="1" presStyleCnt="3">
        <dgm:presLayoutVars>
          <dgm:chMax val="1"/>
          <dgm:bulletEnabled val="1"/>
        </dgm:presLayoutVars>
      </dgm:prSet>
      <dgm:spPr/>
    </dgm:pt>
    <dgm:pt modelId="{ADCB02E1-8B4C-FA43-8CB3-D65C8688DDA9}" type="pres">
      <dgm:prSet presAssocID="{05FAA0F6-653C-AD4E-AE85-DA1FDA95FEF3}" presName="gear2srcNode" presStyleLbl="node1" presStyleIdx="1" presStyleCnt="3"/>
      <dgm:spPr/>
    </dgm:pt>
    <dgm:pt modelId="{7F71CDAA-4D66-A142-8506-5A5B03713A92}" type="pres">
      <dgm:prSet presAssocID="{05FAA0F6-653C-AD4E-AE85-DA1FDA95FEF3}" presName="gear2dstNode" presStyleLbl="node1" presStyleIdx="1" presStyleCnt="3"/>
      <dgm:spPr/>
    </dgm:pt>
    <dgm:pt modelId="{D00F323B-1ACB-684E-9C4B-AB67C22E5B40}" type="pres">
      <dgm:prSet presAssocID="{FA0AFDC1-92C5-0B4D-95D9-216C7F52A091}" presName="gear3" presStyleLbl="node1" presStyleIdx="2" presStyleCnt="3"/>
      <dgm:spPr/>
    </dgm:pt>
    <dgm:pt modelId="{F7E432E7-93CB-3547-9A19-23B694D888A6}" type="pres">
      <dgm:prSet presAssocID="{FA0AFDC1-92C5-0B4D-95D9-216C7F52A09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95299BC-FB47-D34F-BDBD-ECD0E05B5BDB}" type="pres">
      <dgm:prSet presAssocID="{FA0AFDC1-92C5-0B4D-95D9-216C7F52A091}" presName="gear3srcNode" presStyleLbl="node1" presStyleIdx="2" presStyleCnt="3"/>
      <dgm:spPr/>
    </dgm:pt>
    <dgm:pt modelId="{23436BDB-5D32-1445-B368-869470EEA635}" type="pres">
      <dgm:prSet presAssocID="{FA0AFDC1-92C5-0B4D-95D9-216C7F52A091}" presName="gear3dstNode" presStyleLbl="node1" presStyleIdx="2" presStyleCnt="3"/>
      <dgm:spPr/>
    </dgm:pt>
    <dgm:pt modelId="{EBF13857-CAC8-1340-B0A0-26C5E8A717F0}" type="pres">
      <dgm:prSet presAssocID="{EA2203B0-513A-C244-B948-EF93AA638320}" presName="connector1" presStyleLbl="sibTrans2D1" presStyleIdx="0" presStyleCnt="3"/>
      <dgm:spPr/>
    </dgm:pt>
    <dgm:pt modelId="{5008268B-224E-DD46-AAA8-72EB6342FB0A}" type="pres">
      <dgm:prSet presAssocID="{2DA86C9A-D4D4-F94B-AD85-51175CCEC83C}" presName="connector2" presStyleLbl="sibTrans2D1" presStyleIdx="1" presStyleCnt="3"/>
      <dgm:spPr/>
    </dgm:pt>
    <dgm:pt modelId="{7043BEA8-A319-AF40-9731-26549021A3D3}" type="pres">
      <dgm:prSet presAssocID="{2C4F06FB-8084-EB4A-B52E-206ECA73F055}" presName="connector3" presStyleLbl="sibTrans2D1" presStyleIdx="2" presStyleCnt="3"/>
      <dgm:spPr/>
    </dgm:pt>
  </dgm:ptLst>
  <dgm:cxnLst>
    <dgm:cxn modelId="{2FA2600A-F3AC-6046-B4EC-A546A9001D25}" type="presOf" srcId="{2C4F06FB-8084-EB4A-B52E-206ECA73F055}" destId="{7043BEA8-A319-AF40-9731-26549021A3D3}" srcOrd="0" destOrd="0" presId="urn:microsoft.com/office/officeart/2005/8/layout/gear1"/>
    <dgm:cxn modelId="{4A51080B-389D-594C-9769-CF1815506E67}" type="presOf" srcId="{FA0AFDC1-92C5-0B4D-95D9-216C7F52A091}" destId="{F7E432E7-93CB-3547-9A19-23B694D888A6}" srcOrd="1" destOrd="0" presId="urn:microsoft.com/office/officeart/2005/8/layout/gear1"/>
    <dgm:cxn modelId="{DAE6001B-CF9F-4F4E-82A6-E11847796B5B}" type="presOf" srcId="{1CEE7A6A-BEAE-F342-BF8B-BD92E54934F4}" destId="{0902B0BA-290E-9B4A-A46E-73CF7B78ECE1}" srcOrd="1" destOrd="0" presId="urn:microsoft.com/office/officeart/2005/8/layout/gear1"/>
    <dgm:cxn modelId="{E5B9F93E-2B2F-8C47-A85C-CB63668AC375}" type="presOf" srcId="{1CEE7A6A-BEAE-F342-BF8B-BD92E54934F4}" destId="{D8EB4407-C639-1843-B687-6459DF343AAE}" srcOrd="0" destOrd="0" presId="urn:microsoft.com/office/officeart/2005/8/layout/gear1"/>
    <dgm:cxn modelId="{309F0E65-DCAD-4C4F-A650-563BAA592A43}" srcId="{CCA1BF75-CB4A-A149-B027-945D209A59D2}" destId="{1CEE7A6A-BEAE-F342-BF8B-BD92E54934F4}" srcOrd="0" destOrd="0" parTransId="{B25A8593-8AD8-574B-ADFC-94F34C986C64}" sibTransId="{EA2203B0-513A-C244-B948-EF93AA638320}"/>
    <dgm:cxn modelId="{EC88B46C-BD8F-544A-97F4-97FAF5D6DCF6}" type="presOf" srcId="{2DA86C9A-D4D4-F94B-AD85-51175CCEC83C}" destId="{5008268B-224E-DD46-AAA8-72EB6342FB0A}" srcOrd="0" destOrd="0" presId="urn:microsoft.com/office/officeart/2005/8/layout/gear1"/>
    <dgm:cxn modelId="{5EAC2C70-9C75-C34F-A613-D1F5E385C605}" srcId="{CCA1BF75-CB4A-A149-B027-945D209A59D2}" destId="{05FAA0F6-653C-AD4E-AE85-DA1FDA95FEF3}" srcOrd="1" destOrd="0" parTransId="{633AB2E6-ECDB-F54A-9C44-A3FB18E213B1}" sibTransId="{2DA86C9A-D4D4-F94B-AD85-51175CCEC83C}"/>
    <dgm:cxn modelId="{555E0B7E-35CF-664B-B780-EF5BF1446F4D}" type="presOf" srcId="{05FAA0F6-653C-AD4E-AE85-DA1FDA95FEF3}" destId="{7F71CDAA-4D66-A142-8506-5A5B03713A92}" srcOrd="2" destOrd="0" presId="urn:microsoft.com/office/officeart/2005/8/layout/gear1"/>
    <dgm:cxn modelId="{2444D39A-B369-3D45-8335-EF72947B965E}" type="presOf" srcId="{FA0AFDC1-92C5-0B4D-95D9-216C7F52A091}" destId="{23436BDB-5D32-1445-B368-869470EEA635}" srcOrd="3" destOrd="0" presId="urn:microsoft.com/office/officeart/2005/8/layout/gear1"/>
    <dgm:cxn modelId="{0480B19C-CAA9-BC4B-877B-46F1CDBB46C7}" type="presOf" srcId="{05FAA0F6-653C-AD4E-AE85-DA1FDA95FEF3}" destId="{68164749-C822-BB45-8E0E-ADEF01552284}" srcOrd="0" destOrd="0" presId="urn:microsoft.com/office/officeart/2005/8/layout/gear1"/>
    <dgm:cxn modelId="{DCF56E9D-2B05-F84E-A171-4033E66B457D}" type="presOf" srcId="{EA2203B0-513A-C244-B948-EF93AA638320}" destId="{EBF13857-CAC8-1340-B0A0-26C5E8A717F0}" srcOrd="0" destOrd="0" presId="urn:microsoft.com/office/officeart/2005/8/layout/gear1"/>
    <dgm:cxn modelId="{AAD75AAA-3099-D249-BEF3-B50920CB7EE5}" type="presOf" srcId="{FA0AFDC1-92C5-0B4D-95D9-216C7F52A091}" destId="{D00F323B-1ACB-684E-9C4B-AB67C22E5B40}" srcOrd="0" destOrd="0" presId="urn:microsoft.com/office/officeart/2005/8/layout/gear1"/>
    <dgm:cxn modelId="{1F3ADAB9-EE40-1249-9FDA-6CC1080270F5}" srcId="{CCA1BF75-CB4A-A149-B027-945D209A59D2}" destId="{FA0AFDC1-92C5-0B4D-95D9-216C7F52A091}" srcOrd="2" destOrd="0" parTransId="{2C7B079A-7878-7648-8638-409C409C21B8}" sibTransId="{2C4F06FB-8084-EB4A-B52E-206ECA73F055}"/>
    <dgm:cxn modelId="{C59657BC-B66B-2E49-A452-97E109364B51}" type="presOf" srcId="{1CEE7A6A-BEAE-F342-BF8B-BD92E54934F4}" destId="{81D9A8ED-2ECC-394F-BC55-18FB3023FF9C}" srcOrd="2" destOrd="0" presId="urn:microsoft.com/office/officeart/2005/8/layout/gear1"/>
    <dgm:cxn modelId="{B1626ED0-6410-BC43-B9FE-FDF19EC50B0D}" type="presOf" srcId="{CCA1BF75-CB4A-A149-B027-945D209A59D2}" destId="{F34A6A6D-CE2F-6C4C-8519-159B1A46F917}" srcOrd="0" destOrd="0" presId="urn:microsoft.com/office/officeart/2005/8/layout/gear1"/>
    <dgm:cxn modelId="{B7C4E9E3-FF3E-6B48-8A25-0B5E05ABE4D1}" type="presOf" srcId="{FA0AFDC1-92C5-0B4D-95D9-216C7F52A091}" destId="{695299BC-FB47-D34F-BDBD-ECD0E05B5BDB}" srcOrd="2" destOrd="0" presId="urn:microsoft.com/office/officeart/2005/8/layout/gear1"/>
    <dgm:cxn modelId="{1239C9F7-30CD-3740-B269-B3FCCFC52A8D}" type="presOf" srcId="{05FAA0F6-653C-AD4E-AE85-DA1FDA95FEF3}" destId="{ADCB02E1-8B4C-FA43-8CB3-D65C8688DDA9}" srcOrd="1" destOrd="0" presId="urn:microsoft.com/office/officeart/2005/8/layout/gear1"/>
    <dgm:cxn modelId="{34F9FC06-3673-A548-8050-2C52A15C7AB7}" type="presParOf" srcId="{F34A6A6D-CE2F-6C4C-8519-159B1A46F917}" destId="{D8EB4407-C639-1843-B687-6459DF343AAE}" srcOrd="0" destOrd="0" presId="urn:microsoft.com/office/officeart/2005/8/layout/gear1"/>
    <dgm:cxn modelId="{64ED4FE0-1515-A648-A7A6-6D9F642147CC}" type="presParOf" srcId="{F34A6A6D-CE2F-6C4C-8519-159B1A46F917}" destId="{0902B0BA-290E-9B4A-A46E-73CF7B78ECE1}" srcOrd="1" destOrd="0" presId="urn:microsoft.com/office/officeart/2005/8/layout/gear1"/>
    <dgm:cxn modelId="{13AC2E37-1457-EE42-95F0-4AF7457F024D}" type="presParOf" srcId="{F34A6A6D-CE2F-6C4C-8519-159B1A46F917}" destId="{81D9A8ED-2ECC-394F-BC55-18FB3023FF9C}" srcOrd="2" destOrd="0" presId="urn:microsoft.com/office/officeart/2005/8/layout/gear1"/>
    <dgm:cxn modelId="{CA0B45CF-9DA5-474B-883D-FD9E20C76E2F}" type="presParOf" srcId="{F34A6A6D-CE2F-6C4C-8519-159B1A46F917}" destId="{68164749-C822-BB45-8E0E-ADEF01552284}" srcOrd="3" destOrd="0" presId="urn:microsoft.com/office/officeart/2005/8/layout/gear1"/>
    <dgm:cxn modelId="{4B91F5FE-FF4F-6D4E-A5DB-2FEFEE77B468}" type="presParOf" srcId="{F34A6A6D-CE2F-6C4C-8519-159B1A46F917}" destId="{ADCB02E1-8B4C-FA43-8CB3-D65C8688DDA9}" srcOrd="4" destOrd="0" presId="urn:microsoft.com/office/officeart/2005/8/layout/gear1"/>
    <dgm:cxn modelId="{9B1F8E7D-56CC-0547-B300-6D493C71B48E}" type="presParOf" srcId="{F34A6A6D-CE2F-6C4C-8519-159B1A46F917}" destId="{7F71CDAA-4D66-A142-8506-5A5B03713A92}" srcOrd="5" destOrd="0" presId="urn:microsoft.com/office/officeart/2005/8/layout/gear1"/>
    <dgm:cxn modelId="{9DBF580F-17A0-EF4C-9274-95066C15D717}" type="presParOf" srcId="{F34A6A6D-CE2F-6C4C-8519-159B1A46F917}" destId="{D00F323B-1ACB-684E-9C4B-AB67C22E5B40}" srcOrd="6" destOrd="0" presId="urn:microsoft.com/office/officeart/2005/8/layout/gear1"/>
    <dgm:cxn modelId="{AA09ABF3-815A-C74C-BF65-616FE5035679}" type="presParOf" srcId="{F34A6A6D-CE2F-6C4C-8519-159B1A46F917}" destId="{F7E432E7-93CB-3547-9A19-23B694D888A6}" srcOrd="7" destOrd="0" presId="urn:microsoft.com/office/officeart/2005/8/layout/gear1"/>
    <dgm:cxn modelId="{2D84C281-7C09-A24B-86D0-5EAC50E98E91}" type="presParOf" srcId="{F34A6A6D-CE2F-6C4C-8519-159B1A46F917}" destId="{695299BC-FB47-D34F-BDBD-ECD0E05B5BDB}" srcOrd="8" destOrd="0" presId="urn:microsoft.com/office/officeart/2005/8/layout/gear1"/>
    <dgm:cxn modelId="{FC95C268-6BD1-014C-A8D7-6BC32D235616}" type="presParOf" srcId="{F34A6A6D-CE2F-6C4C-8519-159B1A46F917}" destId="{23436BDB-5D32-1445-B368-869470EEA635}" srcOrd="9" destOrd="0" presId="urn:microsoft.com/office/officeart/2005/8/layout/gear1"/>
    <dgm:cxn modelId="{22A1D0FC-CB3B-0447-A6F5-977927CA2D9B}" type="presParOf" srcId="{F34A6A6D-CE2F-6C4C-8519-159B1A46F917}" destId="{EBF13857-CAC8-1340-B0A0-26C5E8A717F0}" srcOrd="10" destOrd="0" presId="urn:microsoft.com/office/officeart/2005/8/layout/gear1"/>
    <dgm:cxn modelId="{B9777044-75D7-2645-97A3-607D502FCCFD}" type="presParOf" srcId="{F34A6A6D-CE2F-6C4C-8519-159B1A46F917}" destId="{5008268B-224E-DD46-AAA8-72EB6342FB0A}" srcOrd="11" destOrd="0" presId="urn:microsoft.com/office/officeart/2005/8/layout/gear1"/>
    <dgm:cxn modelId="{3D029653-096E-B54B-BBF4-C5562EA9F0EF}" type="presParOf" srcId="{F34A6A6D-CE2F-6C4C-8519-159B1A46F917}" destId="{7043BEA8-A319-AF40-9731-26549021A3D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CB5175-91E9-5944-A797-C319FC667D0E}" type="doc">
      <dgm:prSet loTypeId="urn:microsoft.com/office/officeart/2005/8/layout/hList2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D824F204-9FE1-F44E-9D44-6F8B3E27CDF8}">
      <dgm:prSet phldrT="[Text]"/>
      <dgm:spPr/>
      <dgm:t>
        <a:bodyPr/>
        <a:lstStyle/>
        <a:p>
          <a:r>
            <a:rPr lang="en-GB" dirty="0"/>
            <a:t>Direct Award </a:t>
          </a:r>
        </a:p>
      </dgm:t>
    </dgm:pt>
    <dgm:pt modelId="{5641277C-951E-B348-A4BB-1F0213ED0F72}" type="parTrans" cxnId="{1D669C3A-53C5-BE4E-8EA7-2AB8DD22057E}">
      <dgm:prSet/>
      <dgm:spPr/>
      <dgm:t>
        <a:bodyPr/>
        <a:lstStyle/>
        <a:p>
          <a:endParaRPr lang="en-GB"/>
        </a:p>
      </dgm:t>
    </dgm:pt>
    <dgm:pt modelId="{0302721C-C0A4-5A45-91F2-6E36BABA7DF4}" type="sibTrans" cxnId="{1D669C3A-53C5-BE4E-8EA7-2AB8DD22057E}">
      <dgm:prSet/>
      <dgm:spPr/>
      <dgm:t>
        <a:bodyPr/>
        <a:lstStyle/>
        <a:p>
          <a:endParaRPr lang="en-GB"/>
        </a:p>
      </dgm:t>
    </dgm:pt>
    <dgm:pt modelId="{DADB6DBB-4F52-0545-A136-C1B0F3B7A112}">
      <dgm:prSet phldrT="[Text]"/>
      <dgm:spPr/>
      <dgm:t>
        <a:bodyPr/>
        <a:lstStyle/>
        <a:p>
          <a:r>
            <a:rPr lang="en-GB" b="0" dirty="0"/>
            <a:t>Not economically feasible </a:t>
          </a:r>
          <a:endParaRPr lang="en-GB" dirty="0"/>
        </a:p>
      </dgm:t>
    </dgm:pt>
    <dgm:pt modelId="{A040FF6A-CF25-9B43-8163-D6425C3256B4}" type="parTrans" cxnId="{AB8C3E05-6A44-D642-A763-E92FC39EDFC9}">
      <dgm:prSet/>
      <dgm:spPr/>
      <dgm:t>
        <a:bodyPr/>
        <a:lstStyle/>
        <a:p>
          <a:endParaRPr lang="en-GB"/>
        </a:p>
      </dgm:t>
    </dgm:pt>
    <dgm:pt modelId="{60D020CE-137F-934B-A4E7-F9BBDA5A6341}" type="sibTrans" cxnId="{AB8C3E05-6A44-D642-A763-E92FC39EDFC9}">
      <dgm:prSet/>
      <dgm:spPr/>
      <dgm:t>
        <a:bodyPr/>
        <a:lstStyle/>
        <a:p>
          <a:endParaRPr lang="en-GB"/>
        </a:p>
      </dgm:t>
    </dgm:pt>
    <dgm:pt modelId="{B607B876-CD74-A246-B4B1-4F9A2CDFFE15}">
      <dgm:prSet phldrT="[Text]"/>
      <dgm:spPr/>
      <dgm:t>
        <a:bodyPr/>
        <a:lstStyle/>
        <a:p>
          <a:r>
            <a:rPr lang="en-GB" b="0" dirty="0"/>
            <a:t>Not available on other </a:t>
          </a:r>
          <a:endParaRPr lang="en-GB" dirty="0"/>
        </a:p>
      </dgm:t>
    </dgm:pt>
    <dgm:pt modelId="{5FBFBC5C-9EC3-5F45-BB52-3014A6323D13}" type="parTrans" cxnId="{DAF8C8C8-66FB-CC40-AA92-CF4278A07478}">
      <dgm:prSet/>
      <dgm:spPr/>
      <dgm:t>
        <a:bodyPr/>
        <a:lstStyle/>
        <a:p>
          <a:endParaRPr lang="en-GB"/>
        </a:p>
      </dgm:t>
    </dgm:pt>
    <dgm:pt modelId="{9BC10837-31C9-4640-B072-F9FCFDE16214}" type="sibTrans" cxnId="{DAF8C8C8-66FB-CC40-AA92-CF4278A07478}">
      <dgm:prSet/>
      <dgm:spPr/>
      <dgm:t>
        <a:bodyPr/>
        <a:lstStyle/>
        <a:p>
          <a:endParaRPr lang="en-GB"/>
        </a:p>
      </dgm:t>
    </dgm:pt>
    <dgm:pt modelId="{0F2F8B30-B041-214C-A82F-84BF5ACB907F}">
      <dgm:prSet phldrT="[Text]"/>
      <dgm:spPr/>
      <dgm:t>
        <a:bodyPr/>
        <a:lstStyle/>
        <a:p>
          <a:r>
            <a:rPr lang="en-GB" dirty="0"/>
            <a:t>Mini-desktop competition</a:t>
          </a:r>
        </a:p>
      </dgm:t>
    </dgm:pt>
    <dgm:pt modelId="{5608EE41-913B-8D4C-A67C-D57F9532A0AB}" type="parTrans" cxnId="{5E034BA8-8516-8641-97BA-479B3D4F849A}">
      <dgm:prSet/>
      <dgm:spPr/>
      <dgm:t>
        <a:bodyPr/>
        <a:lstStyle/>
        <a:p>
          <a:endParaRPr lang="en-GB"/>
        </a:p>
      </dgm:t>
    </dgm:pt>
    <dgm:pt modelId="{E86AD0FF-834A-684D-A00C-2B1D7F894EFD}" type="sibTrans" cxnId="{5E034BA8-8516-8641-97BA-479B3D4F849A}">
      <dgm:prSet/>
      <dgm:spPr/>
      <dgm:t>
        <a:bodyPr/>
        <a:lstStyle/>
        <a:p>
          <a:endParaRPr lang="en-GB"/>
        </a:p>
      </dgm:t>
    </dgm:pt>
    <dgm:pt modelId="{F605976D-058E-1346-9C09-4AC95FE4BDAB}">
      <dgm:prSet phldrT="[Text]"/>
      <dgm:spPr/>
      <dgm:t>
        <a:bodyPr/>
        <a:lstStyle/>
        <a:p>
          <a:r>
            <a:rPr lang="en-GB" b="0" dirty="0"/>
            <a:t>Evaluate all Suppliers in Lot</a:t>
          </a:r>
          <a:endParaRPr lang="en-GB" dirty="0"/>
        </a:p>
      </dgm:t>
    </dgm:pt>
    <dgm:pt modelId="{D7A6DEFF-C121-0E4C-8F54-270E0046E012}" type="parTrans" cxnId="{A902BAB0-7760-6449-89D0-95A514F7F755}">
      <dgm:prSet/>
      <dgm:spPr/>
      <dgm:t>
        <a:bodyPr/>
        <a:lstStyle/>
        <a:p>
          <a:endParaRPr lang="en-GB"/>
        </a:p>
      </dgm:t>
    </dgm:pt>
    <dgm:pt modelId="{C8440E95-317B-064B-B467-6B300CEE15FB}" type="sibTrans" cxnId="{A902BAB0-7760-6449-89D0-95A514F7F755}">
      <dgm:prSet/>
      <dgm:spPr/>
      <dgm:t>
        <a:bodyPr/>
        <a:lstStyle/>
        <a:p>
          <a:endParaRPr lang="en-GB"/>
        </a:p>
      </dgm:t>
    </dgm:pt>
    <dgm:pt modelId="{156D1799-8726-C340-A10C-7833FB0DF30B}">
      <dgm:prSet phldrT="[Text]"/>
      <dgm:spPr/>
      <dgm:t>
        <a:bodyPr/>
        <a:lstStyle/>
        <a:p>
          <a:r>
            <a:rPr lang="en-GB" b="0" dirty="0"/>
            <a:t>Reuse GÉANT’s awarding criteria and scores</a:t>
          </a:r>
          <a:endParaRPr lang="en-GB" dirty="0"/>
        </a:p>
      </dgm:t>
    </dgm:pt>
    <dgm:pt modelId="{2924B552-9D2B-A44C-8E26-65610E0421EE}" type="parTrans" cxnId="{E399991D-BFAF-B24E-8343-2177FF4E4662}">
      <dgm:prSet/>
      <dgm:spPr/>
      <dgm:t>
        <a:bodyPr/>
        <a:lstStyle/>
        <a:p>
          <a:endParaRPr lang="en-GB"/>
        </a:p>
      </dgm:t>
    </dgm:pt>
    <dgm:pt modelId="{5A6F5903-5356-0442-A9D2-E35A6DFDE084}" type="sibTrans" cxnId="{E399991D-BFAF-B24E-8343-2177FF4E4662}">
      <dgm:prSet/>
      <dgm:spPr/>
      <dgm:t>
        <a:bodyPr/>
        <a:lstStyle/>
        <a:p>
          <a:endParaRPr lang="en-GB"/>
        </a:p>
      </dgm:t>
    </dgm:pt>
    <dgm:pt modelId="{9B35EDB6-3590-3945-8FD3-E56B49E23D44}">
      <dgm:prSet phldrT="[Text]"/>
      <dgm:spPr/>
      <dgm:t>
        <a:bodyPr/>
        <a:lstStyle/>
        <a:p>
          <a:r>
            <a:rPr lang="en-GB" dirty="0"/>
            <a:t>Mini-competition</a:t>
          </a:r>
        </a:p>
      </dgm:t>
    </dgm:pt>
    <dgm:pt modelId="{5C60DB1D-94AF-7D46-B825-0EF9D2008E9A}" type="parTrans" cxnId="{0A0BC664-D67C-484C-BF82-B768D566B110}">
      <dgm:prSet/>
      <dgm:spPr/>
      <dgm:t>
        <a:bodyPr/>
        <a:lstStyle/>
        <a:p>
          <a:endParaRPr lang="en-GB"/>
        </a:p>
      </dgm:t>
    </dgm:pt>
    <dgm:pt modelId="{741ED848-F9D7-1D45-AFED-24BE519FEB4D}" type="sibTrans" cxnId="{0A0BC664-D67C-484C-BF82-B768D566B110}">
      <dgm:prSet/>
      <dgm:spPr/>
      <dgm:t>
        <a:bodyPr/>
        <a:lstStyle/>
        <a:p>
          <a:endParaRPr lang="en-GB"/>
        </a:p>
      </dgm:t>
    </dgm:pt>
    <dgm:pt modelId="{69789E07-80A8-9346-89A3-D81CCB834249}">
      <dgm:prSet phldrT="[Text]"/>
      <dgm:spPr/>
      <dgm:t>
        <a:bodyPr/>
        <a:lstStyle/>
        <a:p>
          <a:r>
            <a:rPr lang="en-GB" b="0" dirty="0"/>
            <a:t>Invite all resellers in Lot</a:t>
          </a:r>
          <a:endParaRPr lang="en-GB" dirty="0"/>
        </a:p>
      </dgm:t>
    </dgm:pt>
    <dgm:pt modelId="{F309E0C8-E117-5944-BE41-095D095270BA}" type="parTrans" cxnId="{19C3BC03-7508-9D4D-938F-01952BB36597}">
      <dgm:prSet/>
      <dgm:spPr/>
      <dgm:t>
        <a:bodyPr/>
        <a:lstStyle/>
        <a:p>
          <a:endParaRPr lang="en-GB"/>
        </a:p>
      </dgm:t>
    </dgm:pt>
    <dgm:pt modelId="{0EAA1982-2AC5-1C47-8F10-A74073757A39}" type="sibTrans" cxnId="{19C3BC03-7508-9D4D-938F-01952BB36597}">
      <dgm:prSet/>
      <dgm:spPr/>
      <dgm:t>
        <a:bodyPr/>
        <a:lstStyle/>
        <a:p>
          <a:endParaRPr lang="en-GB"/>
        </a:p>
      </dgm:t>
    </dgm:pt>
    <dgm:pt modelId="{B357A721-B42A-1C47-8457-EEB89FBC7E98}">
      <dgm:prSet phldrT="[Text]"/>
      <dgm:spPr/>
      <dgm:t>
        <a:bodyPr/>
        <a:lstStyle/>
        <a:p>
          <a:r>
            <a:rPr lang="en-GB" b="0" dirty="0"/>
            <a:t>Apply the award criteria</a:t>
          </a:r>
          <a:endParaRPr lang="en-GB" dirty="0"/>
        </a:p>
      </dgm:t>
    </dgm:pt>
    <dgm:pt modelId="{9F568589-5F7E-A841-BA7D-F614A85BFBB8}" type="parTrans" cxnId="{347A397B-C510-0841-AFC6-252109E1089F}">
      <dgm:prSet/>
      <dgm:spPr/>
      <dgm:t>
        <a:bodyPr/>
        <a:lstStyle/>
        <a:p>
          <a:endParaRPr lang="en-GB"/>
        </a:p>
      </dgm:t>
    </dgm:pt>
    <dgm:pt modelId="{93ACB373-EF2B-534C-8C88-842A5EA75627}" type="sibTrans" cxnId="{347A397B-C510-0841-AFC6-252109E1089F}">
      <dgm:prSet/>
      <dgm:spPr/>
      <dgm:t>
        <a:bodyPr/>
        <a:lstStyle/>
        <a:p>
          <a:endParaRPr lang="en-GB"/>
        </a:p>
      </dgm:t>
    </dgm:pt>
    <dgm:pt modelId="{D774E15C-BE4B-2648-B6F7-7F9049C0237F}">
      <dgm:prSet phldrT="[Text]"/>
      <dgm:spPr/>
      <dgm:t>
        <a:bodyPr/>
        <a:lstStyle/>
        <a:p>
          <a:r>
            <a:rPr lang="en-GB" b="0" dirty="0"/>
            <a:t>Licensing arrangements </a:t>
          </a:r>
          <a:endParaRPr lang="en-GB" dirty="0"/>
        </a:p>
      </dgm:t>
    </dgm:pt>
    <dgm:pt modelId="{8441302D-FD22-2142-AA81-B4780BEBF1D2}" type="parTrans" cxnId="{56930397-A154-984C-8EA5-07B78125B902}">
      <dgm:prSet/>
      <dgm:spPr/>
      <dgm:t>
        <a:bodyPr/>
        <a:lstStyle/>
        <a:p>
          <a:endParaRPr lang="en-GB"/>
        </a:p>
      </dgm:t>
    </dgm:pt>
    <dgm:pt modelId="{A9ED6798-430B-C647-B858-865D65F862B6}" type="sibTrans" cxnId="{56930397-A154-984C-8EA5-07B78125B902}">
      <dgm:prSet/>
      <dgm:spPr/>
      <dgm:t>
        <a:bodyPr/>
        <a:lstStyle/>
        <a:p>
          <a:endParaRPr lang="en-GB"/>
        </a:p>
      </dgm:t>
    </dgm:pt>
    <dgm:pt modelId="{34AD740F-CC7B-8344-8B16-902CCBFD9466}">
      <dgm:prSet phldrT="[Text]"/>
      <dgm:spPr/>
      <dgm:t>
        <a:bodyPr/>
        <a:lstStyle/>
        <a:p>
          <a:r>
            <a:rPr lang="en-GB" b="0" dirty="0"/>
            <a:t>Use price Online Cost Calculators</a:t>
          </a:r>
          <a:endParaRPr lang="en-GB" dirty="0"/>
        </a:p>
      </dgm:t>
    </dgm:pt>
    <dgm:pt modelId="{3431194D-6735-C749-8B7B-DF0317B32111}" type="parTrans" cxnId="{38E44223-48B1-8D45-9777-D495C0AD5A12}">
      <dgm:prSet/>
      <dgm:spPr/>
      <dgm:t>
        <a:bodyPr/>
        <a:lstStyle/>
        <a:p>
          <a:endParaRPr lang="en-GB"/>
        </a:p>
      </dgm:t>
    </dgm:pt>
    <dgm:pt modelId="{6726A73B-65FC-584E-A302-6502E95B45C5}" type="sibTrans" cxnId="{38E44223-48B1-8D45-9777-D495C0AD5A12}">
      <dgm:prSet/>
      <dgm:spPr/>
      <dgm:t>
        <a:bodyPr/>
        <a:lstStyle/>
        <a:p>
          <a:endParaRPr lang="en-GB"/>
        </a:p>
      </dgm:t>
    </dgm:pt>
    <dgm:pt modelId="{B253FFD8-8DE0-8B47-A526-6BECDBE03FFF}">
      <dgm:prSet phldrT="[Text]"/>
      <dgm:spPr/>
      <dgm:t>
        <a:bodyPr/>
        <a:lstStyle/>
        <a:p>
          <a:r>
            <a:rPr lang="en-GB" b="0" dirty="0"/>
            <a:t>Score – award – stand still period</a:t>
          </a:r>
          <a:endParaRPr lang="en-GB" dirty="0"/>
        </a:p>
      </dgm:t>
    </dgm:pt>
    <dgm:pt modelId="{6536318F-D0D7-6443-9C74-688640710EE6}" type="parTrans" cxnId="{08E73ACB-3CFD-904A-A0A2-DB3945E21F79}">
      <dgm:prSet/>
      <dgm:spPr/>
      <dgm:t>
        <a:bodyPr/>
        <a:lstStyle/>
        <a:p>
          <a:endParaRPr lang="en-GB"/>
        </a:p>
      </dgm:t>
    </dgm:pt>
    <dgm:pt modelId="{DA065A14-4D62-FA48-B722-002373D99DC4}" type="sibTrans" cxnId="{08E73ACB-3CFD-904A-A0A2-DB3945E21F79}">
      <dgm:prSet/>
      <dgm:spPr/>
      <dgm:t>
        <a:bodyPr/>
        <a:lstStyle/>
        <a:p>
          <a:endParaRPr lang="en-GB"/>
        </a:p>
      </dgm:t>
    </dgm:pt>
    <dgm:pt modelId="{4EC13187-8F32-4342-A7A4-91E8F7EE1860}">
      <dgm:prSet phldrT="[Text]"/>
      <dgm:spPr/>
      <dgm:t>
        <a:bodyPr/>
        <a:lstStyle/>
        <a:p>
          <a:endParaRPr lang="en-GB" dirty="0"/>
        </a:p>
      </dgm:t>
    </dgm:pt>
    <dgm:pt modelId="{30F35191-A770-8641-8E6F-C6B658AA9345}" type="parTrans" cxnId="{B9670CDE-3030-7149-8020-F3FD72375CFA}">
      <dgm:prSet/>
      <dgm:spPr/>
      <dgm:t>
        <a:bodyPr/>
        <a:lstStyle/>
        <a:p>
          <a:endParaRPr lang="en-GB"/>
        </a:p>
      </dgm:t>
    </dgm:pt>
    <dgm:pt modelId="{BE39E957-A314-6E4A-A62A-52BD677720BE}" type="sibTrans" cxnId="{B9670CDE-3030-7149-8020-F3FD72375CFA}">
      <dgm:prSet/>
      <dgm:spPr/>
      <dgm:t>
        <a:bodyPr/>
        <a:lstStyle/>
        <a:p>
          <a:endParaRPr lang="en-GB"/>
        </a:p>
      </dgm:t>
    </dgm:pt>
    <dgm:pt modelId="{02EB4BDC-7E30-9349-BF10-8AD49F25214D}">
      <dgm:prSet phldrT="[Text]"/>
      <dgm:spPr/>
      <dgm:t>
        <a:bodyPr/>
        <a:lstStyle/>
        <a:p>
          <a:endParaRPr lang="en-GB" dirty="0"/>
        </a:p>
      </dgm:t>
    </dgm:pt>
    <dgm:pt modelId="{567CB1C0-EA04-9D4A-9A73-F44660258844}" type="parTrans" cxnId="{BF99BA8D-A112-A845-BAEF-16B16D6C8764}">
      <dgm:prSet/>
      <dgm:spPr/>
      <dgm:t>
        <a:bodyPr/>
        <a:lstStyle/>
        <a:p>
          <a:endParaRPr lang="en-GB"/>
        </a:p>
      </dgm:t>
    </dgm:pt>
    <dgm:pt modelId="{D203E22B-4EA0-DE44-971E-55EC78BC165E}" type="sibTrans" cxnId="{BF99BA8D-A112-A845-BAEF-16B16D6C8764}">
      <dgm:prSet/>
      <dgm:spPr/>
      <dgm:t>
        <a:bodyPr/>
        <a:lstStyle/>
        <a:p>
          <a:endParaRPr lang="en-GB"/>
        </a:p>
      </dgm:t>
    </dgm:pt>
    <dgm:pt modelId="{CF67064A-1F76-294D-92C3-80E8276EC475}">
      <dgm:prSet phldrT="[Text]"/>
      <dgm:spPr/>
      <dgm:t>
        <a:bodyPr/>
        <a:lstStyle/>
        <a:p>
          <a:endParaRPr lang="en-GB" dirty="0"/>
        </a:p>
      </dgm:t>
    </dgm:pt>
    <dgm:pt modelId="{7EB2610E-E591-B448-9B8B-410F5937027E}" type="parTrans" cxnId="{68EDD1B9-6E8C-F843-86E2-36B0FCB9A75C}">
      <dgm:prSet/>
      <dgm:spPr/>
      <dgm:t>
        <a:bodyPr/>
        <a:lstStyle/>
        <a:p>
          <a:endParaRPr lang="en-GB"/>
        </a:p>
      </dgm:t>
    </dgm:pt>
    <dgm:pt modelId="{BC20EA23-8451-1042-9EBA-0F216FD42726}" type="sibTrans" cxnId="{68EDD1B9-6E8C-F843-86E2-36B0FCB9A75C}">
      <dgm:prSet/>
      <dgm:spPr/>
      <dgm:t>
        <a:bodyPr/>
        <a:lstStyle/>
        <a:p>
          <a:endParaRPr lang="en-GB"/>
        </a:p>
      </dgm:t>
    </dgm:pt>
    <dgm:pt modelId="{92F87BA0-6630-7C4A-89D4-11F68E6B0DF0}">
      <dgm:prSet phldrT="[Text]"/>
      <dgm:spPr/>
      <dgm:t>
        <a:bodyPr/>
        <a:lstStyle/>
        <a:p>
          <a:r>
            <a:rPr lang="en-GB" b="0" dirty="0"/>
            <a:t> </a:t>
          </a:r>
          <a:endParaRPr lang="en-GB" dirty="0"/>
        </a:p>
      </dgm:t>
    </dgm:pt>
    <dgm:pt modelId="{2F685B16-6316-2246-BDE8-B35FF5C52F2F}" type="parTrans" cxnId="{11314CF7-BD93-A249-A71F-DDD141EA812B}">
      <dgm:prSet/>
      <dgm:spPr/>
      <dgm:t>
        <a:bodyPr/>
        <a:lstStyle/>
        <a:p>
          <a:endParaRPr lang="en-GB"/>
        </a:p>
      </dgm:t>
    </dgm:pt>
    <dgm:pt modelId="{4B0910F2-A9CD-BF47-B905-17ADDFA07419}" type="sibTrans" cxnId="{11314CF7-BD93-A249-A71F-DDD141EA812B}">
      <dgm:prSet/>
      <dgm:spPr/>
      <dgm:t>
        <a:bodyPr/>
        <a:lstStyle/>
        <a:p>
          <a:endParaRPr lang="en-GB"/>
        </a:p>
      </dgm:t>
    </dgm:pt>
    <dgm:pt modelId="{97CF7AA1-5CC4-CA41-AE8B-F63BD6C1EFC7}">
      <dgm:prSet phldrT="[Text]"/>
      <dgm:spPr/>
      <dgm:t>
        <a:bodyPr/>
        <a:lstStyle/>
        <a:p>
          <a:endParaRPr lang="en-GB" dirty="0"/>
        </a:p>
      </dgm:t>
    </dgm:pt>
    <dgm:pt modelId="{D3698E90-5188-414D-A2C0-41F8139BF48E}" type="parTrans" cxnId="{EA06394E-0888-114C-9675-B197793131E4}">
      <dgm:prSet/>
      <dgm:spPr/>
      <dgm:t>
        <a:bodyPr/>
        <a:lstStyle/>
        <a:p>
          <a:endParaRPr lang="en-GB"/>
        </a:p>
      </dgm:t>
    </dgm:pt>
    <dgm:pt modelId="{69876724-EF22-054D-B0A3-39C83DF271FE}" type="sibTrans" cxnId="{EA06394E-0888-114C-9675-B197793131E4}">
      <dgm:prSet/>
      <dgm:spPr/>
      <dgm:t>
        <a:bodyPr/>
        <a:lstStyle/>
        <a:p>
          <a:endParaRPr lang="en-GB"/>
        </a:p>
      </dgm:t>
    </dgm:pt>
    <dgm:pt modelId="{14F0B866-DE30-D845-9F64-717A97F92A95}">
      <dgm:prSet phldrT="[Text]"/>
      <dgm:spPr/>
      <dgm:t>
        <a:bodyPr/>
        <a:lstStyle/>
        <a:p>
          <a:endParaRPr lang="en-GB" dirty="0"/>
        </a:p>
      </dgm:t>
    </dgm:pt>
    <dgm:pt modelId="{C7385513-29FF-3C44-8035-7EF53D70FA2E}" type="parTrans" cxnId="{5FAF0822-3EA6-124A-8D21-F18B4182541C}">
      <dgm:prSet/>
      <dgm:spPr/>
      <dgm:t>
        <a:bodyPr/>
        <a:lstStyle/>
        <a:p>
          <a:endParaRPr lang="en-GB"/>
        </a:p>
      </dgm:t>
    </dgm:pt>
    <dgm:pt modelId="{DB67C4B2-1065-F74C-B94A-5866A261194C}" type="sibTrans" cxnId="{5FAF0822-3EA6-124A-8D21-F18B4182541C}">
      <dgm:prSet/>
      <dgm:spPr/>
      <dgm:t>
        <a:bodyPr/>
        <a:lstStyle/>
        <a:p>
          <a:endParaRPr lang="en-GB"/>
        </a:p>
      </dgm:t>
    </dgm:pt>
    <dgm:pt modelId="{C7D0BADC-A5EE-544E-9F06-B53FAD20CD69}" type="pres">
      <dgm:prSet presAssocID="{8ECB5175-91E9-5944-A797-C319FC667D0E}" presName="linearFlow" presStyleCnt="0">
        <dgm:presLayoutVars>
          <dgm:dir/>
          <dgm:animLvl val="lvl"/>
          <dgm:resizeHandles/>
        </dgm:presLayoutVars>
      </dgm:prSet>
      <dgm:spPr/>
    </dgm:pt>
    <dgm:pt modelId="{DD7FFB50-F423-1C48-9BD8-38B88E97731D}" type="pres">
      <dgm:prSet presAssocID="{D824F204-9FE1-F44E-9D44-6F8B3E27CDF8}" presName="compositeNode" presStyleCnt="0">
        <dgm:presLayoutVars>
          <dgm:bulletEnabled val="1"/>
        </dgm:presLayoutVars>
      </dgm:prSet>
      <dgm:spPr/>
    </dgm:pt>
    <dgm:pt modelId="{FC13AB48-E3DC-7C4C-9D0B-27704F4585BE}" type="pres">
      <dgm:prSet presAssocID="{D824F204-9FE1-F44E-9D44-6F8B3E27CDF8}" presName="image" presStyleLbl="fgImgPlace1" presStyleIdx="0" presStyleCnt="3"/>
      <dgm:spPr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580DF6D0-D032-8D43-A6DC-AC28BC54F90B}" type="pres">
      <dgm:prSet presAssocID="{D824F204-9FE1-F44E-9D44-6F8B3E27CDF8}" presName="childNode" presStyleLbl="node1" presStyleIdx="0" presStyleCnt="3" custScaleX="99489" custScaleY="96485" custLinFactNeighborX="0">
        <dgm:presLayoutVars>
          <dgm:bulletEnabled val="1"/>
        </dgm:presLayoutVars>
      </dgm:prSet>
      <dgm:spPr/>
    </dgm:pt>
    <dgm:pt modelId="{FA9BF404-4D31-4C44-8A6D-04F04477CFFD}" type="pres">
      <dgm:prSet presAssocID="{D824F204-9FE1-F44E-9D44-6F8B3E27CDF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A7214FE-C739-4146-B6BC-C7BE7354ADB1}" type="pres">
      <dgm:prSet presAssocID="{0302721C-C0A4-5A45-91F2-6E36BABA7DF4}" presName="sibTrans" presStyleCnt="0"/>
      <dgm:spPr/>
    </dgm:pt>
    <dgm:pt modelId="{79369BE6-3479-8D4E-80FD-171630302250}" type="pres">
      <dgm:prSet presAssocID="{0F2F8B30-B041-214C-A82F-84BF5ACB907F}" presName="compositeNode" presStyleCnt="0">
        <dgm:presLayoutVars>
          <dgm:bulletEnabled val="1"/>
        </dgm:presLayoutVars>
      </dgm:prSet>
      <dgm:spPr/>
    </dgm:pt>
    <dgm:pt modelId="{DD6D1AAD-8245-6746-9D61-21BDAA2FB5E2}" type="pres">
      <dgm:prSet presAssocID="{0F2F8B30-B041-214C-A82F-84BF5ACB907F}" presName="image" presStyleLbl="fgImgPlace1" presStyleIdx="1" presStyleCnt="3"/>
      <dgm:spPr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3A7DBB1-4AF3-E647-8A71-91EE924904D4}" type="pres">
      <dgm:prSet presAssocID="{0F2F8B30-B041-214C-A82F-84BF5ACB907F}" presName="childNode" presStyleLbl="node1" presStyleIdx="1" presStyleCnt="3">
        <dgm:presLayoutVars>
          <dgm:bulletEnabled val="1"/>
        </dgm:presLayoutVars>
      </dgm:prSet>
      <dgm:spPr/>
    </dgm:pt>
    <dgm:pt modelId="{83FE924D-ECD9-A14D-9CA3-37EFE5006F26}" type="pres">
      <dgm:prSet presAssocID="{0F2F8B30-B041-214C-A82F-84BF5ACB907F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2F696585-21FD-4B4A-966D-FBFC897E23C9}" type="pres">
      <dgm:prSet presAssocID="{E86AD0FF-834A-684D-A00C-2B1D7F894EFD}" presName="sibTrans" presStyleCnt="0"/>
      <dgm:spPr/>
    </dgm:pt>
    <dgm:pt modelId="{36F351E4-C06F-774D-B807-632B21C7882A}" type="pres">
      <dgm:prSet presAssocID="{9B35EDB6-3590-3945-8FD3-E56B49E23D44}" presName="compositeNode" presStyleCnt="0">
        <dgm:presLayoutVars>
          <dgm:bulletEnabled val="1"/>
        </dgm:presLayoutVars>
      </dgm:prSet>
      <dgm:spPr/>
    </dgm:pt>
    <dgm:pt modelId="{4F1C2842-9ED4-2B4A-ABAD-D84EC607A4FC}" type="pres">
      <dgm:prSet presAssocID="{9B35EDB6-3590-3945-8FD3-E56B49E23D44}" presName="image" presStyleLbl="fgImgPlace1" presStyleIdx="2" presStyleCnt="3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C9FF4E2-0008-A541-8358-E0882232FD21}" type="pres">
      <dgm:prSet presAssocID="{9B35EDB6-3590-3945-8FD3-E56B49E23D44}" presName="childNode" presStyleLbl="node1" presStyleIdx="2" presStyleCnt="3">
        <dgm:presLayoutVars>
          <dgm:bulletEnabled val="1"/>
        </dgm:presLayoutVars>
      </dgm:prSet>
      <dgm:spPr/>
    </dgm:pt>
    <dgm:pt modelId="{83B70D54-57ED-FA46-A8ED-86550F02B0FB}" type="pres">
      <dgm:prSet presAssocID="{9B35EDB6-3590-3945-8FD3-E56B49E23D44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4145B203-5E18-674D-855B-0988FF587DFB}" type="presOf" srcId="{9B35EDB6-3590-3945-8FD3-E56B49E23D44}" destId="{83B70D54-57ED-FA46-A8ED-86550F02B0FB}" srcOrd="0" destOrd="0" presId="urn:microsoft.com/office/officeart/2005/8/layout/hList2"/>
    <dgm:cxn modelId="{19C3BC03-7508-9D4D-938F-01952BB36597}" srcId="{9B35EDB6-3590-3945-8FD3-E56B49E23D44}" destId="{69789E07-80A8-9346-89A3-D81CCB834249}" srcOrd="0" destOrd="0" parTransId="{F309E0C8-E117-5944-BE41-095D095270BA}" sibTransId="{0EAA1982-2AC5-1C47-8F10-A74073757A39}"/>
    <dgm:cxn modelId="{AB8C3E05-6A44-D642-A763-E92FC39EDFC9}" srcId="{D824F204-9FE1-F44E-9D44-6F8B3E27CDF8}" destId="{DADB6DBB-4F52-0545-A136-C1B0F3B7A112}" srcOrd="0" destOrd="0" parTransId="{A040FF6A-CF25-9B43-8163-D6425C3256B4}" sibTransId="{60D020CE-137F-934B-A4E7-F9BBDA5A6341}"/>
    <dgm:cxn modelId="{80DE4908-9208-664A-93F0-CB565C204D14}" type="presOf" srcId="{B253FFD8-8DE0-8B47-A526-6BECDBE03FFF}" destId="{1C9FF4E2-0008-A541-8358-E0882232FD21}" srcOrd="0" destOrd="4" presId="urn:microsoft.com/office/officeart/2005/8/layout/hList2"/>
    <dgm:cxn modelId="{E41D0A10-32ED-C14E-B252-13CA50097468}" type="presOf" srcId="{8ECB5175-91E9-5944-A797-C319FC667D0E}" destId="{C7D0BADC-A5EE-544E-9F06-B53FAD20CD69}" srcOrd="0" destOrd="0" presId="urn:microsoft.com/office/officeart/2005/8/layout/hList2"/>
    <dgm:cxn modelId="{5A792811-4082-F047-9D36-CFFB17F9ED17}" type="presOf" srcId="{B357A721-B42A-1C47-8457-EEB89FBC7E98}" destId="{1C9FF4E2-0008-A541-8358-E0882232FD21}" srcOrd="0" destOrd="2" presId="urn:microsoft.com/office/officeart/2005/8/layout/hList2"/>
    <dgm:cxn modelId="{8BC17116-A671-B748-B0F8-8C526545CB49}" type="presOf" srcId="{DADB6DBB-4F52-0545-A136-C1B0F3B7A112}" destId="{580DF6D0-D032-8D43-A6DC-AC28BC54F90B}" srcOrd="0" destOrd="0" presId="urn:microsoft.com/office/officeart/2005/8/layout/hList2"/>
    <dgm:cxn modelId="{E1F10B19-A20C-684E-8B00-71E20A856C63}" type="presOf" srcId="{97CF7AA1-5CC4-CA41-AE8B-F63BD6C1EFC7}" destId="{1C9FF4E2-0008-A541-8358-E0882232FD21}" srcOrd="0" destOrd="1" presId="urn:microsoft.com/office/officeart/2005/8/layout/hList2"/>
    <dgm:cxn modelId="{E399991D-BFAF-B24E-8343-2177FF4E4662}" srcId="{0F2F8B30-B041-214C-A82F-84BF5ACB907F}" destId="{156D1799-8726-C340-A10C-7833FB0DF30B}" srcOrd="2" destOrd="0" parTransId="{2924B552-9D2B-A44C-8E26-65610E0421EE}" sibTransId="{5A6F5903-5356-0442-A9D2-E35A6DFDE084}"/>
    <dgm:cxn modelId="{5FAF0822-3EA6-124A-8D21-F18B4182541C}" srcId="{9B35EDB6-3590-3945-8FD3-E56B49E23D44}" destId="{14F0B866-DE30-D845-9F64-717A97F92A95}" srcOrd="3" destOrd="0" parTransId="{C7385513-29FF-3C44-8035-7EF53D70FA2E}" sibTransId="{DB67C4B2-1065-F74C-B94A-5866A261194C}"/>
    <dgm:cxn modelId="{38E44223-48B1-8D45-9777-D495C0AD5A12}" srcId="{0F2F8B30-B041-214C-A82F-84BF5ACB907F}" destId="{34AD740F-CC7B-8344-8B16-902CCBFD9466}" srcOrd="4" destOrd="0" parTransId="{3431194D-6735-C749-8B7B-DF0317B32111}" sibTransId="{6726A73B-65FC-584E-A302-6502E95B45C5}"/>
    <dgm:cxn modelId="{B79E742B-393C-F347-A2EB-02AA78E4E3A5}" type="presOf" srcId="{14F0B866-DE30-D845-9F64-717A97F92A95}" destId="{1C9FF4E2-0008-A541-8358-E0882232FD21}" srcOrd="0" destOrd="3" presId="urn:microsoft.com/office/officeart/2005/8/layout/hList2"/>
    <dgm:cxn modelId="{1D669C3A-53C5-BE4E-8EA7-2AB8DD22057E}" srcId="{8ECB5175-91E9-5944-A797-C319FC667D0E}" destId="{D824F204-9FE1-F44E-9D44-6F8B3E27CDF8}" srcOrd="0" destOrd="0" parTransId="{5641277C-951E-B348-A4BB-1F0213ED0F72}" sibTransId="{0302721C-C0A4-5A45-91F2-6E36BABA7DF4}"/>
    <dgm:cxn modelId="{7677E442-2EFB-9B40-A3A9-B8FCD79BCF75}" type="presOf" srcId="{B607B876-CD74-A246-B4B1-4F9A2CDFFE15}" destId="{580DF6D0-D032-8D43-A6DC-AC28BC54F90B}" srcOrd="0" destOrd="2" presId="urn:microsoft.com/office/officeart/2005/8/layout/hList2"/>
    <dgm:cxn modelId="{020D444B-0FF3-8947-A888-35D680A1DA81}" type="presOf" srcId="{D774E15C-BE4B-2648-B6F7-7F9049C0237F}" destId="{580DF6D0-D032-8D43-A6DC-AC28BC54F90B}" srcOrd="0" destOrd="4" presId="urn:microsoft.com/office/officeart/2005/8/layout/hList2"/>
    <dgm:cxn modelId="{EA06394E-0888-114C-9675-B197793131E4}" srcId="{9B35EDB6-3590-3945-8FD3-E56B49E23D44}" destId="{97CF7AA1-5CC4-CA41-AE8B-F63BD6C1EFC7}" srcOrd="1" destOrd="0" parTransId="{D3698E90-5188-414D-A2C0-41F8139BF48E}" sibTransId="{69876724-EF22-054D-B0A3-39C83DF271FE}"/>
    <dgm:cxn modelId="{A6DF8F52-F749-EA43-987B-5A36FFF2BE58}" type="presOf" srcId="{69789E07-80A8-9346-89A3-D81CCB834249}" destId="{1C9FF4E2-0008-A541-8358-E0882232FD21}" srcOrd="0" destOrd="0" presId="urn:microsoft.com/office/officeart/2005/8/layout/hList2"/>
    <dgm:cxn modelId="{0A0BC664-D67C-484C-BF82-B768D566B110}" srcId="{8ECB5175-91E9-5944-A797-C319FC667D0E}" destId="{9B35EDB6-3590-3945-8FD3-E56B49E23D44}" srcOrd="2" destOrd="0" parTransId="{5C60DB1D-94AF-7D46-B825-0EF9D2008E9A}" sibTransId="{741ED848-F9D7-1D45-AFED-24BE519FEB4D}"/>
    <dgm:cxn modelId="{347A397B-C510-0841-AFC6-252109E1089F}" srcId="{9B35EDB6-3590-3945-8FD3-E56B49E23D44}" destId="{B357A721-B42A-1C47-8457-EEB89FBC7E98}" srcOrd="2" destOrd="0" parTransId="{9F568589-5F7E-A841-BA7D-F614A85BFBB8}" sibTransId="{93ACB373-EF2B-534C-8C88-842A5EA75627}"/>
    <dgm:cxn modelId="{83E69985-1463-DC47-A90B-69724A5C2DCD}" type="presOf" srcId="{92F87BA0-6630-7C4A-89D4-11F68E6B0DF0}" destId="{C3A7DBB1-4AF3-E647-8A71-91EE924904D4}" srcOrd="0" destOrd="3" presId="urn:microsoft.com/office/officeart/2005/8/layout/hList2"/>
    <dgm:cxn modelId="{9D4EA78D-4F5C-F04A-B07C-262870D5D66C}" type="presOf" srcId="{156D1799-8726-C340-A10C-7833FB0DF30B}" destId="{C3A7DBB1-4AF3-E647-8A71-91EE924904D4}" srcOrd="0" destOrd="2" presId="urn:microsoft.com/office/officeart/2005/8/layout/hList2"/>
    <dgm:cxn modelId="{BF99BA8D-A112-A845-BAEF-16B16D6C8764}" srcId="{D824F204-9FE1-F44E-9D44-6F8B3E27CDF8}" destId="{02EB4BDC-7E30-9349-BF10-8AD49F25214D}" srcOrd="3" destOrd="0" parTransId="{567CB1C0-EA04-9D4A-9A73-F44660258844}" sibTransId="{D203E22B-4EA0-DE44-971E-55EC78BC165E}"/>
    <dgm:cxn modelId="{5641CA90-60C5-E049-9E48-832ADE96D7CE}" type="presOf" srcId="{CF67064A-1F76-294D-92C3-80E8276EC475}" destId="{C3A7DBB1-4AF3-E647-8A71-91EE924904D4}" srcOrd="0" destOrd="1" presId="urn:microsoft.com/office/officeart/2005/8/layout/hList2"/>
    <dgm:cxn modelId="{56930397-A154-984C-8EA5-07B78125B902}" srcId="{D824F204-9FE1-F44E-9D44-6F8B3E27CDF8}" destId="{D774E15C-BE4B-2648-B6F7-7F9049C0237F}" srcOrd="4" destOrd="0" parTransId="{8441302D-FD22-2142-AA81-B4780BEBF1D2}" sibTransId="{A9ED6798-430B-C647-B858-865D65F862B6}"/>
    <dgm:cxn modelId="{73CE2D97-9EB0-A04F-93C5-008E5088FA0F}" type="presOf" srcId="{D824F204-9FE1-F44E-9D44-6F8B3E27CDF8}" destId="{FA9BF404-4D31-4C44-8A6D-04F04477CFFD}" srcOrd="0" destOrd="0" presId="urn:microsoft.com/office/officeart/2005/8/layout/hList2"/>
    <dgm:cxn modelId="{5E034BA8-8516-8641-97BA-479B3D4F849A}" srcId="{8ECB5175-91E9-5944-A797-C319FC667D0E}" destId="{0F2F8B30-B041-214C-A82F-84BF5ACB907F}" srcOrd="1" destOrd="0" parTransId="{5608EE41-913B-8D4C-A67C-D57F9532A0AB}" sibTransId="{E86AD0FF-834A-684D-A00C-2B1D7F894EFD}"/>
    <dgm:cxn modelId="{A902BAB0-7760-6449-89D0-95A514F7F755}" srcId="{0F2F8B30-B041-214C-A82F-84BF5ACB907F}" destId="{F605976D-058E-1346-9C09-4AC95FE4BDAB}" srcOrd="0" destOrd="0" parTransId="{D7A6DEFF-C121-0E4C-8F54-270E0046E012}" sibTransId="{C8440E95-317B-064B-B467-6B300CEE15FB}"/>
    <dgm:cxn modelId="{68EDD1B9-6E8C-F843-86E2-36B0FCB9A75C}" srcId="{0F2F8B30-B041-214C-A82F-84BF5ACB907F}" destId="{CF67064A-1F76-294D-92C3-80E8276EC475}" srcOrd="1" destOrd="0" parTransId="{7EB2610E-E591-B448-9B8B-410F5937027E}" sibTransId="{BC20EA23-8451-1042-9EBA-0F216FD42726}"/>
    <dgm:cxn modelId="{DAF8C8C8-66FB-CC40-AA92-CF4278A07478}" srcId="{D824F204-9FE1-F44E-9D44-6F8B3E27CDF8}" destId="{B607B876-CD74-A246-B4B1-4F9A2CDFFE15}" srcOrd="2" destOrd="0" parTransId="{5FBFBC5C-9EC3-5F45-BB52-3014A6323D13}" sibTransId="{9BC10837-31C9-4640-B072-F9FCFDE16214}"/>
    <dgm:cxn modelId="{08E73ACB-3CFD-904A-A0A2-DB3945E21F79}" srcId="{9B35EDB6-3590-3945-8FD3-E56B49E23D44}" destId="{B253FFD8-8DE0-8B47-A526-6BECDBE03FFF}" srcOrd="4" destOrd="0" parTransId="{6536318F-D0D7-6443-9C74-688640710EE6}" sibTransId="{DA065A14-4D62-FA48-B722-002373D99DC4}"/>
    <dgm:cxn modelId="{C8E660D1-E369-5041-A77B-489B49206F91}" type="presOf" srcId="{0F2F8B30-B041-214C-A82F-84BF5ACB907F}" destId="{83FE924D-ECD9-A14D-9CA3-37EFE5006F26}" srcOrd="0" destOrd="0" presId="urn:microsoft.com/office/officeart/2005/8/layout/hList2"/>
    <dgm:cxn modelId="{35317CD3-41AD-FA44-A154-FE22F24E2158}" type="presOf" srcId="{4EC13187-8F32-4342-A7A4-91E8F7EE1860}" destId="{580DF6D0-D032-8D43-A6DC-AC28BC54F90B}" srcOrd="0" destOrd="1" presId="urn:microsoft.com/office/officeart/2005/8/layout/hList2"/>
    <dgm:cxn modelId="{74D4B2D6-6B96-2D46-83BF-94CC537B2F0D}" type="presOf" srcId="{02EB4BDC-7E30-9349-BF10-8AD49F25214D}" destId="{580DF6D0-D032-8D43-A6DC-AC28BC54F90B}" srcOrd="0" destOrd="3" presId="urn:microsoft.com/office/officeart/2005/8/layout/hList2"/>
    <dgm:cxn modelId="{B9670CDE-3030-7149-8020-F3FD72375CFA}" srcId="{D824F204-9FE1-F44E-9D44-6F8B3E27CDF8}" destId="{4EC13187-8F32-4342-A7A4-91E8F7EE1860}" srcOrd="1" destOrd="0" parTransId="{30F35191-A770-8641-8E6F-C6B658AA9345}" sibTransId="{BE39E957-A314-6E4A-A62A-52BD677720BE}"/>
    <dgm:cxn modelId="{D1EE55E4-F186-FF40-A255-DB239357DF4D}" type="presOf" srcId="{F605976D-058E-1346-9C09-4AC95FE4BDAB}" destId="{C3A7DBB1-4AF3-E647-8A71-91EE924904D4}" srcOrd="0" destOrd="0" presId="urn:microsoft.com/office/officeart/2005/8/layout/hList2"/>
    <dgm:cxn modelId="{0B9383E7-E089-0F4C-ADF1-6318E018090E}" type="presOf" srcId="{34AD740F-CC7B-8344-8B16-902CCBFD9466}" destId="{C3A7DBB1-4AF3-E647-8A71-91EE924904D4}" srcOrd="0" destOrd="4" presId="urn:microsoft.com/office/officeart/2005/8/layout/hList2"/>
    <dgm:cxn modelId="{11314CF7-BD93-A249-A71F-DDD141EA812B}" srcId="{0F2F8B30-B041-214C-A82F-84BF5ACB907F}" destId="{92F87BA0-6630-7C4A-89D4-11F68E6B0DF0}" srcOrd="3" destOrd="0" parTransId="{2F685B16-6316-2246-BDE8-B35FF5C52F2F}" sibTransId="{4B0910F2-A9CD-BF47-B905-17ADDFA07419}"/>
    <dgm:cxn modelId="{4BCAC6C1-DCE1-474D-8480-9CFAF0D8D28B}" type="presParOf" srcId="{C7D0BADC-A5EE-544E-9F06-B53FAD20CD69}" destId="{DD7FFB50-F423-1C48-9BD8-38B88E97731D}" srcOrd="0" destOrd="0" presId="urn:microsoft.com/office/officeart/2005/8/layout/hList2"/>
    <dgm:cxn modelId="{DB25AC0F-7F81-E947-8C04-B3B345979915}" type="presParOf" srcId="{DD7FFB50-F423-1C48-9BD8-38B88E97731D}" destId="{FC13AB48-E3DC-7C4C-9D0B-27704F4585BE}" srcOrd="0" destOrd="0" presId="urn:microsoft.com/office/officeart/2005/8/layout/hList2"/>
    <dgm:cxn modelId="{B61E14A4-47B9-8F48-B387-2055B0767E2D}" type="presParOf" srcId="{DD7FFB50-F423-1C48-9BD8-38B88E97731D}" destId="{580DF6D0-D032-8D43-A6DC-AC28BC54F90B}" srcOrd="1" destOrd="0" presId="urn:microsoft.com/office/officeart/2005/8/layout/hList2"/>
    <dgm:cxn modelId="{5D8393B3-2E55-5A4A-A28A-DB3BEEF48C2A}" type="presParOf" srcId="{DD7FFB50-F423-1C48-9BD8-38B88E97731D}" destId="{FA9BF404-4D31-4C44-8A6D-04F04477CFFD}" srcOrd="2" destOrd="0" presId="urn:microsoft.com/office/officeart/2005/8/layout/hList2"/>
    <dgm:cxn modelId="{8B96B7DF-9704-6640-9BE3-AE2FA7050052}" type="presParOf" srcId="{C7D0BADC-A5EE-544E-9F06-B53FAD20CD69}" destId="{FA7214FE-C739-4146-B6BC-C7BE7354ADB1}" srcOrd="1" destOrd="0" presId="urn:microsoft.com/office/officeart/2005/8/layout/hList2"/>
    <dgm:cxn modelId="{08F06B8D-D7D3-8141-B0EB-A36A499D8728}" type="presParOf" srcId="{C7D0BADC-A5EE-544E-9F06-B53FAD20CD69}" destId="{79369BE6-3479-8D4E-80FD-171630302250}" srcOrd="2" destOrd="0" presId="urn:microsoft.com/office/officeart/2005/8/layout/hList2"/>
    <dgm:cxn modelId="{F43E2856-5F39-194D-B9F7-F6B7B9661E10}" type="presParOf" srcId="{79369BE6-3479-8D4E-80FD-171630302250}" destId="{DD6D1AAD-8245-6746-9D61-21BDAA2FB5E2}" srcOrd="0" destOrd="0" presId="urn:microsoft.com/office/officeart/2005/8/layout/hList2"/>
    <dgm:cxn modelId="{64021B06-78DD-654E-90A5-CAFDFA5C2D09}" type="presParOf" srcId="{79369BE6-3479-8D4E-80FD-171630302250}" destId="{C3A7DBB1-4AF3-E647-8A71-91EE924904D4}" srcOrd="1" destOrd="0" presId="urn:microsoft.com/office/officeart/2005/8/layout/hList2"/>
    <dgm:cxn modelId="{910E3872-E528-5345-8747-AA798918AF28}" type="presParOf" srcId="{79369BE6-3479-8D4E-80FD-171630302250}" destId="{83FE924D-ECD9-A14D-9CA3-37EFE5006F26}" srcOrd="2" destOrd="0" presId="urn:microsoft.com/office/officeart/2005/8/layout/hList2"/>
    <dgm:cxn modelId="{49053F8D-DA25-F349-BF9C-CB6670282CDB}" type="presParOf" srcId="{C7D0BADC-A5EE-544E-9F06-B53FAD20CD69}" destId="{2F696585-21FD-4B4A-966D-FBFC897E23C9}" srcOrd="3" destOrd="0" presId="urn:microsoft.com/office/officeart/2005/8/layout/hList2"/>
    <dgm:cxn modelId="{572897B0-75BE-3E40-941E-C8C7D03023C9}" type="presParOf" srcId="{C7D0BADC-A5EE-544E-9F06-B53FAD20CD69}" destId="{36F351E4-C06F-774D-B807-632B21C7882A}" srcOrd="4" destOrd="0" presId="urn:microsoft.com/office/officeart/2005/8/layout/hList2"/>
    <dgm:cxn modelId="{14DB6A55-5949-8044-9AC8-25FD5827D1B4}" type="presParOf" srcId="{36F351E4-C06F-774D-B807-632B21C7882A}" destId="{4F1C2842-9ED4-2B4A-ABAD-D84EC607A4FC}" srcOrd="0" destOrd="0" presId="urn:microsoft.com/office/officeart/2005/8/layout/hList2"/>
    <dgm:cxn modelId="{D22B7DCE-0DF2-2547-B2FA-8F7567F0FA68}" type="presParOf" srcId="{36F351E4-C06F-774D-B807-632B21C7882A}" destId="{1C9FF4E2-0008-A541-8358-E0882232FD21}" srcOrd="1" destOrd="0" presId="urn:microsoft.com/office/officeart/2005/8/layout/hList2"/>
    <dgm:cxn modelId="{1B3BFECB-6D3A-354A-8D24-3C68E11CDC97}" type="presParOf" srcId="{36F351E4-C06F-774D-B807-632B21C7882A}" destId="{83B70D54-57ED-FA46-A8ED-86550F02B0F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C4C6C-A130-A343-9DA4-EDD5867B6357}" type="doc">
      <dgm:prSet loTypeId="urn:microsoft.com/office/officeart/2005/8/layout/StepDownProcess" loCatId="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24F0DED6-F2BE-3640-9332-1C94CF9D097B}">
      <dgm:prSet phldrT="[Text]"/>
      <dgm:spPr/>
      <dgm:t>
        <a:bodyPr/>
        <a:lstStyle/>
        <a:p>
          <a:r>
            <a:rPr lang="en-GB" dirty="0"/>
            <a:t>Create demand</a:t>
          </a:r>
        </a:p>
      </dgm:t>
    </dgm:pt>
    <dgm:pt modelId="{03714896-E871-C74A-8C2F-380B0AA26345}" type="parTrans" cxnId="{9EC7952E-136F-6941-B19D-35A318DCC530}">
      <dgm:prSet/>
      <dgm:spPr/>
      <dgm:t>
        <a:bodyPr/>
        <a:lstStyle/>
        <a:p>
          <a:endParaRPr lang="en-GB"/>
        </a:p>
      </dgm:t>
    </dgm:pt>
    <dgm:pt modelId="{6C890C40-2034-9C44-AE26-FDD07FDC46B7}" type="sibTrans" cxnId="{9EC7952E-136F-6941-B19D-35A318DCC530}">
      <dgm:prSet/>
      <dgm:spPr/>
      <dgm:t>
        <a:bodyPr/>
        <a:lstStyle/>
        <a:p>
          <a:endParaRPr lang="en-GB"/>
        </a:p>
      </dgm:t>
    </dgm:pt>
    <dgm:pt modelId="{ED24CF07-24B3-054A-81D5-B9E6E4D45418}">
      <dgm:prSet phldrT="[Text]" custT="1"/>
      <dgm:spPr/>
      <dgm:t>
        <a:bodyPr/>
        <a:lstStyle/>
        <a:p>
          <a:r>
            <a:rPr lang="en-GB" sz="1200" dirty="0"/>
            <a:t>Minimum requirements &amp; criteria</a:t>
          </a:r>
        </a:p>
      </dgm:t>
    </dgm:pt>
    <dgm:pt modelId="{2AEA26BA-1D89-1D4A-B56C-8457DA5ED537}" type="parTrans" cxnId="{6C1D5AD4-8428-8346-89DB-C0CDBC461BA8}">
      <dgm:prSet/>
      <dgm:spPr/>
      <dgm:t>
        <a:bodyPr/>
        <a:lstStyle/>
        <a:p>
          <a:endParaRPr lang="en-GB"/>
        </a:p>
      </dgm:t>
    </dgm:pt>
    <dgm:pt modelId="{3E38141C-7A9A-AF49-AC29-7C85572C8437}" type="sibTrans" cxnId="{6C1D5AD4-8428-8346-89DB-C0CDBC461BA8}">
      <dgm:prSet/>
      <dgm:spPr/>
      <dgm:t>
        <a:bodyPr/>
        <a:lstStyle/>
        <a:p>
          <a:endParaRPr lang="en-GB"/>
        </a:p>
      </dgm:t>
    </dgm:pt>
    <dgm:pt modelId="{AD80AAA8-EFB4-3541-86EA-5BC094145F87}">
      <dgm:prSet phldrT="[Text]"/>
      <dgm:spPr/>
      <dgm:t>
        <a:bodyPr/>
        <a:lstStyle/>
        <a:p>
          <a:r>
            <a:rPr lang="en-GB" dirty="0"/>
            <a:t>Choose procurement option</a:t>
          </a:r>
        </a:p>
      </dgm:t>
    </dgm:pt>
    <dgm:pt modelId="{2BAF473E-C273-B141-A21A-005F8974D1B3}" type="parTrans" cxnId="{F506A118-F7AF-8B4D-81B9-CEF430103BBE}">
      <dgm:prSet/>
      <dgm:spPr/>
      <dgm:t>
        <a:bodyPr/>
        <a:lstStyle/>
        <a:p>
          <a:endParaRPr lang="en-GB"/>
        </a:p>
      </dgm:t>
    </dgm:pt>
    <dgm:pt modelId="{9B6FDA55-CAFF-6C4A-B7E9-72917881DDCB}" type="sibTrans" cxnId="{F506A118-F7AF-8B4D-81B9-CEF430103BBE}">
      <dgm:prSet/>
      <dgm:spPr/>
      <dgm:t>
        <a:bodyPr/>
        <a:lstStyle/>
        <a:p>
          <a:endParaRPr lang="en-GB"/>
        </a:p>
      </dgm:t>
    </dgm:pt>
    <dgm:pt modelId="{28733B5D-4FC8-7B46-AC00-D2CA7F5F535C}">
      <dgm:prSet phldrT="[Text]" custT="1"/>
      <dgm:spPr/>
      <dgm:t>
        <a:bodyPr/>
        <a:lstStyle/>
        <a:p>
          <a:r>
            <a:rPr lang="en-GB" sz="1200" dirty="0"/>
            <a:t>Direct, mini-desktop or competition</a:t>
          </a:r>
        </a:p>
      </dgm:t>
    </dgm:pt>
    <dgm:pt modelId="{A6F05056-8F85-7C4B-806B-6B9B2ACE40FD}" type="parTrans" cxnId="{B4DAE49D-9D1C-614E-87D3-E7DB6DA3471B}">
      <dgm:prSet/>
      <dgm:spPr/>
      <dgm:t>
        <a:bodyPr/>
        <a:lstStyle/>
        <a:p>
          <a:endParaRPr lang="en-GB"/>
        </a:p>
      </dgm:t>
    </dgm:pt>
    <dgm:pt modelId="{DCAFFC4A-0F95-2145-AE15-96ECA0EE8108}" type="sibTrans" cxnId="{B4DAE49D-9D1C-614E-87D3-E7DB6DA3471B}">
      <dgm:prSet/>
      <dgm:spPr/>
      <dgm:t>
        <a:bodyPr/>
        <a:lstStyle/>
        <a:p>
          <a:endParaRPr lang="en-GB"/>
        </a:p>
      </dgm:t>
    </dgm:pt>
    <dgm:pt modelId="{199ED0BC-494E-9C46-8EBF-83EAAC95136B}">
      <dgm:prSet phldrT="[Text]"/>
      <dgm:spPr/>
      <dgm:t>
        <a:bodyPr/>
        <a:lstStyle/>
        <a:p>
          <a:r>
            <a:rPr lang="en-GB" dirty="0"/>
            <a:t>Award</a:t>
          </a:r>
        </a:p>
      </dgm:t>
    </dgm:pt>
    <dgm:pt modelId="{2E05C542-324B-6C4F-BB6C-46DB8B42DC08}" type="parTrans" cxnId="{45071AD5-B06B-1246-B28B-3AB6F92D2A2D}">
      <dgm:prSet/>
      <dgm:spPr/>
      <dgm:t>
        <a:bodyPr/>
        <a:lstStyle/>
        <a:p>
          <a:endParaRPr lang="en-GB"/>
        </a:p>
      </dgm:t>
    </dgm:pt>
    <dgm:pt modelId="{9D60A483-CBA9-4D4F-9D3C-A896978EEE2E}" type="sibTrans" cxnId="{45071AD5-B06B-1246-B28B-3AB6F92D2A2D}">
      <dgm:prSet/>
      <dgm:spPr/>
      <dgm:t>
        <a:bodyPr/>
        <a:lstStyle/>
        <a:p>
          <a:endParaRPr lang="en-GB"/>
        </a:p>
      </dgm:t>
    </dgm:pt>
    <dgm:pt modelId="{510D52A9-A595-2C44-A860-034D2973DDE4}">
      <dgm:prSet phldrT="[Text]" custT="1"/>
      <dgm:spPr/>
      <dgm:t>
        <a:bodyPr/>
        <a:lstStyle/>
        <a:p>
          <a:r>
            <a:rPr lang="en-GB" sz="1200" dirty="0"/>
            <a:t>Evaluate and Contract</a:t>
          </a:r>
        </a:p>
      </dgm:t>
    </dgm:pt>
    <dgm:pt modelId="{7128A0C5-FEE9-A646-8934-CF29CDC54BAE}" type="parTrans" cxnId="{D9479E8F-C4B3-0C46-9759-BE5B6BBC7F13}">
      <dgm:prSet/>
      <dgm:spPr/>
      <dgm:t>
        <a:bodyPr/>
        <a:lstStyle/>
        <a:p>
          <a:endParaRPr lang="en-GB"/>
        </a:p>
      </dgm:t>
    </dgm:pt>
    <dgm:pt modelId="{AF3D6D49-9045-2F41-BFF9-F6B7AB2AF9E0}" type="sibTrans" cxnId="{D9479E8F-C4B3-0C46-9759-BE5B6BBC7F13}">
      <dgm:prSet/>
      <dgm:spPr/>
      <dgm:t>
        <a:bodyPr/>
        <a:lstStyle/>
        <a:p>
          <a:endParaRPr lang="en-GB"/>
        </a:p>
      </dgm:t>
    </dgm:pt>
    <dgm:pt modelId="{285709CB-924A-2E40-B880-1D20A2562C2D}" type="pres">
      <dgm:prSet presAssocID="{F2FC4C6C-A130-A343-9DA4-EDD5867B6357}" presName="rootnode" presStyleCnt="0">
        <dgm:presLayoutVars>
          <dgm:chMax/>
          <dgm:chPref/>
          <dgm:dir/>
          <dgm:animLvl val="lvl"/>
        </dgm:presLayoutVars>
      </dgm:prSet>
      <dgm:spPr/>
    </dgm:pt>
    <dgm:pt modelId="{0B38908C-6D02-7E4C-A167-36F31F360A4B}" type="pres">
      <dgm:prSet presAssocID="{24F0DED6-F2BE-3640-9332-1C94CF9D097B}" presName="composite" presStyleCnt="0"/>
      <dgm:spPr/>
    </dgm:pt>
    <dgm:pt modelId="{8E8EDD50-5120-8F4D-BC84-56113939284D}" type="pres">
      <dgm:prSet presAssocID="{24F0DED6-F2BE-3640-9332-1C94CF9D097B}" presName="bentUpArrow1" presStyleLbl="alignImgPlace1" presStyleIdx="0" presStyleCnt="2"/>
      <dgm:spPr/>
    </dgm:pt>
    <dgm:pt modelId="{9F253D63-7C1D-7849-AE36-431ABF20FEE6}" type="pres">
      <dgm:prSet presAssocID="{24F0DED6-F2BE-3640-9332-1C94CF9D097B}" presName="ParentText" presStyleLbl="node1" presStyleIdx="0" presStyleCnt="3" custLinFactNeighborX="2324" custLinFactNeighborY="-2364">
        <dgm:presLayoutVars>
          <dgm:chMax val="1"/>
          <dgm:chPref val="1"/>
          <dgm:bulletEnabled val="1"/>
        </dgm:presLayoutVars>
      </dgm:prSet>
      <dgm:spPr/>
    </dgm:pt>
    <dgm:pt modelId="{6E9F4EB4-597B-954A-BF0C-68115A4FE50B}" type="pres">
      <dgm:prSet presAssocID="{24F0DED6-F2BE-3640-9332-1C94CF9D097B}" presName="ChildText" presStyleLbl="revTx" presStyleIdx="0" presStyleCnt="3" custScaleX="330202" custScaleY="124510" custLinFactX="29634" custLinFactNeighborX="100000" custLinFactNeighborY="-13322">
        <dgm:presLayoutVars>
          <dgm:chMax val="0"/>
          <dgm:chPref val="0"/>
          <dgm:bulletEnabled val="1"/>
        </dgm:presLayoutVars>
      </dgm:prSet>
      <dgm:spPr/>
    </dgm:pt>
    <dgm:pt modelId="{B262B22C-F884-714F-B8AB-2FF4DB3CB1A8}" type="pres">
      <dgm:prSet presAssocID="{6C890C40-2034-9C44-AE26-FDD07FDC46B7}" presName="sibTrans" presStyleCnt="0"/>
      <dgm:spPr/>
    </dgm:pt>
    <dgm:pt modelId="{C87683B5-56A7-6640-A283-FC37A4B65201}" type="pres">
      <dgm:prSet presAssocID="{AD80AAA8-EFB4-3541-86EA-5BC094145F87}" presName="composite" presStyleCnt="0"/>
      <dgm:spPr/>
    </dgm:pt>
    <dgm:pt modelId="{B11559D3-594F-0A44-A7AA-AE38A97B6DC9}" type="pres">
      <dgm:prSet presAssocID="{AD80AAA8-EFB4-3541-86EA-5BC094145F87}" presName="bentUpArrow1" presStyleLbl="alignImgPlace1" presStyleIdx="1" presStyleCnt="2" custLinFactNeighborY="-28644"/>
      <dgm:spPr/>
    </dgm:pt>
    <dgm:pt modelId="{8542F41C-B9DF-D444-8CE5-97F3455FF847}" type="pres">
      <dgm:prSet presAssocID="{AD80AAA8-EFB4-3541-86EA-5BC094145F87}" presName="ParentText" presStyleLbl="node1" presStyleIdx="1" presStyleCnt="3" custLinFactNeighborY="-24317">
        <dgm:presLayoutVars>
          <dgm:chMax val="1"/>
          <dgm:chPref val="1"/>
          <dgm:bulletEnabled val="1"/>
        </dgm:presLayoutVars>
      </dgm:prSet>
      <dgm:spPr/>
    </dgm:pt>
    <dgm:pt modelId="{EFAB3B60-3751-7F47-ACAE-FB1863AB9EFB}" type="pres">
      <dgm:prSet presAssocID="{AD80AAA8-EFB4-3541-86EA-5BC094145F87}" presName="ChildText" presStyleLbl="revTx" presStyleIdx="1" presStyleCnt="3" custScaleX="286140" custScaleY="76650" custLinFactX="14059" custLinFactNeighborX="100000" custLinFactNeighborY="-30638">
        <dgm:presLayoutVars>
          <dgm:chMax val="0"/>
          <dgm:chPref val="0"/>
          <dgm:bulletEnabled val="1"/>
        </dgm:presLayoutVars>
      </dgm:prSet>
      <dgm:spPr/>
    </dgm:pt>
    <dgm:pt modelId="{AF678488-3447-044C-9E98-5C2C24FD240B}" type="pres">
      <dgm:prSet presAssocID="{9B6FDA55-CAFF-6C4A-B7E9-72917881DDCB}" presName="sibTrans" presStyleCnt="0"/>
      <dgm:spPr/>
    </dgm:pt>
    <dgm:pt modelId="{D4328E40-E368-4F43-9BF1-98C7A2128D83}" type="pres">
      <dgm:prSet presAssocID="{199ED0BC-494E-9C46-8EBF-83EAAC95136B}" presName="composite" presStyleCnt="0"/>
      <dgm:spPr/>
    </dgm:pt>
    <dgm:pt modelId="{460121B0-8E55-5B48-8070-D5B976651BE8}" type="pres">
      <dgm:prSet presAssocID="{199ED0BC-494E-9C46-8EBF-83EAAC95136B}" presName="ParentText" presStyleLbl="node1" presStyleIdx="2" presStyleCnt="3" custLinFactNeighborY="-41681">
        <dgm:presLayoutVars>
          <dgm:chMax val="1"/>
          <dgm:chPref val="1"/>
          <dgm:bulletEnabled val="1"/>
        </dgm:presLayoutVars>
      </dgm:prSet>
      <dgm:spPr/>
    </dgm:pt>
    <dgm:pt modelId="{B0AD2700-01E0-EC49-9177-BCC088168BF8}" type="pres">
      <dgm:prSet presAssocID="{199ED0BC-494E-9C46-8EBF-83EAAC95136B}" presName="FinalChildText" presStyleLbl="revTx" presStyleIdx="2" presStyleCnt="3" custScaleX="200604" custLinFactNeighborX="43012" custLinFactNeighborY="-64401">
        <dgm:presLayoutVars>
          <dgm:chMax val="0"/>
          <dgm:chPref val="0"/>
          <dgm:bulletEnabled val="1"/>
        </dgm:presLayoutVars>
      </dgm:prSet>
      <dgm:spPr/>
    </dgm:pt>
  </dgm:ptLst>
  <dgm:cxnLst>
    <dgm:cxn modelId="{AD2F8303-A4A7-BA44-AEDD-A5F2A96A0DFD}" type="presOf" srcId="{28733B5D-4FC8-7B46-AC00-D2CA7F5F535C}" destId="{EFAB3B60-3751-7F47-ACAE-FB1863AB9EFB}" srcOrd="0" destOrd="0" presId="urn:microsoft.com/office/officeart/2005/8/layout/StepDownProcess"/>
    <dgm:cxn modelId="{61B11418-0976-B843-B5F5-278B3CA58C65}" type="presOf" srcId="{ED24CF07-24B3-054A-81D5-B9E6E4D45418}" destId="{6E9F4EB4-597B-954A-BF0C-68115A4FE50B}" srcOrd="0" destOrd="0" presId="urn:microsoft.com/office/officeart/2005/8/layout/StepDownProcess"/>
    <dgm:cxn modelId="{F506A118-F7AF-8B4D-81B9-CEF430103BBE}" srcId="{F2FC4C6C-A130-A343-9DA4-EDD5867B6357}" destId="{AD80AAA8-EFB4-3541-86EA-5BC094145F87}" srcOrd="1" destOrd="0" parTransId="{2BAF473E-C273-B141-A21A-005F8974D1B3}" sibTransId="{9B6FDA55-CAFF-6C4A-B7E9-72917881DDCB}"/>
    <dgm:cxn modelId="{9EC7952E-136F-6941-B19D-35A318DCC530}" srcId="{F2FC4C6C-A130-A343-9DA4-EDD5867B6357}" destId="{24F0DED6-F2BE-3640-9332-1C94CF9D097B}" srcOrd="0" destOrd="0" parTransId="{03714896-E871-C74A-8C2F-380B0AA26345}" sibTransId="{6C890C40-2034-9C44-AE26-FDD07FDC46B7}"/>
    <dgm:cxn modelId="{51121636-4836-7A46-BA50-9FA107E1B46A}" type="presOf" srcId="{F2FC4C6C-A130-A343-9DA4-EDD5867B6357}" destId="{285709CB-924A-2E40-B880-1D20A2562C2D}" srcOrd="0" destOrd="0" presId="urn:microsoft.com/office/officeart/2005/8/layout/StepDownProcess"/>
    <dgm:cxn modelId="{A787FB6C-9B5B-E34F-BB6F-7D145C1E6C0A}" type="presOf" srcId="{199ED0BC-494E-9C46-8EBF-83EAAC95136B}" destId="{460121B0-8E55-5B48-8070-D5B976651BE8}" srcOrd="0" destOrd="0" presId="urn:microsoft.com/office/officeart/2005/8/layout/StepDownProcess"/>
    <dgm:cxn modelId="{DB1FEE7B-CF70-F047-811E-150A0FD1F028}" type="presOf" srcId="{24F0DED6-F2BE-3640-9332-1C94CF9D097B}" destId="{9F253D63-7C1D-7849-AE36-431ABF20FEE6}" srcOrd="0" destOrd="0" presId="urn:microsoft.com/office/officeart/2005/8/layout/StepDownProcess"/>
    <dgm:cxn modelId="{D9479E8F-C4B3-0C46-9759-BE5B6BBC7F13}" srcId="{199ED0BC-494E-9C46-8EBF-83EAAC95136B}" destId="{510D52A9-A595-2C44-A860-034D2973DDE4}" srcOrd="0" destOrd="0" parTransId="{7128A0C5-FEE9-A646-8934-CF29CDC54BAE}" sibTransId="{AF3D6D49-9045-2F41-BFF9-F6B7AB2AF9E0}"/>
    <dgm:cxn modelId="{5597F596-A949-F84B-BC48-EB00D498F033}" type="presOf" srcId="{510D52A9-A595-2C44-A860-034D2973DDE4}" destId="{B0AD2700-01E0-EC49-9177-BCC088168BF8}" srcOrd="0" destOrd="0" presId="urn:microsoft.com/office/officeart/2005/8/layout/StepDownProcess"/>
    <dgm:cxn modelId="{B4DAE49D-9D1C-614E-87D3-E7DB6DA3471B}" srcId="{AD80AAA8-EFB4-3541-86EA-5BC094145F87}" destId="{28733B5D-4FC8-7B46-AC00-D2CA7F5F535C}" srcOrd="0" destOrd="0" parTransId="{A6F05056-8F85-7C4B-806B-6B9B2ACE40FD}" sibTransId="{DCAFFC4A-0F95-2145-AE15-96ECA0EE8108}"/>
    <dgm:cxn modelId="{6C1D5AD4-8428-8346-89DB-C0CDBC461BA8}" srcId="{24F0DED6-F2BE-3640-9332-1C94CF9D097B}" destId="{ED24CF07-24B3-054A-81D5-B9E6E4D45418}" srcOrd="0" destOrd="0" parTransId="{2AEA26BA-1D89-1D4A-B56C-8457DA5ED537}" sibTransId="{3E38141C-7A9A-AF49-AC29-7C85572C8437}"/>
    <dgm:cxn modelId="{45071AD5-B06B-1246-B28B-3AB6F92D2A2D}" srcId="{F2FC4C6C-A130-A343-9DA4-EDD5867B6357}" destId="{199ED0BC-494E-9C46-8EBF-83EAAC95136B}" srcOrd="2" destOrd="0" parTransId="{2E05C542-324B-6C4F-BB6C-46DB8B42DC08}" sibTransId="{9D60A483-CBA9-4D4F-9D3C-A896978EEE2E}"/>
    <dgm:cxn modelId="{E334CDF4-CF97-F54A-970E-A8259E7AFAD3}" type="presOf" srcId="{AD80AAA8-EFB4-3541-86EA-5BC094145F87}" destId="{8542F41C-B9DF-D444-8CE5-97F3455FF847}" srcOrd="0" destOrd="0" presId="urn:microsoft.com/office/officeart/2005/8/layout/StepDownProcess"/>
    <dgm:cxn modelId="{21306B1D-1AFC-C04E-86CB-E434472C856A}" type="presParOf" srcId="{285709CB-924A-2E40-B880-1D20A2562C2D}" destId="{0B38908C-6D02-7E4C-A167-36F31F360A4B}" srcOrd="0" destOrd="0" presId="urn:microsoft.com/office/officeart/2005/8/layout/StepDownProcess"/>
    <dgm:cxn modelId="{BD332ECD-1F18-314E-875B-DF3F2821201A}" type="presParOf" srcId="{0B38908C-6D02-7E4C-A167-36F31F360A4B}" destId="{8E8EDD50-5120-8F4D-BC84-56113939284D}" srcOrd="0" destOrd="0" presId="urn:microsoft.com/office/officeart/2005/8/layout/StepDownProcess"/>
    <dgm:cxn modelId="{18A519AB-DF69-924E-904C-B2FE9279E300}" type="presParOf" srcId="{0B38908C-6D02-7E4C-A167-36F31F360A4B}" destId="{9F253D63-7C1D-7849-AE36-431ABF20FEE6}" srcOrd="1" destOrd="0" presId="urn:microsoft.com/office/officeart/2005/8/layout/StepDownProcess"/>
    <dgm:cxn modelId="{A13C863B-3353-5A42-A394-C64FB078FD48}" type="presParOf" srcId="{0B38908C-6D02-7E4C-A167-36F31F360A4B}" destId="{6E9F4EB4-597B-954A-BF0C-68115A4FE50B}" srcOrd="2" destOrd="0" presId="urn:microsoft.com/office/officeart/2005/8/layout/StepDownProcess"/>
    <dgm:cxn modelId="{A4640AC4-F604-7B4F-8E14-81D01E221BF7}" type="presParOf" srcId="{285709CB-924A-2E40-B880-1D20A2562C2D}" destId="{B262B22C-F884-714F-B8AB-2FF4DB3CB1A8}" srcOrd="1" destOrd="0" presId="urn:microsoft.com/office/officeart/2005/8/layout/StepDownProcess"/>
    <dgm:cxn modelId="{E3C1ED87-943B-1547-A24B-AD16D099FF80}" type="presParOf" srcId="{285709CB-924A-2E40-B880-1D20A2562C2D}" destId="{C87683B5-56A7-6640-A283-FC37A4B65201}" srcOrd="2" destOrd="0" presId="urn:microsoft.com/office/officeart/2005/8/layout/StepDownProcess"/>
    <dgm:cxn modelId="{00C060F8-11F0-144E-ACD7-C4EC24F3A84A}" type="presParOf" srcId="{C87683B5-56A7-6640-A283-FC37A4B65201}" destId="{B11559D3-594F-0A44-A7AA-AE38A97B6DC9}" srcOrd="0" destOrd="0" presId="urn:microsoft.com/office/officeart/2005/8/layout/StepDownProcess"/>
    <dgm:cxn modelId="{CE06AAAD-03EB-E84A-8D59-71695792E946}" type="presParOf" srcId="{C87683B5-56A7-6640-A283-FC37A4B65201}" destId="{8542F41C-B9DF-D444-8CE5-97F3455FF847}" srcOrd="1" destOrd="0" presId="urn:microsoft.com/office/officeart/2005/8/layout/StepDownProcess"/>
    <dgm:cxn modelId="{53E381AE-7395-7344-B5D3-2E74DBE0E1D6}" type="presParOf" srcId="{C87683B5-56A7-6640-A283-FC37A4B65201}" destId="{EFAB3B60-3751-7F47-ACAE-FB1863AB9EFB}" srcOrd="2" destOrd="0" presId="urn:microsoft.com/office/officeart/2005/8/layout/StepDownProcess"/>
    <dgm:cxn modelId="{A0A8D226-F9FE-9E4B-B3F8-F201C5F92584}" type="presParOf" srcId="{285709CB-924A-2E40-B880-1D20A2562C2D}" destId="{AF678488-3447-044C-9E98-5C2C24FD240B}" srcOrd="3" destOrd="0" presId="urn:microsoft.com/office/officeart/2005/8/layout/StepDownProcess"/>
    <dgm:cxn modelId="{FD49D315-8362-C140-BCC1-D5D8BB6AA3F5}" type="presParOf" srcId="{285709CB-924A-2E40-B880-1D20A2562C2D}" destId="{D4328E40-E368-4F43-9BF1-98C7A2128D83}" srcOrd="4" destOrd="0" presId="urn:microsoft.com/office/officeart/2005/8/layout/StepDownProcess"/>
    <dgm:cxn modelId="{31F0951E-F64A-6A42-B5C0-D9F3A43CC621}" type="presParOf" srcId="{D4328E40-E368-4F43-9BF1-98C7A2128D83}" destId="{460121B0-8E55-5B48-8070-D5B976651BE8}" srcOrd="0" destOrd="0" presId="urn:microsoft.com/office/officeart/2005/8/layout/StepDownProcess"/>
    <dgm:cxn modelId="{D7D63B14-2332-164E-8458-E7D3E2AC885A}" type="presParOf" srcId="{D4328E40-E368-4F43-9BF1-98C7A2128D83}" destId="{B0AD2700-01E0-EC49-9177-BCC088168BF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714334-D76B-7F4B-AADA-B2D087A92AB7}" type="doc">
      <dgm:prSet loTypeId="urn:microsoft.com/office/officeart/2005/8/layout/funnel1" loCatId="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8E0C7E3-1CE9-9342-96DD-2FEDCC72039C}">
      <dgm:prSet phldrT="[Text]" custT="1"/>
      <dgm:spPr/>
      <dgm:t>
        <a:bodyPr/>
        <a:lstStyle/>
        <a:p>
          <a:r>
            <a:rPr lang="en-GB" sz="1100" b="1" dirty="0">
              <a:latin typeface="Corbel" panose="020B0503020204020204" pitchFamily="34" charset="0"/>
            </a:rPr>
            <a:t>Supply</a:t>
          </a:r>
        </a:p>
      </dgm:t>
    </dgm:pt>
    <dgm:pt modelId="{D0F735EF-DCBD-9345-BA69-D25EF805411A}" type="parTrans" cxnId="{5CCAF82C-6761-544B-A7A2-8EF2F489185B}">
      <dgm:prSet/>
      <dgm:spPr/>
      <dgm:t>
        <a:bodyPr/>
        <a:lstStyle/>
        <a:p>
          <a:endParaRPr lang="en-GB"/>
        </a:p>
      </dgm:t>
    </dgm:pt>
    <dgm:pt modelId="{38E11F8B-E2E7-5842-88E5-A49963981389}" type="sibTrans" cxnId="{5CCAF82C-6761-544B-A7A2-8EF2F489185B}">
      <dgm:prSet/>
      <dgm:spPr/>
      <dgm:t>
        <a:bodyPr/>
        <a:lstStyle/>
        <a:p>
          <a:endParaRPr lang="en-GB"/>
        </a:p>
      </dgm:t>
    </dgm:pt>
    <dgm:pt modelId="{D81E42BC-EFD5-FA43-99BF-342B2694DDF0}">
      <dgm:prSet phldrT="[Text]" custT="1"/>
      <dgm:spPr/>
      <dgm:t>
        <a:bodyPr/>
        <a:lstStyle/>
        <a:p>
          <a:r>
            <a:rPr lang="en-GB" sz="1100" b="1" dirty="0">
              <a:latin typeface="Corbel" panose="020B0503020204020204" pitchFamily="34" charset="0"/>
            </a:rPr>
            <a:t>Demand</a:t>
          </a:r>
        </a:p>
      </dgm:t>
    </dgm:pt>
    <dgm:pt modelId="{D0C41468-4217-C946-9BBB-C8FD0B527D37}" type="parTrans" cxnId="{95E221C1-BB75-2C4E-A913-3D768D89038D}">
      <dgm:prSet/>
      <dgm:spPr/>
      <dgm:t>
        <a:bodyPr/>
        <a:lstStyle/>
        <a:p>
          <a:endParaRPr lang="en-GB"/>
        </a:p>
      </dgm:t>
    </dgm:pt>
    <dgm:pt modelId="{C7AB3C99-1E6F-154C-8405-6B6356C8943E}" type="sibTrans" cxnId="{95E221C1-BB75-2C4E-A913-3D768D89038D}">
      <dgm:prSet/>
      <dgm:spPr/>
      <dgm:t>
        <a:bodyPr/>
        <a:lstStyle/>
        <a:p>
          <a:endParaRPr lang="en-GB"/>
        </a:p>
      </dgm:t>
    </dgm:pt>
    <dgm:pt modelId="{347173FB-9DB9-BD4F-B8DC-1CB6AA4BB124}">
      <dgm:prSet phldrT="[Text]" custT="1"/>
      <dgm:spPr/>
      <dgm:t>
        <a:bodyPr/>
        <a:lstStyle/>
        <a:p>
          <a:r>
            <a:rPr lang="en-GB" sz="800" b="1" dirty="0">
              <a:latin typeface="Corbel" panose="020B0503020204020204" pitchFamily="34" charset="0"/>
            </a:rPr>
            <a:t>Compliance</a:t>
          </a:r>
        </a:p>
      </dgm:t>
    </dgm:pt>
    <dgm:pt modelId="{B9A77A3A-8103-C440-A7FC-798246E8FE3D}" type="parTrans" cxnId="{91B7D88A-84FF-3845-8966-8218030531C5}">
      <dgm:prSet/>
      <dgm:spPr/>
      <dgm:t>
        <a:bodyPr/>
        <a:lstStyle/>
        <a:p>
          <a:endParaRPr lang="en-GB"/>
        </a:p>
      </dgm:t>
    </dgm:pt>
    <dgm:pt modelId="{E0D8C342-BFC6-AE4B-81D9-35A2183135B6}" type="sibTrans" cxnId="{91B7D88A-84FF-3845-8966-8218030531C5}">
      <dgm:prSet/>
      <dgm:spPr/>
      <dgm:t>
        <a:bodyPr/>
        <a:lstStyle/>
        <a:p>
          <a:endParaRPr lang="en-GB"/>
        </a:p>
      </dgm:t>
    </dgm:pt>
    <dgm:pt modelId="{E0160882-7A16-2147-B42E-16461301E61F}">
      <dgm:prSet phldrT="[Text]" custT="1"/>
      <dgm:spPr/>
      <dgm:t>
        <a:bodyPr/>
        <a:lstStyle/>
        <a:p>
          <a:r>
            <a:rPr lang="en-GB" sz="1400" b="1" dirty="0">
              <a:solidFill>
                <a:schemeClr val="accent2"/>
              </a:solidFill>
              <a:latin typeface="Corbel" panose="020B0503020204020204" pitchFamily="34" charset="0"/>
            </a:rPr>
            <a:t>Best value on Commercial Cloud </a:t>
          </a:r>
        </a:p>
      </dgm:t>
    </dgm:pt>
    <dgm:pt modelId="{9E4C38B6-8A48-5246-867F-FBAA76781796}" type="parTrans" cxnId="{9A506653-2FEB-2D4C-A635-4E2378B579DD}">
      <dgm:prSet/>
      <dgm:spPr/>
      <dgm:t>
        <a:bodyPr/>
        <a:lstStyle/>
        <a:p>
          <a:endParaRPr lang="en-GB"/>
        </a:p>
      </dgm:t>
    </dgm:pt>
    <dgm:pt modelId="{F875A897-67EA-1E47-A0BA-3BD32B5CA20E}" type="sibTrans" cxnId="{9A506653-2FEB-2D4C-A635-4E2378B579DD}">
      <dgm:prSet/>
      <dgm:spPr/>
      <dgm:t>
        <a:bodyPr/>
        <a:lstStyle/>
        <a:p>
          <a:endParaRPr lang="en-GB"/>
        </a:p>
      </dgm:t>
    </dgm:pt>
    <dgm:pt modelId="{8F437BCC-A2FA-7343-8D9D-5309C0EB2789}" type="pres">
      <dgm:prSet presAssocID="{E1714334-D76B-7F4B-AADA-B2D087A92AB7}" presName="Name0" presStyleCnt="0">
        <dgm:presLayoutVars>
          <dgm:chMax val="4"/>
          <dgm:resizeHandles val="exact"/>
        </dgm:presLayoutVars>
      </dgm:prSet>
      <dgm:spPr/>
    </dgm:pt>
    <dgm:pt modelId="{1456D9D3-CC19-6C4D-A9D5-6FE0701CA8DA}" type="pres">
      <dgm:prSet presAssocID="{E1714334-D76B-7F4B-AADA-B2D087A92AB7}" presName="ellipse" presStyleLbl="trBgShp" presStyleIdx="0" presStyleCnt="1"/>
      <dgm:spPr/>
    </dgm:pt>
    <dgm:pt modelId="{49A3C0C1-540D-7745-AC24-ACE1EBF3AED6}" type="pres">
      <dgm:prSet presAssocID="{E1714334-D76B-7F4B-AADA-B2D087A92AB7}" presName="arrow1" presStyleLbl="fgShp" presStyleIdx="0" presStyleCnt="1" custLinFactNeighborX="-1600"/>
      <dgm:spPr/>
    </dgm:pt>
    <dgm:pt modelId="{B1F29D68-6A08-5748-A232-A4ABD16071E3}" type="pres">
      <dgm:prSet presAssocID="{E1714334-D76B-7F4B-AADA-B2D087A92AB7}" presName="rectangle" presStyleLbl="revTx" presStyleIdx="0" presStyleCnt="1" custLinFactNeighborX="-334">
        <dgm:presLayoutVars>
          <dgm:bulletEnabled val="1"/>
        </dgm:presLayoutVars>
      </dgm:prSet>
      <dgm:spPr/>
    </dgm:pt>
    <dgm:pt modelId="{44414DAB-1ED5-2C42-A8F0-E458B9736076}" type="pres">
      <dgm:prSet presAssocID="{D81E42BC-EFD5-FA43-99BF-342B2694DDF0}" presName="item1" presStyleLbl="node1" presStyleIdx="0" presStyleCnt="3" custScaleX="100025">
        <dgm:presLayoutVars>
          <dgm:bulletEnabled val="1"/>
        </dgm:presLayoutVars>
      </dgm:prSet>
      <dgm:spPr/>
    </dgm:pt>
    <dgm:pt modelId="{4C81CB39-12EB-924D-A724-5E3ACF45F575}" type="pres">
      <dgm:prSet presAssocID="{347173FB-9DB9-BD4F-B8DC-1CB6AA4BB124}" presName="item2" presStyleLbl="node1" presStyleIdx="1" presStyleCnt="3">
        <dgm:presLayoutVars>
          <dgm:bulletEnabled val="1"/>
        </dgm:presLayoutVars>
      </dgm:prSet>
      <dgm:spPr/>
    </dgm:pt>
    <dgm:pt modelId="{1A872BDE-539C-464F-911D-23D1CC251DCB}" type="pres">
      <dgm:prSet presAssocID="{E0160882-7A16-2147-B42E-16461301E61F}" presName="item3" presStyleLbl="node1" presStyleIdx="2" presStyleCnt="3">
        <dgm:presLayoutVars>
          <dgm:bulletEnabled val="1"/>
        </dgm:presLayoutVars>
      </dgm:prSet>
      <dgm:spPr/>
    </dgm:pt>
    <dgm:pt modelId="{C3663A7C-1412-3545-B1AC-260EA1A2EDD3}" type="pres">
      <dgm:prSet presAssocID="{E1714334-D76B-7F4B-AADA-B2D087A92AB7}" presName="funnel" presStyleLbl="trAlignAcc1" presStyleIdx="0" presStyleCnt="1" custLinFactNeighborX="-285"/>
      <dgm:spPr/>
    </dgm:pt>
  </dgm:ptLst>
  <dgm:cxnLst>
    <dgm:cxn modelId="{5CCAF82C-6761-544B-A7A2-8EF2F489185B}" srcId="{E1714334-D76B-7F4B-AADA-B2D087A92AB7}" destId="{08E0C7E3-1CE9-9342-96DD-2FEDCC72039C}" srcOrd="0" destOrd="0" parTransId="{D0F735EF-DCBD-9345-BA69-D25EF805411A}" sibTransId="{38E11F8B-E2E7-5842-88E5-A49963981389}"/>
    <dgm:cxn modelId="{21BF3637-D7D2-E241-8EA9-461F89DAD2B4}" type="presOf" srcId="{E0160882-7A16-2147-B42E-16461301E61F}" destId="{B1F29D68-6A08-5748-A232-A4ABD16071E3}" srcOrd="0" destOrd="0" presId="urn:microsoft.com/office/officeart/2005/8/layout/funnel1"/>
    <dgm:cxn modelId="{9A506653-2FEB-2D4C-A635-4E2378B579DD}" srcId="{E1714334-D76B-7F4B-AADA-B2D087A92AB7}" destId="{E0160882-7A16-2147-B42E-16461301E61F}" srcOrd="3" destOrd="0" parTransId="{9E4C38B6-8A48-5246-867F-FBAA76781796}" sibTransId="{F875A897-67EA-1E47-A0BA-3BD32B5CA20E}"/>
    <dgm:cxn modelId="{0DB7B98A-DD4C-7749-A447-28A5697114B9}" type="presOf" srcId="{E1714334-D76B-7F4B-AADA-B2D087A92AB7}" destId="{8F437BCC-A2FA-7343-8D9D-5309C0EB2789}" srcOrd="0" destOrd="0" presId="urn:microsoft.com/office/officeart/2005/8/layout/funnel1"/>
    <dgm:cxn modelId="{91B7D88A-84FF-3845-8966-8218030531C5}" srcId="{E1714334-D76B-7F4B-AADA-B2D087A92AB7}" destId="{347173FB-9DB9-BD4F-B8DC-1CB6AA4BB124}" srcOrd="2" destOrd="0" parTransId="{B9A77A3A-8103-C440-A7FC-798246E8FE3D}" sibTransId="{E0D8C342-BFC6-AE4B-81D9-35A2183135B6}"/>
    <dgm:cxn modelId="{31B08FA1-2113-B642-9356-E411F7C7D23C}" type="presOf" srcId="{347173FB-9DB9-BD4F-B8DC-1CB6AA4BB124}" destId="{44414DAB-1ED5-2C42-A8F0-E458B9736076}" srcOrd="0" destOrd="0" presId="urn:microsoft.com/office/officeart/2005/8/layout/funnel1"/>
    <dgm:cxn modelId="{D62DDBB3-3BC7-EB4E-AAB6-DEC004CE4878}" type="presOf" srcId="{08E0C7E3-1CE9-9342-96DD-2FEDCC72039C}" destId="{1A872BDE-539C-464F-911D-23D1CC251DCB}" srcOrd="0" destOrd="0" presId="urn:microsoft.com/office/officeart/2005/8/layout/funnel1"/>
    <dgm:cxn modelId="{95E221C1-BB75-2C4E-A913-3D768D89038D}" srcId="{E1714334-D76B-7F4B-AADA-B2D087A92AB7}" destId="{D81E42BC-EFD5-FA43-99BF-342B2694DDF0}" srcOrd="1" destOrd="0" parTransId="{D0C41468-4217-C946-9BBB-C8FD0B527D37}" sibTransId="{C7AB3C99-1E6F-154C-8405-6B6356C8943E}"/>
    <dgm:cxn modelId="{C5372CD1-B980-5F4A-9577-D2A92F64A381}" type="presOf" srcId="{D81E42BC-EFD5-FA43-99BF-342B2694DDF0}" destId="{4C81CB39-12EB-924D-A724-5E3ACF45F575}" srcOrd="0" destOrd="0" presId="urn:microsoft.com/office/officeart/2005/8/layout/funnel1"/>
    <dgm:cxn modelId="{1CBAC293-6DA7-D647-B97E-799E1298597D}" type="presParOf" srcId="{8F437BCC-A2FA-7343-8D9D-5309C0EB2789}" destId="{1456D9D3-CC19-6C4D-A9D5-6FE0701CA8DA}" srcOrd="0" destOrd="0" presId="urn:microsoft.com/office/officeart/2005/8/layout/funnel1"/>
    <dgm:cxn modelId="{D06C730F-C579-6848-8704-D975750764A7}" type="presParOf" srcId="{8F437BCC-A2FA-7343-8D9D-5309C0EB2789}" destId="{49A3C0C1-540D-7745-AC24-ACE1EBF3AED6}" srcOrd="1" destOrd="0" presId="urn:microsoft.com/office/officeart/2005/8/layout/funnel1"/>
    <dgm:cxn modelId="{B86A4132-28C4-5940-9ADF-9D79C949CAC8}" type="presParOf" srcId="{8F437BCC-A2FA-7343-8D9D-5309C0EB2789}" destId="{B1F29D68-6A08-5748-A232-A4ABD16071E3}" srcOrd="2" destOrd="0" presId="urn:microsoft.com/office/officeart/2005/8/layout/funnel1"/>
    <dgm:cxn modelId="{8017EBF6-E57E-A541-AB15-9EC8C79D196E}" type="presParOf" srcId="{8F437BCC-A2FA-7343-8D9D-5309C0EB2789}" destId="{44414DAB-1ED5-2C42-A8F0-E458B9736076}" srcOrd="3" destOrd="0" presId="urn:microsoft.com/office/officeart/2005/8/layout/funnel1"/>
    <dgm:cxn modelId="{9F0A6609-0D40-5744-942D-6CBDD18D0E77}" type="presParOf" srcId="{8F437BCC-A2FA-7343-8D9D-5309C0EB2789}" destId="{4C81CB39-12EB-924D-A724-5E3ACF45F575}" srcOrd="4" destOrd="0" presId="urn:microsoft.com/office/officeart/2005/8/layout/funnel1"/>
    <dgm:cxn modelId="{E5E5F358-F43B-A849-AF6C-C5894B05C8A8}" type="presParOf" srcId="{8F437BCC-A2FA-7343-8D9D-5309C0EB2789}" destId="{1A872BDE-539C-464F-911D-23D1CC251DCB}" srcOrd="5" destOrd="0" presId="urn:microsoft.com/office/officeart/2005/8/layout/funnel1"/>
    <dgm:cxn modelId="{F763E9FC-0061-C74E-B556-928CB4D5E553}" type="presParOf" srcId="{8F437BCC-A2FA-7343-8D9D-5309C0EB2789}" destId="{C3663A7C-1412-3545-B1AC-260EA1A2EDD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D2E23-5DEE-CE4D-8B4D-BF2C88B8BEBD}" type="doc">
      <dgm:prSet loTypeId="urn:microsoft.com/office/officeart/2009/layout/CircleArrowProcess" loCatId="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0B31C8D-1170-4F46-B286-C2C93F8F059D}">
      <dgm:prSet phldrT="[Text]"/>
      <dgm:spPr/>
      <dgm:t>
        <a:bodyPr/>
        <a:lstStyle/>
        <a:p>
          <a:r>
            <a:rPr lang="en-GB" dirty="0"/>
            <a:t>Inventory -Strategize</a:t>
          </a:r>
        </a:p>
      </dgm:t>
    </dgm:pt>
    <dgm:pt modelId="{F18A97A7-5CBD-3247-AF9D-0DB2A8E1E3C9}" type="parTrans" cxnId="{310D7757-C50E-3643-810C-24A50F29D221}">
      <dgm:prSet/>
      <dgm:spPr/>
      <dgm:t>
        <a:bodyPr/>
        <a:lstStyle/>
        <a:p>
          <a:endParaRPr lang="en-GB"/>
        </a:p>
      </dgm:t>
    </dgm:pt>
    <dgm:pt modelId="{582EA803-FC73-AC4F-BF93-A8FDADA614C1}" type="sibTrans" cxnId="{310D7757-C50E-3643-810C-24A50F29D221}">
      <dgm:prSet/>
      <dgm:spPr/>
      <dgm:t>
        <a:bodyPr/>
        <a:lstStyle/>
        <a:p>
          <a:endParaRPr lang="en-GB"/>
        </a:p>
      </dgm:t>
    </dgm:pt>
    <dgm:pt modelId="{7ED18021-2D9C-C54B-953F-937A9DF3D8DD}">
      <dgm:prSet phldrT="[Text]"/>
      <dgm:spPr/>
      <dgm:t>
        <a:bodyPr/>
        <a:lstStyle/>
        <a:p>
          <a:r>
            <a:rPr lang="en-GB" dirty="0"/>
            <a:t>Evaluate - Select </a:t>
          </a:r>
        </a:p>
      </dgm:t>
    </dgm:pt>
    <dgm:pt modelId="{6D417C18-7F15-6D43-AE7E-AEAFD2063CDA}" type="parTrans" cxnId="{ED0AD284-5A0B-9748-BC73-BDF11CA50A74}">
      <dgm:prSet/>
      <dgm:spPr/>
      <dgm:t>
        <a:bodyPr/>
        <a:lstStyle/>
        <a:p>
          <a:endParaRPr lang="en-GB"/>
        </a:p>
      </dgm:t>
    </dgm:pt>
    <dgm:pt modelId="{89A43E50-9A98-034E-A533-431879DB58AC}" type="sibTrans" cxnId="{ED0AD284-5A0B-9748-BC73-BDF11CA50A74}">
      <dgm:prSet/>
      <dgm:spPr/>
      <dgm:t>
        <a:bodyPr/>
        <a:lstStyle/>
        <a:p>
          <a:endParaRPr lang="en-GB"/>
        </a:p>
      </dgm:t>
    </dgm:pt>
    <dgm:pt modelId="{8F006623-71B2-5249-9228-9168F3CCC40B}">
      <dgm:prSet phldrT="[Text]"/>
      <dgm:spPr/>
      <dgm:t>
        <a:bodyPr/>
        <a:lstStyle/>
        <a:p>
          <a:r>
            <a:rPr lang="en-GB" dirty="0"/>
            <a:t>Award - Contract</a:t>
          </a:r>
        </a:p>
      </dgm:t>
    </dgm:pt>
    <dgm:pt modelId="{9EFCDEC7-D7F7-9841-ACBA-78A1285142E9}" type="parTrans" cxnId="{E5BEB4EA-0DD2-8E48-92BC-7AFB7E86DF5F}">
      <dgm:prSet/>
      <dgm:spPr/>
      <dgm:t>
        <a:bodyPr/>
        <a:lstStyle/>
        <a:p>
          <a:endParaRPr lang="en-GB"/>
        </a:p>
      </dgm:t>
    </dgm:pt>
    <dgm:pt modelId="{763ABD6B-1276-0B49-86BF-F8E2ABFA7EE3}" type="sibTrans" cxnId="{E5BEB4EA-0DD2-8E48-92BC-7AFB7E86DF5F}">
      <dgm:prSet/>
      <dgm:spPr/>
      <dgm:t>
        <a:bodyPr/>
        <a:lstStyle/>
        <a:p>
          <a:endParaRPr lang="en-GB"/>
        </a:p>
      </dgm:t>
    </dgm:pt>
    <dgm:pt modelId="{761580C9-BAF0-4B42-A5E8-DA8CBCD7A735}" type="pres">
      <dgm:prSet presAssocID="{BC4D2E23-5DEE-CE4D-8B4D-BF2C88B8BEB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9BA68D7-BC7E-D040-9D7B-EC54868FA23B}" type="pres">
      <dgm:prSet presAssocID="{E0B31C8D-1170-4F46-B286-C2C93F8F059D}" presName="Accent1" presStyleCnt="0"/>
      <dgm:spPr/>
    </dgm:pt>
    <dgm:pt modelId="{57D99020-4F12-8343-856F-C16D3D5FC9BD}" type="pres">
      <dgm:prSet presAssocID="{E0B31C8D-1170-4F46-B286-C2C93F8F059D}" presName="Accent" presStyleLbl="node1" presStyleIdx="0" presStyleCnt="3"/>
      <dgm:spPr/>
    </dgm:pt>
    <dgm:pt modelId="{D932A3D6-AD3F-364B-9E99-3366789D94AB}" type="pres">
      <dgm:prSet presAssocID="{E0B31C8D-1170-4F46-B286-C2C93F8F059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F2BD231-B5C6-1C40-8A2E-6DDBA56DE428}" type="pres">
      <dgm:prSet presAssocID="{7ED18021-2D9C-C54B-953F-937A9DF3D8DD}" presName="Accent2" presStyleCnt="0"/>
      <dgm:spPr/>
    </dgm:pt>
    <dgm:pt modelId="{EFDCACA9-9206-1D4E-8705-FDD06664C3C3}" type="pres">
      <dgm:prSet presAssocID="{7ED18021-2D9C-C54B-953F-937A9DF3D8DD}" presName="Accent" presStyleLbl="node1" presStyleIdx="1" presStyleCnt="3" custLinFactNeighborY="1748"/>
      <dgm:spPr/>
    </dgm:pt>
    <dgm:pt modelId="{1E470F3A-7E62-0A4C-B305-952DBF5112EC}" type="pres">
      <dgm:prSet presAssocID="{7ED18021-2D9C-C54B-953F-937A9DF3D8D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1BC7D02-53CC-B947-B851-30D9CC0DAC3F}" type="pres">
      <dgm:prSet presAssocID="{8F006623-71B2-5249-9228-9168F3CCC40B}" presName="Accent3" presStyleCnt="0"/>
      <dgm:spPr/>
    </dgm:pt>
    <dgm:pt modelId="{DF4BBBE5-F661-284B-81CA-F3BCD13FEA93}" type="pres">
      <dgm:prSet presAssocID="{8F006623-71B2-5249-9228-9168F3CCC40B}" presName="Accent" presStyleLbl="node1" presStyleIdx="2" presStyleCnt="3"/>
      <dgm:spPr/>
    </dgm:pt>
    <dgm:pt modelId="{8E824699-E462-A34C-B5CC-097833B63B79}" type="pres">
      <dgm:prSet presAssocID="{8F006623-71B2-5249-9228-9168F3CCC40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224A531-1E25-2649-9657-2618493679DD}" type="presOf" srcId="{8F006623-71B2-5249-9228-9168F3CCC40B}" destId="{8E824699-E462-A34C-B5CC-097833B63B79}" srcOrd="0" destOrd="0" presId="urn:microsoft.com/office/officeart/2009/layout/CircleArrowProcess"/>
    <dgm:cxn modelId="{310D7757-C50E-3643-810C-24A50F29D221}" srcId="{BC4D2E23-5DEE-CE4D-8B4D-BF2C88B8BEBD}" destId="{E0B31C8D-1170-4F46-B286-C2C93F8F059D}" srcOrd="0" destOrd="0" parTransId="{F18A97A7-5CBD-3247-AF9D-0DB2A8E1E3C9}" sibTransId="{582EA803-FC73-AC4F-BF93-A8FDADA614C1}"/>
    <dgm:cxn modelId="{FB118B6A-6716-0345-8FCB-20F0F0E2A644}" type="presOf" srcId="{E0B31C8D-1170-4F46-B286-C2C93F8F059D}" destId="{D932A3D6-AD3F-364B-9E99-3366789D94AB}" srcOrd="0" destOrd="0" presId="urn:microsoft.com/office/officeart/2009/layout/CircleArrowProcess"/>
    <dgm:cxn modelId="{ED0AD284-5A0B-9748-BC73-BDF11CA50A74}" srcId="{BC4D2E23-5DEE-CE4D-8B4D-BF2C88B8BEBD}" destId="{7ED18021-2D9C-C54B-953F-937A9DF3D8DD}" srcOrd="1" destOrd="0" parTransId="{6D417C18-7F15-6D43-AE7E-AEAFD2063CDA}" sibTransId="{89A43E50-9A98-034E-A533-431879DB58AC}"/>
    <dgm:cxn modelId="{1A141693-F39B-2340-9B3F-AC27BB431DCF}" type="presOf" srcId="{7ED18021-2D9C-C54B-953F-937A9DF3D8DD}" destId="{1E470F3A-7E62-0A4C-B305-952DBF5112EC}" srcOrd="0" destOrd="0" presId="urn:microsoft.com/office/officeart/2009/layout/CircleArrowProcess"/>
    <dgm:cxn modelId="{1A4FD09B-82E0-6F47-86D4-DDBD36C35AF0}" type="presOf" srcId="{BC4D2E23-5DEE-CE4D-8B4D-BF2C88B8BEBD}" destId="{761580C9-BAF0-4B42-A5E8-DA8CBCD7A735}" srcOrd="0" destOrd="0" presId="urn:microsoft.com/office/officeart/2009/layout/CircleArrowProcess"/>
    <dgm:cxn modelId="{E5BEB4EA-0DD2-8E48-92BC-7AFB7E86DF5F}" srcId="{BC4D2E23-5DEE-CE4D-8B4D-BF2C88B8BEBD}" destId="{8F006623-71B2-5249-9228-9168F3CCC40B}" srcOrd="2" destOrd="0" parTransId="{9EFCDEC7-D7F7-9841-ACBA-78A1285142E9}" sibTransId="{763ABD6B-1276-0B49-86BF-F8E2ABFA7EE3}"/>
    <dgm:cxn modelId="{804F4D93-8A49-DE4E-A931-60EF20BF9A59}" type="presParOf" srcId="{761580C9-BAF0-4B42-A5E8-DA8CBCD7A735}" destId="{39BA68D7-BC7E-D040-9D7B-EC54868FA23B}" srcOrd="0" destOrd="0" presId="urn:microsoft.com/office/officeart/2009/layout/CircleArrowProcess"/>
    <dgm:cxn modelId="{1490B758-E6F0-ED40-B45C-71F556356BDD}" type="presParOf" srcId="{39BA68D7-BC7E-D040-9D7B-EC54868FA23B}" destId="{57D99020-4F12-8343-856F-C16D3D5FC9BD}" srcOrd="0" destOrd="0" presId="urn:microsoft.com/office/officeart/2009/layout/CircleArrowProcess"/>
    <dgm:cxn modelId="{3BDFB8B4-AA97-D841-8283-B321E8B20451}" type="presParOf" srcId="{761580C9-BAF0-4B42-A5E8-DA8CBCD7A735}" destId="{D932A3D6-AD3F-364B-9E99-3366789D94AB}" srcOrd="1" destOrd="0" presId="urn:microsoft.com/office/officeart/2009/layout/CircleArrowProcess"/>
    <dgm:cxn modelId="{3A4CFDF0-D222-CE49-8EEF-2CFF5BDC3AD3}" type="presParOf" srcId="{761580C9-BAF0-4B42-A5E8-DA8CBCD7A735}" destId="{BF2BD231-B5C6-1C40-8A2E-6DDBA56DE428}" srcOrd="2" destOrd="0" presId="urn:microsoft.com/office/officeart/2009/layout/CircleArrowProcess"/>
    <dgm:cxn modelId="{7D93661D-EEDF-104C-88F6-68E64A3459FC}" type="presParOf" srcId="{BF2BD231-B5C6-1C40-8A2E-6DDBA56DE428}" destId="{EFDCACA9-9206-1D4E-8705-FDD06664C3C3}" srcOrd="0" destOrd="0" presId="urn:microsoft.com/office/officeart/2009/layout/CircleArrowProcess"/>
    <dgm:cxn modelId="{C389B179-E8AB-BD49-B5B0-D4C5E219ABFB}" type="presParOf" srcId="{761580C9-BAF0-4B42-A5E8-DA8CBCD7A735}" destId="{1E470F3A-7E62-0A4C-B305-952DBF5112EC}" srcOrd="3" destOrd="0" presId="urn:microsoft.com/office/officeart/2009/layout/CircleArrowProcess"/>
    <dgm:cxn modelId="{E6176A64-7F22-2541-8447-C7DE953BB4C4}" type="presParOf" srcId="{761580C9-BAF0-4B42-A5E8-DA8CBCD7A735}" destId="{A1BC7D02-53CC-B947-B851-30D9CC0DAC3F}" srcOrd="4" destOrd="0" presId="urn:microsoft.com/office/officeart/2009/layout/CircleArrowProcess"/>
    <dgm:cxn modelId="{68B7103A-F386-4041-9188-61CB7690EB34}" type="presParOf" srcId="{A1BC7D02-53CC-B947-B851-30D9CC0DAC3F}" destId="{DF4BBBE5-F661-284B-81CA-F3BCD13FEA93}" srcOrd="0" destOrd="0" presId="urn:microsoft.com/office/officeart/2009/layout/CircleArrowProcess"/>
    <dgm:cxn modelId="{9F5883B3-5AF3-2E42-AC89-D583256E6419}" type="presParOf" srcId="{761580C9-BAF0-4B42-A5E8-DA8CBCD7A735}" destId="{8E824699-E462-A34C-B5CC-097833B63B7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1CAEF2-EECA-4BCB-80EE-ED7155FFEF64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0FFCC-FDFD-44A2-943F-B55AE880BF4E}">
      <dgm:prSet/>
      <dgm:spPr/>
      <dgm:t>
        <a:bodyPr/>
        <a:lstStyle/>
        <a:p>
          <a:pPr>
            <a:defRPr b="1"/>
          </a:pPr>
          <a:r>
            <a:rPr lang="en-US" dirty="0"/>
            <a:t>Jan.–Mar. 2023</a:t>
          </a:r>
        </a:p>
      </dgm:t>
    </dgm:pt>
    <dgm:pt modelId="{EB90E51C-11AD-4584-8A62-6F7107DA36CC}" type="parTrans" cxnId="{AB2DE9DB-09A5-46B7-8250-ECE1B6CF2357}">
      <dgm:prSet/>
      <dgm:spPr/>
      <dgm:t>
        <a:bodyPr/>
        <a:lstStyle/>
        <a:p>
          <a:endParaRPr lang="en-US"/>
        </a:p>
      </dgm:t>
    </dgm:pt>
    <dgm:pt modelId="{0D40995D-D6DF-4AE3-AEFA-67F680650C6D}" type="sibTrans" cxnId="{AB2DE9DB-09A5-46B7-8250-ECE1B6CF2357}">
      <dgm:prSet/>
      <dgm:spPr/>
      <dgm:t>
        <a:bodyPr/>
        <a:lstStyle/>
        <a:p>
          <a:endParaRPr lang="en-US"/>
        </a:p>
      </dgm:t>
    </dgm:pt>
    <dgm:pt modelId="{6D1E4B6E-0A33-4034-86AF-EBEC19587835}">
      <dgm:prSet/>
      <dgm:spPr/>
      <dgm:t>
        <a:bodyPr/>
        <a:lstStyle/>
        <a:p>
          <a:r>
            <a:rPr lang="en-US" dirty="0"/>
            <a:t>Establish procurement task force</a:t>
          </a:r>
        </a:p>
      </dgm:t>
    </dgm:pt>
    <dgm:pt modelId="{04578464-B3F8-4099-8DCE-F71207041679}" type="parTrans" cxnId="{F9943976-328D-463D-8D5C-F88DA5D583B9}">
      <dgm:prSet/>
      <dgm:spPr/>
      <dgm:t>
        <a:bodyPr/>
        <a:lstStyle/>
        <a:p>
          <a:endParaRPr lang="en-US"/>
        </a:p>
      </dgm:t>
    </dgm:pt>
    <dgm:pt modelId="{868C2526-1F4E-4A15-B70E-AD0C8CD672F1}" type="sibTrans" cxnId="{F9943976-328D-463D-8D5C-F88DA5D583B9}">
      <dgm:prSet/>
      <dgm:spPr/>
      <dgm:t>
        <a:bodyPr/>
        <a:lstStyle/>
        <a:p>
          <a:endParaRPr lang="en-US"/>
        </a:p>
      </dgm:t>
    </dgm:pt>
    <dgm:pt modelId="{A2B34FBD-30B0-4F82-83C0-6E2D39556756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bg1"/>
              </a:solidFill>
            </a:rPr>
            <a:t>Mar.–Nov. 2023</a:t>
          </a:r>
        </a:p>
      </dgm:t>
    </dgm:pt>
    <dgm:pt modelId="{D193B6A1-08D7-4B14-8EC7-7BC4055DAB83}" type="parTrans" cxnId="{F29AFF09-349A-4395-8A0E-ABDCD615F62A}">
      <dgm:prSet/>
      <dgm:spPr/>
      <dgm:t>
        <a:bodyPr/>
        <a:lstStyle/>
        <a:p>
          <a:endParaRPr lang="en-US"/>
        </a:p>
      </dgm:t>
    </dgm:pt>
    <dgm:pt modelId="{CAB657B8-BA08-4F8C-A0A1-245EAC5C8743}" type="sibTrans" cxnId="{F29AFF09-349A-4395-8A0E-ABDCD615F62A}">
      <dgm:prSet/>
      <dgm:spPr/>
      <dgm:t>
        <a:bodyPr/>
        <a:lstStyle/>
        <a:p>
          <a:endParaRPr lang="en-US"/>
        </a:p>
      </dgm:t>
    </dgm:pt>
    <dgm:pt modelId="{93FF972B-5F6E-4B28-A5F3-A1B95815689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Determine procurement strategy</a:t>
          </a:r>
        </a:p>
      </dgm:t>
    </dgm:pt>
    <dgm:pt modelId="{9C563F89-CFFF-43E4-8B52-66DD8E8CE209}" type="parTrans" cxnId="{DC469B38-9A09-4913-BC39-36463BB41C60}">
      <dgm:prSet/>
      <dgm:spPr/>
      <dgm:t>
        <a:bodyPr/>
        <a:lstStyle/>
        <a:p>
          <a:endParaRPr lang="en-US"/>
        </a:p>
      </dgm:t>
    </dgm:pt>
    <dgm:pt modelId="{1363C1E3-07C1-4026-BF3A-4E76F0BEED79}" type="sibTrans" cxnId="{DC469B38-9A09-4913-BC39-36463BB41C60}">
      <dgm:prSet/>
      <dgm:spPr/>
      <dgm:t>
        <a:bodyPr/>
        <a:lstStyle/>
        <a:p>
          <a:endParaRPr lang="en-US"/>
        </a:p>
      </dgm:t>
    </dgm:pt>
    <dgm:pt modelId="{4F70C914-069A-4931-B983-D1B0DD421085}">
      <dgm:prSet/>
      <dgm:spPr/>
      <dgm:t>
        <a:bodyPr/>
        <a:lstStyle/>
        <a:p>
          <a:pPr>
            <a:defRPr b="1"/>
          </a:pPr>
          <a:r>
            <a:rPr lang="en-US" dirty="0"/>
            <a:t>Dec. 2023</a:t>
          </a:r>
        </a:p>
      </dgm:t>
    </dgm:pt>
    <dgm:pt modelId="{B74F618C-18A8-493C-A5C3-C2AD86AEFF84}" type="parTrans" cxnId="{6D76BA00-A5EC-4696-BA76-15C81905538D}">
      <dgm:prSet/>
      <dgm:spPr/>
      <dgm:t>
        <a:bodyPr/>
        <a:lstStyle/>
        <a:p>
          <a:endParaRPr lang="en-US"/>
        </a:p>
      </dgm:t>
    </dgm:pt>
    <dgm:pt modelId="{29A8C660-54CA-4DA1-8701-1ACE7BD2A249}" type="sibTrans" cxnId="{6D76BA00-A5EC-4696-BA76-15C81905538D}">
      <dgm:prSet/>
      <dgm:spPr/>
      <dgm:t>
        <a:bodyPr/>
        <a:lstStyle/>
        <a:p>
          <a:endParaRPr lang="en-US"/>
        </a:p>
      </dgm:t>
    </dgm:pt>
    <dgm:pt modelId="{F8A7DD48-6BAD-444A-8BE1-3652371FBBDF}">
      <dgm:prSet/>
      <dgm:spPr/>
      <dgm:t>
        <a:bodyPr/>
        <a:lstStyle/>
        <a:p>
          <a:r>
            <a:rPr lang="en-US"/>
            <a:t>ITT ready</a:t>
          </a:r>
        </a:p>
      </dgm:t>
    </dgm:pt>
    <dgm:pt modelId="{0F1C3176-D1C5-4179-B686-5B466DFADA15}" type="parTrans" cxnId="{14419C34-19FD-4889-B419-1351585F63C0}">
      <dgm:prSet/>
      <dgm:spPr/>
      <dgm:t>
        <a:bodyPr/>
        <a:lstStyle/>
        <a:p>
          <a:endParaRPr lang="en-US"/>
        </a:p>
      </dgm:t>
    </dgm:pt>
    <dgm:pt modelId="{9A199A50-7BF4-46DD-99C2-1ACF15536F8B}" type="sibTrans" cxnId="{14419C34-19FD-4889-B419-1351585F63C0}">
      <dgm:prSet/>
      <dgm:spPr/>
      <dgm:t>
        <a:bodyPr/>
        <a:lstStyle/>
        <a:p>
          <a:endParaRPr lang="en-US"/>
        </a:p>
      </dgm:t>
    </dgm:pt>
    <dgm:pt modelId="{16C41C3A-F178-402B-8A11-7B679598A23B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chemeClr val="bg1"/>
              </a:solidFill>
            </a:rPr>
            <a:t>Jan. 2024</a:t>
          </a:r>
        </a:p>
      </dgm:t>
    </dgm:pt>
    <dgm:pt modelId="{D3EDEFF8-A285-4444-94E5-A3E452EEF285}" type="parTrans" cxnId="{24EF89A4-B0CD-4730-B1C6-290E94721204}">
      <dgm:prSet/>
      <dgm:spPr/>
      <dgm:t>
        <a:bodyPr/>
        <a:lstStyle/>
        <a:p>
          <a:endParaRPr lang="en-US"/>
        </a:p>
      </dgm:t>
    </dgm:pt>
    <dgm:pt modelId="{9F4578A1-FE7B-4145-99B4-D1242E8526C3}" type="sibTrans" cxnId="{24EF89A4-B0CD-4730-B1C6-290E94721204}">
      <dgm:prSet/>
      <dgm:spPr/>
      <dgm:t>
        <a:bodyPr/>
        <a:lstStyle/>
        <a:p>
          <a:endParaRPr lang="en-US"/>
        </a:p>
      </dgm:t>
    </dgm:pt>
    <dgm:pt modelId="{2BC6AFC0-36A6-4C9B-944E-A4D33DF21CC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Launch the procurement</a:t>
          </a:r>
        </a:p>
      </dgm:t>
    </dgm:pt>
    <dgm:pt modelId="{0F72DDCD-FCDB-497B-AD65-2FDB45BFF4D1}" type="parTrans" cxnId="{4B4BAEF9-A26F-4CBA-8879-55C887916B41}">
      <dgm:prSet/>
      <dgm:spPr/>
      <dgm:t>
        <a:bodyPr/>
        <a:lstStyle/>
        <a:p>
          <a:endParaRPr lang="en-US"/>
        </a:p>
      </dgm:t>
    </dgm:pt>
    <dgm:pt modelId="{5FEFEAC0-1FDA-4D32-9D66-00340BC9D53C}" type="sibTrans" cxnId="{4B4BAEF9-A26F-4CBA-8879-55C887916B41}">
      <dgm:prSet/>
      <dgm:spPr/>
      <dgm:t>
        <a:bodyPr/>
        <a:lstStyle/>
        <a:p>
          <a:endParaRPr lang="en-US"/>
        </a:p>
      </dgm:t>
    </dgm:pt>
    <dgm:pt modelId="{8C099356-E3AA-4781-9345-838F49D3C866}">
      <dgm:prSet/>
      <dgm:spPr/>
      <dgm:t>
        <a:bodyPr/>
        <a:lstStyle/>
        <a:p>
          <a:pPr>
            <a:defRPr b="1"/>
          </a:pPr>
          <a:r>
            <a:rPr lang="en-US"/>
            <a:t>Dec. 2024</a:t>
          </a:r>
        </a:p>
      </dgm:t>
    </dgm:pt>
    <dgm:pt modelId="{DB2EE84C-DCCF-4FDA-80D2-FA0EA1E6B97A}" type="parTrans" cxnId="{0DABA6E1-B54E-4C58-AECE-DC60D5609167}">
      <dgm:prSet/>
      <dgm:spPr/>
      <dgm:t>
        <a:bodyPr/>
        <a:lstStyle/>
        <a:p>
          <a:endParaRPr lang="en-US"/>
        </a:p>
      </dgm:t>
    </dgm:pt>
    <dgm:pt modelId="{45B36272-64C5-4CD0-BE2F-BB8A81A282AE}" type="sibTrans" cxnId="{0DABA6E1-B54E-4C58-AECE-DC60D5609167}">
      <dgm:prSet/>
      <dgm:spPr/>
      <dgm:t>
        <a:bodyPr/>
        <a:lstStyle/>
        <a:p>
          <a:endParaRPr lang="en-US"/>
        </a:p>
      </dgm:t>
    </dgm:pt>
    <dgm:pt modelId="{8EF0EE65-00DB-4FD2-8DFD-B4F8E43D13A5}">
      <dgm:prSet/>
      <dgm:spPr/>
      <dgm:t>
        <a:bodyPr/>
        <a:lstStyle/>
        <a:p>
          <a:r>
            <a:rPr lang="en-US" dirty="0"/>
            <a:t>OCRE II in place</a:t>
          </a:r>
        </a:p>
      </dgm:t>
    </dgm:pt>
    <dgm:pt modelId="{0AADC9F3-C9B9-4B88-8F6E-F7DC983572EF}" type="parTrans" cxnId="{2AD2D8BA-B6E0-4BC9-B66F-B8A5B91773A2}">
      <dgm:prSet/>
      <dgm:spPr/>
      <dgm:t>
        <a:bodyPr/>
        <a:lstStyle/>
        <a:p>
          <a:endParaRPr lang="en-US"/>
        </a:p>
      </dgm:t>
    </dgm:pt>
    <dgm:pt modelId="{AEF2CB55-2B6D-42A3-A3FD-2F2741335408}" type="sibTrans" cxnId="{2AD2D8BA-B6E0-4BC9-B66F-B8A5B91773A2}">
      <dgm:prSet/>
      <dgm:spPr/>
      <dgm:t>
        <a:bodyPr/>
        <a:lstStyle/>
        <a:p>
          <a:endParaRPr lang="en-US"/>
        </a:p>
      </dgm:t>
    </dgm:pt>
    <dgm:pt modelId="{B8DE28CC-6439-41CE-BA54-C4EA68AB6349}" type="pres">
      <dgm:prSet presAssocID="{861CAEF2-EECA-4BCB-80EE-ED7155FFEF64}" presName="root" presStyleCnt="0">
        <dgm:presLayoutVars>
          <dgm:chMax/>
          <dgm:chPref/>
          <dgm:animLvl val="lvl"/>
        </dgm:presLayoutVars>
      </dgm:prSet>
      <dgm:spPr/>
    </dgm:pt>
    <dgm:pt modelId="{568BA3C4-A9EB-4BB0-890F-5B20B03825FF}" type="pres">
      <dgm:prSet presAssocID="{861CAEF2-EECA-4BCB-80EE-ED7155FFEF64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0609BE87-187A-48FD-BA4F-01FACF6D8CAF}" type="pres">
      <dgm:prSet presAssocID="{861CAEF2-EECA-4BCB-80EE-ED7155FFEF64}" presName="nodes" presStyleCnt="0">
        <dgm:presLayoutVars>
          <dgm:chMax/>
          <dgm:chPref/>
          <dgm:animLvl val="lvl"/>
        </dgm:presLayoutVars>
      </dgm:prSet>
      <dgm:spPr/>
    </dgm:pt>
    <dgm:pt modelId="{26411119-6D1E-4EE5-81C1-DD5A9609180A}" type="pres">
      <dgm:prSet presAssocID="{7F60FFCC-FDFD-44A2-943F-B55AE880BF4E}" presName="composite" presStyleCnt="0"/>
      <dgm:spPr/>
    </dgm:pt>
    <dgm:pt modelId="{5FF11612-5EBF-4661-9AF8-9B97F97FA1A5}" type="pres">
      <dgm:prSet presAssocID="{7F60FFCC-FDFD-44A2-943F-B55AE880BF4E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2594C1D-9E28-4B55-9C32-60CF34872DC4}" type="pres">
      <dgm:prSet presAssocID="{7F60FFCC-FDFD-44A2-943F-B55AE880BF4E}" presName="DropPinPlaceHolder" presStyleCnt="0"/>
      <dgm:spPr/>
    </dgm:pt>
    <dgm:pt modelId="{FE4772A5-0E23-488D-83C8-79CC58C122BF}" type="pres">
      <dgm:prSet presAssocID="{7F60FFCC-FDFD-44A2-943F-B55AE880BF4E}" presName="DropPin" presStyleLbl="alignNode1" presStyleIdx="0" presStyleCnt="5"/>
      <dgm:spPr/>
    </dgm:pt>
    <dgm:pt modelId="{FCA58ED6-C9E7-469C-93D2-9526CDF052C1}" type="pres">
      <dgm:prSet presAssocID="{7F60FFCC-FDFD-44A2-943F-B55AE880BF4E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EF9ED95-8390-40B7-B101-B526B5FD4350}" type="pres">
      <dgm:prSet presAssocID="{7F60FFCC-FDFD-44A2-943F-B55AE880BF4E}" presName="L2TextContainer" presStyleLbl="revTx" presStyleIdx="0" presStyleCnt="10">
        <dgm:presLayoutVars>
          <dgm:bulletEnabled val="1"/>
        </dgm:presLayoutVars>
      </dgm:prSet>
      <dgm:spPr/>
    </dgm:pt>
    <dgm:pt modelId="{9056BD4D-89BD-4C90-8604-EF324E8C9F3A}" type="pres">
      <dgm:prSet presAssocID="{7F60FFCC-FDFD-44A2-943F-B55AE880BF4E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1C4D93B7-7086-4344-A6F5-E5A13D248124}" type="pres">
      <dgm:prSet presAssocID="{7F60FFCC-FDFD-44A2-943F-B55AE880BF4E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26D4963-01BD-48C2-B08B-C78A02A5CBC5}" type="pres">
      <dgm:prSet presAssocID="{7F60FFCC-FDFD-44A2-943F-B55AE880BF4E}" presName="EmptyPlaceHolder" presStyleCnt="0"/>
      <dgm:spPr/>
    </dgm:pt>
    <dgm:pt modelId="{C786801F-FA5F-4CFD-9039-F976E6BCB16E}" type="pres">
      <dgm:prSet presAssocID="{0D40995D-D6DF-4AE3-AEFA-67F680650C6D}" presName="spaceBetweenRectangles" presStyleCnt="0"/>
      <dgm:spPr/>
    </dgm:pt>
    <dgm:pt modelId="{CCC55B60-786B-47EA-BEB4-0D4DCD18117A}" type="pres">
      <dgm:prSet presAssocID="{A2B34FBD-30B0-4F82-83C0-6E2D39556756}" presName="composite" presStyleCnt="0"/>
      <dgm:spPr/>
    </dgm:pt>
    <dgm:pt modelId="{7E29EC06-05BA-4299-B0CF-D9D14EE14800}" type="pres">
      <dgm:prSet presAssocID="{A2B34FBD-30B0-4F82-83C0-6E2D39556756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BB0A49C-58AB-4997-A85D-EE65BBFAFE99}" type="pres">
      <dgm:prSet presAssocID="{A2B34FBD-30B0-4F82-83C0-6E2D39556756}" presName="DropPinPlaceHolder" presStyleCnt="0"/>
      <dgm:spPr/>
    </dgm:pt>
    <dgm:pt modelId="{A04A3657-E62F-482E-B2EA-195E48CB4B12}" type="pres">
      <dgm:prSet presAssocID="{A2B34FBD-30B0-4F82-83C0-6E2D39556756}" presName="DropPin" presStyleLbl="alignNode1" presStyleIdx="1" presStyleCnt="5"/>
      <dgm:spPr/>
    </dgm:pt>
    <dgm:pt modelId="{14052D98-3AC6-4F80-B134-907D088248F7}" type="pres">
      <dgm:prSet presAssocID="{A2B34FBD-30B0-4F82-83C0-6E2D39556756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78972AD-DA5B-4857-8CAF-5D17DDFC7D80}" type="pres">
      <dgm:prSet presAssocID="{A2B34FBD-30B0-4F82-83C0-6E2D39556756}" presName="L2TextContainer" presStyleLbl="revTx" presStyleIdx="2" presStyleCnt="10">
        <dgm:presLayoutVars>
          <dgm:bulletEnabled val="1"/>
        </dgm:presLayoutVars>
      </dgm:prSet>
      <dgm:spPr/>
    </dgm:pt>
    <dgm:pt modelId="{9D13EC71-2D26-4C3C-B9F0-CD3E9A0C3D1E}" type="pres">
      <dgm:prSet presAssocID="{A2B34FBD-30B0-4F82-83C0-6E2D39556756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8057D6BA-328B-43A9-B6A8-EB647E5495DE}" type="pres">
      <dgm:prSet presAssocID="{A2B34FBD-30B0-4F82-83C0-6E2D39556756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65A8A33-AF0E-46C0-9656-348695860666}" type="pres">
      <dgm:prSet presAssocID="{A2B34FBD-30B0-4F82-83C0-6E2D39556756}" presName="EmptyPlaceHolder" presStyleCnt="0"/>
      <dgm:spPr/>
    </dgm:pt>
    <dgm:pt modelId="{A58F3CD0-AB10-4E22-B150-06251FC743E7}" type="pres">
      <dgm:prSet presAssocID="{CAB657B8-BA08-4F8C-A0A1-245EAC5C8743}" presName="spaceBetweenRectangles" presStyleCnt="0"/>
      <dgm:spPr/>
    </dgm:pt>
    <dgm:pt modelId="{4A62DE6B-9082-4A0A-A12D-2D9BA204B045}" type="pres">
      <dgm:prSet presAssocID="{4F70C914-069A-4931-B983-D1B0DD421085}" presName="composite" presStyleCnt="0"/>
      <dgm:spPr/>
    </dgm:pt>
    <dgm:pt modelId="{91B4F5F4-CFD9-4778-96C5-A2EC6E6425BF}" type="pres">
      <dgm:prSet presAssocID="{4F70C914-069A-4931-B983-D1B0DD421085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2562D51-06C8-408C-A1A9-E044F1BD5EA6}" type="pres">
      <dgm:prSet presAssocID="{4F70C914-069A-4931-B983-D1B0DD421085}" presName="DropPinPlaceHolder" presStyleCnt="0"/>
      <dgm:spPr/>
    </dgm:pt>
    <dgm:pt modelId="{4FBAC87F-62E3-47DC-82A8-D79D11F2A9CF}" type="pres">
      <dgm:prSet presAssocID="{4F70C914-069A-4931-B983-D1B0DD421085}" presName="DropPin" presStyleLbl="alignNode1" presStyleIdx="2" presStyleCnt="5"/>
      <dgm:spPr/>
    </dgm:pt>
    <dgm:pt modelId="{46E2A80D-A349-4CE1-AC3F-B0CD57853F9A}" type="pres">
      <dgm:prSet presAssocID="{4F70C914-069A-4931-B983-D1B0DD42108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9461B22-BDBD-4507-A3CA-820DA5E04A8C}" type="pres">
      <dgm:prSet presAssocID="{4F70C914-069A-4931-B983-D1B0DD421085}" presName="L2TextContainer" presStyleLbl="revTx" presStyleIdx="4" presStyleCnt="10">
        <dgm:presLayoutVars>
          <dgm:bulletEnabled val="1"/>
        </dgm:presLayoutVars>
      </dgm:prSet>
      <dgm:spPr/>
    </dgm:pt>
    <dgm:pt modelId="{F0E6B308-2AA1-46CF-963E-128B71EFFBB7}" type="pres">
      <dgm:prSet presAssocID="{4F70C914-069A-4931-B983-D1B0DD42108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A9E9CA51-EAFB-487E-9139-500847FE5ACF}" type="pres">
      <dgm:prSet presAssocID="{4F70C914-069A-4931-B983-D1B0DD421085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D25BD48-0871-4D76-BBC5-7358D283DB2E}" type="pres">
      <dgm:prSet presAssocID="{4F70C914-069A-4931-B983-D1B0DD421085}" presName="EmptyPlaceHolder" presStyleCnt="0"/>
      <dgm:spPr/>
    </dgm:pt>
    <dgm:pt modelId="{1C015A6C-268C-4BE9-B637-64B5C7A6A53A}" type="pres">
      <dgm:prSet presAssocID="{29A8C660-54CA-4DA1-8701-1ACE7BD2A249}" presName="spaceBetweenRectangles" presStyleCnt="0"/>
      <dgm:spPr/>
    </dgm:pt>
    <dgm:pt modelId="{14D37112-BF6E-4DBD-8CEC-A7D1160632C2}" type="pres">
      <dgm:prSet presAssocID="{16C41C3A-F178-402B-8A11-7B679598A23B}" presName="composite" presStyleCnt="0"/>
      <dgm:spPr/>
    </dgm:pt>
    <dgm:pt modelId="{DA7AE8A0-E8CF-4CFF-B6C4-0319C7813AD0}" type="pres">
      <dgm:prSet presAssocID="{16C41C3A-F178-402B-8A11-7B679598A23B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31A57BA-4514-41E1-B36D-A358C92DA818}" type="pres">
      <dgm:prSet presAssocID="{16C41C3A-F178-402B-8A11-7B679598A23B}" presName="DropPinPlaceHolder" presStyleCnt="0"/>
      <dgm:spPr/>
    </dgm:pt>
    <dgm:pt modelId="{EF515CFD-25D2-4CF4-ADA3-D6EB03CFF159}" type="pres">
      <dgm:prSet presAssocID="{16C41C3A-F178-402B-8A11-7B679598A23B}" presName="DropPin" presStyleLbl="alignNode1" presStyleIdx="3" presStyleCnt="5"/>
      <dgm:spPr/>
    </dgm:pt>
    <dgm:pt modelId="{068565B3-6820-449B-A546-A6BFB487389F}" type="pres">
      <dgm:prSet presAssocID="{16C41C3A-F178-402B-8A11-7B679598A23B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E492482-3A97-47F4-A427-4FF8CC48B953}" type="pres">
      <dgm:prSet presAssocID="{16C41C3A-F178-402B-8A11-7B679598A23B}" presName="L2TextContainer" presStyleLbl="revTx" presStyleIdx="6" presStyleCnt="10">
        <dgm:presLayoutVars>
          <dgm:bulletEnabled val="1"/>
        </dgm:presLayoutVars>
      </dgm:prSet>
      <dgm:spPr/>
    </dgm:pt>
    <dgm:pt modelId="{F808FE9D-CC2A-4C10-90F8-DF744F715DA6}" type="pres">
      <dgm:prSet presAssocID="{16C41C3A-F178-402B-8A11-7B679598A23B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2426CA40-BB52-46FE-B611-D7B7AE9778D6}" type="pres">
      <dgm:prSet presAssocID="{16C41C3A-F178-402B-8A11-7B679598A23B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0889D82-5621-4067-AF9D-576E41C62F46}" type="pres">
      <dgm:prSet presAssocID="{16C41C3A-F178-402B-8A11-7B679598A23B}" presName="EmptyPlaceHolder" presStyleCnt="0"/>
      <dgm:spPr/>
    </dgm:pt>
    <dgm:pt modelId="{63B0684D-AF58-4891-B177-419915425FF7}" type="pres">
      <dgm:prSet presAssocID="{9F4578A1-FE7B-4145-99B4-D1242E8526C3}" presName="spaceBetweenRectangles" presStyleCnt="0"/>
      <dgm:spPr/>
    </dgm:pt>
    <dgm:pt modelId="{AC733CE0-AAD3-4DB6-B3DC-0D238661EFE4}" type="pres">
      <dgm:prSet presAssocID="{8C099356-E3AA-4781-9345-838F49D3C866}" presName="composite" presStyleCnt="0"/>
      <dgm:spPr/>
    </dgm:pt>
    <dgm:pt modelId="{CC9F3E5B-54D6-40F5-ABA4-8C5B6C77BD7A}" type="pres">
      <dgm:prSet presAssocID="{8C099356-E3AA-4781-9345-838F49D3C866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6E37D30-AF46-4AA6-9CF4-64EB432EA83B}" type="pres">
      <dgm:prSet presAssocID="{8C099356-E3AA-4781-9345-838F49D3C866}" presName="DropPinPlaceHolder" presStyleCnt="0"/>
      <dgm:spPr/>
    </dgm:pt>
    <dgm:pt modelId="{7FCEDCD5-B9F9-487A-A0FE-F7AFC8DF4814}" type="pres">
      <dgm:prSet presAssocID="{8C099356-E3AA-4781-9345-838F49D3C866}" presName="DropPin" presStyleLbl="alignNode1" presStyleIdx="4" presStyleCnt="5"/>
      <dgm:spPr/>
    </dgm:pt>
    <dgm:pt modelId="{246CFF03-957D-4756-99CC-135CB101E186}" type="pres">
      <dgm:prSet presAssocID="{8C099356-E3AA-4781-9345-838F49D3C866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387CB16-B342-4291-8382-A6586D4C648D}" type="pres">
      <dgm:prSet presAssocID="{8C099356-E3AA-4781-9345-838F49D3C866}" presName="L2TextContainer" presStyleLbl="revTx" presStyleIdx="8" presStyleCnt="10">
        <dgm:presLayoutVars>
          <dgm:bulletEnabled val="1"/>
        </dgm:presLayoutVars>
      </dgm:prSet>
      <dgm:spPr/>
    </dgm:pt>
    <dgm:pt modelId="{AD57F4F5-912F-414E-99C0-A5E9F98F6FD3}" type="pres">
      <dgm:prSet presAssocID="{8C099356-E3AA-4781-9345-838F49D3C866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C94FA419-F498-4835-9438-3EFF07FF2152}" type="pres">
      <dgm:prSet presAssocID="{8C099356-E3AA-4781-9345-838F49D3C866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27B4559-CBCB-412A-8311-E18D58B869AE}" type="pres">
      <dgm:prSet presAssocID="{8C099356-E3AA-4781-9345-838F49D3C866}" presName="EmptyPlaceHolder" presStyleCnt="0"/>
      <dgm:spPr/>
    </dgm:pt>
  </dgm:ptLst>
  <dgm:cxnLst>
    <dgm:cxn modelId="{6D76BA00-A5EC-4696-BA76-15C81905538D}" srcId="{861CAEF2-EECA-4BCB-80EE-ED7155FFEF64}" destId="{4F70C914-069A-4931-B983-D1B0DD421085}" srcOrd="2" destOrd="0" parTransId="{B74F618C-18A8-493C-A5C3-C2AD86AEFF84}" sibTransId="{29A8C660-54CA-4DA1-8701-1ACE7BD2A249}"/>
    <dgm:cxn modelId="{F29AFF09-349A-4395-8A0E-ABDCD615F62A}" srcId="{861CAEF2-EECA-4BCB-80EE-ED7155FFEF64}" destId="{A2B34FBD-30B0-4F82-83C0-6E2D39556756}" srcOrd="1" destOrd="0" parTransId="{D193B6A1-08D7-4B14-8EC7-7BC4055DAB83}" sibTransId="{CAB657B8-BA08-4F8C-A0A1-245EAC5C8743}"/>
    <dgm:cxn modelId="{D941C413-385F-4CE5-A3FD-0EC758DC2022}" type="presOf" srcId="{8C099356-E3AA-4781-9345-838F49D3C866}" destId="{AD57F4F5-912F-414E-99C0-A5E9F98F6FD3}" srcOrd="0" destOrd="0" presId="urn:microsoft.com/office/officeart/2017/3/layout/DropPinTimeline"/>
    <dgm:cxn modelId="{AB6B8418-53CB-44D8-BE9F-AC282F090ACA}" type="presOf" srcId="{861CAEF2-EECA-4BCB-80EE-ED7155FFEF64}" destId="{B8DE28CC-6439-41CE-BA54-C4EA68AB6349}" srcOrd="0" destOrd="0" presId="urn:microsoft.com/office/officeart/2017/3/layout/DropPinTimeline"/>
    <dgm:cxn modelId="{1E497D26-5785-4EA6-9D1C-9EDBCD6B1C44}" type="presOf" srcId="{7F60FFCC-FDFD-44A2-943F-B55AE880BF4E}" destId="{9056BD4D-89BD-4C90-8604-EF324E8C9F3A}" srcOrd="0" destOrd="0" presId="urn:microsoft.com/office/officeart/2017/3/layout/DropPinTimeline"/>
    <dgm:cxn modelId="{32CEE527-AD73-418B-90A9-09D529B67DB1}" type="presOf" srcId="{F8A7DD48-6BAD-444A-8BE1-3652371FBBDF}" destId="{79461B22-BDBD-4507-A3CA-820DA5E04A8C}" srcOrd="0" destOrd="0" presId="urn:microsoft.com/office/officeart/2017/3/layout/DropPinTimeline"/>
    <dgm:cxn modelId="{14419C34-19FD-4889-B419-1351585F63C0}" srcId="{4F70C914-069A-4931-B983-D1B0DD421085}" destId="{F8A7DD48-6BAD-444A-8BE1-3652371FBBDF}" srcOrd="0" destOrd="0" parTransId="{0F1C3176-D1C5-4179-B686-5B466DFADA15}" sibTransId="{9A199A50-7BF4-46DD-99C2-1ACF15536F8B}"/>
    <dgm:cxn modelId="{DC469B38-9A09-4913-BC39-36463BB41C60}" srcId="{A2B34FBD-30B0-4F82-83C0-6E2D39556756}" destId="{93FF972B-5F6E-4B28-A5F3-A1B958156896}" srcOrd="0" destOrd="0" parTransId="{9C563F89-CFFF-43E4-8B52-66DD8E8CE209}" sibTransId="{1363C1E3-07C1-4026-BF3A-4E76F0BEED79}"/>
    <dgm:cxn modelId="{C881536C-717E-469B-8DE2-332774036A5C}" type="presOf" srcId="{8EF0EE65-00DB-4FD2-8DFD-B4F8E43D13A5}" destId="{C387CB16-B342-4291-8382-A6586D4C648D}" srcOrd="0" destOrd="0" presId="urn:microsoft.com/office/officeart/2017/3/layout/DropPinTimeline"/>
    <dgm:cxn modelId="{F9943976-328D-463D-8D5C-F88DA5D583B9}" srcId="{7F60FFCC-FDFD-44A2-943F-B55AE880BF4E}" destId="{6D1E4B6E-0A33-4034-86AF-EBEC19587835}" srcOrd="0" destOrd="0" parTransId="{04578464-B3F8-4099-8DCE-F71207041679}" sibTransId="{868C2526-1F4E-4A15-B70E-AD0C8CD672F1}"/>
    <dgm:cxn modelId="{5E4E998D-0270-493A-BD3A-32F363915BA9}" type="presOf" srcId="{6D1E4B6E-0A33-4034-86AF-EBEC19587835}" destId="{2EF9ED95-8390-40B7-B101-B526B5FD4350}" srcOrd="0" destOrd="0" presId="urn:microsoft.com/office/officeart/2017/3/layout/DropPinTimeline"/>
    <dgm:cxn modelId="{73B701A3-95E6-5F4B-8884-5C9018B5B1C4}" type="presOf" srcId="{93FF972B-5F6E-4B28-A5F3-A1B958156896}" destId="{578972AD-DA5B-4857-8CAF-5D17DDFC7D80}" srcOrd="0" destOrd="0" presId="urn:microsoft.com/office/officeart/2017/3/layout/DropPinTimeline"/>
    <dgm:cxn modelId="{24EF89A4-B0CD-4730-B1C6-290E94721204}" srcId="{861CAEF2-EECA-4BCB-80EE-ED7155FFEF64}" destId="{16C41C3A-F178-402B-8A11-7B679598A23B}" srcOrd="3" destOrd="0" parTransId="{D3EDEFF8-A285-4444-94E5-A3E452EEF285}" sibTransId="{9F4578A1-FE7B-4145-99B4-D1242E8526C3}"/>
    <dgm:cxn modelId="{126095A7-E2E8-40ED-A96C-7B29A553A6CA}" type="presOf" srcId="{2BC6AFC0-36A6-4C9B-944E-A4D33DF21CC6}" destId="{EE492482-3A97-47F4-A427-4FF8CC48B953}" srcOrd="0" destOrd="0" presId="urn:microsoft.com/office/officeart/2017/3/layout/DropPinTimeline"/>
    <dgm:cxn modelId="{2AD2D8BA-B6E0-4BC9-B66F-B8A5B91773A2}" srcId="{8C099356-E3AA-4781-9345-838F49D3C866}" destId="{8EF0EE65-00DB-4FD2-8DFD-B4F8E43D13A5}" srcOrd="0" destOrd="0" parTransId="{0AADC9F3-C9B9-4B88-8F6E-F7DC983572EF}" sibTransId="{AEF2CB55-2B6D-42A3-A3FD-2F2741335408}"/>
    <dgm:cxn modelId="{AB2DE9DB-09A5-46B7-8250-ECE1B6CF2357}" srcId="{861CAEF2-EECA-4BCB-80EE-ED7155FFEF64}" destId="{7F60FFCC-FDFD-44A2-943F-B55AE880BF4E}" srcOrd="0" destOrd="0" parTransId="{EB90E51C-11AD-4584-8A62-6F7107DA36CC}" sibTransId="{0D40995D-D6DF-4AE3-AEFA-67F680650C6D}"/>
    <dgm:cxn modelId="{0DABA6E1-B54E-4C58-AECE-DC60D5609167}" srcId="{861CAEF2-EECA-4BCB-80EE-ED7155FFEF64}" destId="{8C099356-E3AA-4781-9345-838F49D3C866}" srcOrd="4" destOrd="0" parTransId="{DB2EE84C-DCCF-4FDA-80D2-FA0EA1E6B97A}" sibTransId="{45B36272-64C5-4CD0-BE2F-BB8A81A282AE}"/>
    <dgm:cxn modelId="{B91B94E6-24BB-4937-BAED-73E13256A2CC}" type="presOf" srcId="{4F70C914-069A-4931-B983-D1B0DD421085}" destId="{F0E6B308-2AA1-46CF-963E-128B71EFFBB7}" srcOrd="0" destOrd="0" presId="urn:microsoft.com/office/officeart/2017/3/layout/DropPinTimeline"/>
    <dgm:cxn modelId="{720675F2-DE81-426D-89DE-19BE22345E10}" type="presOf" srcId="{16C41C3A-F178-402B-8A11-7B679598A23B}" destId="{F808FE9D-CC2A-4C10-90F8-DF744F715DA6}" srcOrd="0" destOrd="0" presId="urn:microsoft.com/office/officeart/2017/3/layout/DropPinTimeline"/>
    <dgm:cxn modelId="{4B4BAEF9-A26F-4CBA-8879-55C887916B41}" srcId="{16C41C3A-F178-402B-8A11-7B679598A23B}" destId="{2BC6AFC0-36A6-4C9B-944E-A4D33DF21CC6}" srcOrd="0" destOrd="0" parTransId="{0F72DDCD-FCDB-497B-AD65-2FDB45BFF4D1}" sibTransId="{5FEFEAC0-1FDA-4D32-9D66-00340BC9D53C}"/>
    <dgm:cxn modelId="{1C53CDF9-A7B1-462E-9129-4E25FCE39BA7}" type="presOf" srcId="{A2B34FBD-30B0-4F82-83C0-6E2D39556756}" destId="{9D13EC71-2D26-4C3C-B9F0-CD3E9A0C3D1E}" srcOrd="0" destOrd="0" presId="urn:microsoft.com/office/officeart/2017/3/layout/DropPinTimeline"/>
    <dgm:cxn modelId="{99F3F9AE-5282-45E1-AAAA-1F7BE6320E01}" type="presParOf" srcId="{B8DE28CC-6439-41CE-BA54-C4EA68AB6349}" destId="{568BA3C4-A9EB-4BB0-890F-5B20B03825FF}" srcOrd="0" destOrd="0" presId="urn:microsoft.com/office/officeart/2017/3/layout/DropPinTimeline"/>
    <dgm:cxn modelId="{6E0960D4-6D89-41B4-A811-E7C47347440F}" type="presParOf" srcId="{B8DE28CC-6439-41CE-BA54-C4EA68AB6349}" destId="{0609BE87-187A-48FD-BA4F-01FACF6D8CAF}" srcOrd="1" destOrd="0" presId="urn:microsoft.com/office/officeart/2017/3/layout/DropPinTimeline"/>
    <dgm:cxn modelId="{77E599E4-CE68-4622-8A39-2FFDE37749F8}" type="presParOf" srcId="{0609BE87-187A-48FD-BA4F-01FACF6D8CAF}" destId="{26411119-6D1E-4EE5-81C1-DD5A9609180A}" srcOrd="0" destOrd="0" presId="urn:microsoft.com/office/officeart/2017/3/layout/DropPinTimeline"/>
    <dgm:cxn modelId="{0F7E2885-B619-40C0-BB15-E1E8A34C76E1}" type="presParOf" srcId="{26411119-6D1E-4EE5-81C1-DD5A9609180A}" destId="{5FF11612-5EBF-4661-9AF8-9B97F97FA1A5}" srcOrd="0" destOrd="0" presId="urn:microsoft.com/office/officeart/2017/3/layout/DropPinTimeline"/>
    <dgm:cxn modelId="{86C09085-4965-422B-ACD5-3EF5FEAC430E}" type="presParOf" srcId="{26411119-6D1E-4EE5-81C1-DD5A9609180A}" destId="{82594C1D-9E28-4B55-9C32-60CF34872DC4}" srcOrd="1" destOrd="0" presId="urn:microsoft.com/office/officeart/2017/3/layout/DropPinTimeline"/>
    <dgm:cxn modelId="{BC7A15CC-9EE4-424E-AB8A-68AC7A4FCAE3}" type="presParOf" srcId="{82594C1D-9E28-4B55-9C32-60CF34872DC4}" destId="{FE4772A5-0E23-488D-83C8-79CC58C122BF}" srcOrd="0" destOrd="0" presId="urn:microsoft.com/office/officeart/2017/3/layout/DropPinTimeline"/>
    <dgm:cxn modelId="{14D7CD01-B141-4581-8681-15324CB8F95E}" type="presParOf" srcId="{82594C1D-9E28-4B55-9C32-60CF34872DC4}" destId="{FCA58ED6-C9E7-469C-93D2-9526CDF052C1}" srcOrd="1" destOrd="0" presId="urn:microsoft.com/office/officeart/2017/3/layout/DropPinTimeline"/>
    <dgm:cxn modelId="{BA433AD7-BC3C-4D06-8FE1-B084FF2DD10E}" type="presParOf" srcId="{26411119-6D1E-4EE5-81C1-DD5A9609180A}" destId="{2EF9ED95-8390-40B7-B101-B526B5FD4350}" srcOrd="2" destOrd="0" presId="urn:microsoft.com/office/officeart/2017/3/layout/DropPinTimeline"/>
    <dgm:cxn modelId="{12DA4130-6C4F-4CDA-A13B-5E0EC7FD58F8}" type="presParOf" srcId="{26411119-6D1E-4EE5-81C1-DD5A9609180A}" destId="{9056BD4D-89BD-4C90-8604-EF324E8C9F3A}" srcOrd="3" destOrd="0" presId="urn:microsoft.com/office/officeart/2017/3/layout/DropPinTimeline"/>
    <dgm:cxn modelId="{3D1AE243-FF09-49B3-B1D6-10468D3B5EEE}" type="presParOf" srcId="{26411119-6D1E-4EE5-81C1-DD5A9609180A}" destId="{1C4D93B7-7086-4344-A6F5-E5A13D248124}" srcOrd="4" destOrd="0" presId="urn:microsoft.com/office/officeart/2017/3/layout/DropPinTimeline"/>
    <dgm:cxn modelId="{C481D070-3BFB-4680-B100-E9E34EFDE159}" type="presParOf" srcId="{26411119-6D1E-4EE5-81C1-DD5A9609180A}" destId="{526D4963-01BD-48C2-B08B-C78A02A5CBC5}" srcOrd="5" destOrd="0" presId="urn:microsoft.com/office/officeart/2017/3/layout/DropPinTimeline"/>
    <dgm:cxn modelId="{74E7A9C7-60B3-4A18-ABE6-77F5C900E496}" type="presParOf" srcId="{0609BE87-187A-48FD-BA4F-01FACF6D8CAF}" destId="{C786801F-FA5F-4CFD-9039-F976E6BCB16E}" srcOrd="1" destOrd="0" presId="urn:microsoft.com/office/officeart/2017/3/layout/DropPinTimeline"/>
    <dgm:cxn modelId="{3D06B64C-1146-4CB1-BF39-2461B54AAED8}" type="presParOf" srcId="{0609BE87-187A-48FD-BA4F-01FACF6D8CAF}" destId="{CCC55B60-786B-47EA-BEB4-0D4DCD18117A}" srcOrd="2" destOrd="0" presId="urn:microsoft.com/office/officeart/2017/3/layout/DropPinTimeline"/>
    <dgm:cxn modelId="{C62E927D-0CBC-4903-91C9-80851D3E08F2}" type="presParOf" srcId="{CCC55B60-786B-47EA-BEB4-0D4DCD18117A}" destId="{7E29EC06-05BA-4299-B0CF-D9D14EE14800}" srcOrd="0" destOrd="0" presId="urn:microsoft.com/office/officeart/2017/3/layout/DropPinTimeline"/>
    <dgm:cxn modelId="{D5831C3A-86B7-45D5-9BED-4C0A039B0A80}" type="presParOf" srcId="{CCC55B60-786B-47EA-BEB4-0D4DCD18117A}" destId="{5BB0A49C-58AB-4997-A85D-EE65BBFAFE99}" srcOrd="1" destOrd="0" presId="urn:microsoft.com/office/officeart/2017/3/layout/DropPinTimeline"/>
    <dgm:cxn modelId="{DE492712-9EB3-4F25-A90E-E1902F78FE01}" type="presParOf" srcId="{5BB0A49C-58AB-4997-A85D-EE65BBFAFE99}" destId="{A04A3657-E62F-482E-B2EA-195E48CB4B12}" srcOrd="0" destOrd="0" presId="urn:microsoft.com/office/officeart/2017/3/layout/DropPinTimeline"/>
    <dgm:cxn modelId="{49FA6FB4-89D2-43CD-A64B-883518CE4E21}" type="presParOf" srcId="{5BB0A49C-58AB-4997-A85D-EE65BBFAFE99}" destId="{14052D98-3AC6-4F80-B134-907D088248F7}" srcOrd="1" destOrd="0" presId="urn:microsoft.com/office/officeart/2017/3/layout/DropPinTimeline"/>
    <dgm:cxn modelId="{26B9E845-5921-4634-A693-C6FFA9E410CC}" type="presParOf" srcId="{CCC55B60-786B-47EA-BEB4-0D4DCD18117A}" destId="{578972AD-DA5B-4857-8CAF-5D17DDFC7D80}" srcOrd="2" destOrd="0" presId="urn:microsoft.com/office/officeart/2017/3/layout/DropPinTimeline"/>
    <dgm:cxn modelId="{9258CBB5-15F7-4926-8DD4-D76BBA3F7B85}" type="presParOf" srcId="{CCC55B60-786B-47EA-BEB4-0D4DCD18117A}" destId="{9D13EC71-2D26-4C3C-B9F0-CD3E9A0C3D1E}" srcOrd="3" destOrd="0" presId="urn:microsoft.com/office/officeart/2017/3/layout/DropPinTimeline"/>
    <dgm:cxn modelId="{9414C2A6-6160-410A-891D-BFDD330C4498}" type="presParOf" srcId="{CCC55B60-786B-47EA-BEB4-0D4DCD18117A}" destId="{8057D6BA-328B-43A9-B6A8-EB647E5495DE}" srcOrd="4" destOrd="0" presId="urn:microsoft.com/office/officeart/2017/3/layout/DropPinTimeline"/>
    <dgm:cxn modelId="{0F0CA7C5-D062-4B27-A337-F51628C1814C}" type="presParOf" srcId="{CCC55B60-786B-47EA-BEB4-0D4DCD18117A}" destId="{765A8A33-AF0E-46C0-9656-348695860666}" srcOrd="5" destOrd="0" presId="urn:microsoft.com/office/officeart/2017/3/layout/DropPinTimeline"/>
    <dgm:cxn modelId="{45676892-31D8-489B-830E-6BDBD23350B0}" type="presParOf" srcId="{0609BE87-187A-48FD-BA4F-01FACF6D8CAF}" destId="{A58F3CD0-AB10-4E22-B150-06251FC743E7}" srcOrd="3" destOrd="0" presId="urn:microsoft.com/office/officeart/2017/3/layout/DropPinTimeline"/>
    <dgm:cxn modelId="{559BDE7D-E2D7-40FE-9C96-77F1BDB804BC}" type="presParOf" srcId="{0609BE87-187A-48FD-BA4F-01FACF6D8CAF}" destId="{4A62DE6B-9082-4A0A-A12D-2D9BA204B045}" srcOrd="4" destOrd="0" presId="urn:microsoft.com/office/officeart/2017/3/layout/DropPinTimeline"/>
    <dgm:cxn modelId="{D4A44E9F-9C61-4F7E-9460-0F3C0030B66B}" type="presParOf" srcId="{4A62DE6B-9082-4A0A-A12D-2D9BA204B045}" destId="{91B4F5F4-CFD9-4778-96C5-A2EC6E6425BF}" srcOrd="0" destOrd="0" presId="urn:microsoft.com/office/officeart/2017/3/layout/DropPinTimeline"/>
    <dgm:cxn modelId="{0F16DD68-26FC-4378-B12F-6783F622C764}" type="presParOf" srcId="{4A62DE6B-9082-4A0A-A12D-2D9BA204B045}" destId="{F2562D51-06C8-408C-A1A9-E044F1BD5EA6}" srcOrd="1" destOrd="0" presId="urn:microsoft.com/office/officeart/2017/3/layout/DropPinTimeline"/>
    <dgm:cxn modelId="{D5F095EB-5264-49F0-B353-9AB20D737FAD}" type="presParOf" srcId="{F2562D51-06C8-408C-A1A9-E044F1BD5EA6}" destId="{4FBAC87F-62E3-47DC-82A8-D79D11F2A9CF}" srcOrd="0" destOrd="0" presId="urn:microsoft.com/office/officeart/2017/3/layout/DropPinTimeline"/>
    <dgm:cxn modelId="{5798844B-6F0C-4707-AFC4-226E699E845A}" type="presParOf" srcId="{F2562D51-06C8-408C-A1A9-E044F1BD5EA6}" destId="{46E2A80D-A349-4CE1-AC3F-B0CD57853F9A}" srcOrd="1" destOrd="0" presId="urn:microsoft.com/office/officeart/2017/3/layout/DropPinTimeline"/>
    <dgm:cxn modelId="{DD798ABB-FE82-48D8-B81F-00EE92663AC0}" type="presParOf" srcId="{4A62DE6B-9082-4A0A-A12D-2D9BA204B045}" destId="{79461B22-BDBD-4507-A3CA-820DA5E04A8C}" srcOrd="2" destOrd="0" presId="urn:microsoft.com/office/officeart/2017/3/layout/DropPinTimeline"/>
    <dgm:cxn modelId="{A25CEFB7-AC76-4FDF-A60C-C2E249B8C918}" type="presParOf" srcId="{4A62DE6B-9082-4A0A-A12D-2D9BA204B045}" destId="{F0E6B308-2AA1-46CF-963E-128B71EFFBB7}" srcOrd="3" destOrd="0" presId="urn:microsoft.com/office/officeart/2017/3/layout/DropPinTimeline"/>
    <dgm:cxn modelId="{F7613806-8C75-4507-8A34-9942571705EA}" type="presParOf" srcId="{4A62DE6B-9082-4A0A-A12D-2D9BA204B045}" destId="{A9E9CA51-EAFB-487E-9139-500847FE5ACF}" srcOrd="4" destOrd="0" presId="urn:microsoft.com/office/officeart/2017/3/layout/DropPinTimeline"/>
    <dgm:cxn modelId="{401E1822-5D43-4747-9F39-D5C4636A1CB9}" type="presParOf" srcId="{4A62DE6B-9082-4A0A-A12D-2D9BA204B045}" destId="{5D25BD48-0871-4D76-BBC5-7358D283DB2E}" srcOrd="5" destOrd="0" presId="urn:microsoft.com/office/officeart/2017/3/layout/DropPinTimeline"/>
    <dgm:cxn modelId="{E7A08444-806F-41C5-BE13-BBFA915DE62A}" type="presParOf" srcId="{0609BE87-187A-48FD-BA4F-01FACF6D8CAF}" destId="{1C015A6C-268C-4BE9-B637-64B5C7A6A53A}" srcOrd="5" destOrd="0" presId="urn:microsoft.com/office/officeart/2017/3/layout/DropPinTimeline"/>
    <dgm:cxn modelId="{F91779FF-F928-4717-8E59-1792666123A6}" type="presParOf" srcId="{0609BE87-187A-48FD-BA4F-01FACF6D8CAF}" destId="{14D37112-BF6E-4DBD-8CEC-A7D1160632C2}" srcOrd="6" destOrd="0" presId="urn:microsoft.com/office/officeart/2017/3/layout/DropPinTimeline"/>
    <dgm:cxn modelId="{2C14D1D5-EB44-4D71-A25F-147D4C544AEF}" type="presParOf" srcId="{14D37112-BF6E-4DBD-8CEC-A7D1160632C2}" destId="{DA7AE8A0-E8CF-4CFF-B6C4-0319C7813AD0}" srcOrd="0" destOrd="0" presId="urn:microsoft.com/office/officeart/2017/3/layout/DropPinTimeline"/>
    <dgm:cxn modelId="{CFA4B584-FF92-4755-B5A9-323A784B52B7}" type="presParOf" srcId="{14D37112-BF6E-4DBD-8CEC-A7D1160632C2}" destId="{D31A57BA-4514-41E1-B36D-A358C92DA818}" srcOrd="1" destOrd="0" presId="urn:microsoft.com/office/officeart/2017/3/layout/DropPinTimeline"/>
    <dgm:cxn modelId="{A36207D4-C4B6-4829-A6A8-AC5211895292}" type="presParOf" srcId="{D31A57BA-4514-41E1-B36D-A358C92DA818}" destId="{EF515CFD-25D2-4CF4-ADA3-D6EB03CFF159}" srcOrd="0" destOrd="0" presId="urn:microsoft.com/office/officeart/2017/3/layout/DropPinTimeline"/>
    <dgm:cxn modelId="{25FB4B29-B1FA-4220-B43F-639EAB3F52F4}" type="presParOf" srcId="{D31A57BA-4514-41E1-B36D-A358C92DA818}" destId="{068565B3-6820-449B-A546-A6BFB487389F}" srcOrd="1" destOrd="0" presId="urn:microsoft.com/office/officeart/2017/3/layout/DropPinTimeline"/>
    <dgm:cxn modelId="{D5BCBC9A-7A38-4DE7-B222-A25552DDE391}" type="presParOf" srcId="{14D37112-BF6E-4DBD-8CEC-A7D1160632C2}" destId="{EE492482-3A97-47F4-A427-4FF8CC48B953}" srcOrd="2" destOrd="0" presId="urn:microsoft.com/office/officeart/2017/3/layout/DropPinTimeline"/>
    <dgm:cxn modelId="{3E6B1270-290B-46EE-924E-8E4C365F4D57}" type="presParOf" srcId="{14D37112-BF6E-4DBD-8CEC-A7D1160632C2}" destId="{F808FE9D-CC2A-4C10-90F8-DF744F715DA6}" srcOrd="3" destOrd="0" presId="urn:microsoft.com/office/officeart/2017/3/layout/DropPinTimeline"/>
    <dgm:cxn modelId="{7E2A14B9-7F0C-4C41-ABAD-6B9C9C1B3C01}" type="presParOf" srcId="{14D37112-BF6E-4DBD-8CEC-A7D1160632C2}" destId="{2426CA40-BB52-46FE-B611-D7B7AE9778D6}" srcOrd="4" destOrd="0" presId="urn:microsoft.com/office/officeart/2017/3/layout/DropPinTimeline"/>
    <dgm:cxn modelId="{E25DDE83-5ACA-4BE2-A09C-FDE8B581A023}" type="presParOf" srcId="{14D37112-BF6E-4DBD-8CEC-A7D1160632C2}" destId="{50889D82-5621-4067-AF9D-576E41C62F46}" srcOrd="5" destOrd="0" presId="urn:microsoft.com/office/officeart/2017/3/layout/DropPinTimeline"/>
    <dgm:cxn modelId="{3F09FF6E-BF3E-4266-8EC2-F3BC665B69D8}" type="presParOf" srcId="{0609BE87-187A-48FD-BA4F-01FACF6D8CAF}" destId="{63B0684D-AF58-4891-B177-419915425FF7}" srcOrd="7" destOrd="0" presId="urn:microsoft.com/office/officeart/2017/3/layout/DropPinTimeline"/>
    <dgm:cxn modelId="{8C6122E1-9737-4B9A-A35C-4C2D5DC363DD}" type="presParOf" srcId="{0609BE87-187A-48FD-BA4F-01FACF6D8CAF}" destId="{AC733CE0-AAD3-4DB6-B3DC-0D238661EFE4}" srcOrd="8" destOrd="0" presId="urn:microsoft.com/office/officeart/2017/3/layout/DropPinTimeline"/>
    <dgm:cxn modelId="{E42CE102-050A-4C03-988F-447D314F9400}" type="presParOf" srcId="{AC733CE0-AAD3-4DB6-B3DC-0D238661EFE4}" destId="{CC9F3E5B-54D6-40F5-ABA4-8C5B6C77BD7A}" srcOrd="0" destOrd="0" presId="urn:microsoft.com/office/officeart/2017/3/layout/DropPinTimeline"/>
    <dgm:cxn modelId="{B9E1570D-C228-47EA-979B-5F886C13DF1D}" type="presParOf" srcId="{AC733CE0-AAD3-4DB6-B3DC-0D238661EFE4}" destId="{B6E37D30-AF46-4AA6-9CF4-64EB432EA83B}" srcOrd="1" destOrd="0" presId="urn:microsoft.com/office/officeart/2017/3/layout/DropPinTimeline"/>
    <dgm:cxn modelId="{C0CD6597-9C2F-4264-8D9D-33332736AEA2}" type="presParOf" srcId="{B6E37D30-AF46-4AA6-9CF4-64EB432EA83B}" destId="{7FCEDCD5-B9F9-487A-A0FE-F7AFC8DF4814}" srcOrd="0" destOrd="0" presId="urn:microsoft.com/office/officeart/2017/3/layout/DropPinTimeline"/>
    <dgm:cxn modelId="{5EC2D94D-FB33-4B09-AE86-829B42506D6B}" type="presParOf" srcId="{B6E37D30-AF46-4AA6-9CF4-64EB432EA83B}" destId="{246CFF03-957D-4756-99CC-135CB101E186}" srcOrd="1" destOrd="0" presId="urn:microsoft.com/office/officeart/2017/3/layout/DropPinTimeline"/>
    <dgm:cxn modelId="{0262AE61-8779-436D-8157-07075FD884D0}" type="presParOf" srcId="{AC733CE0-AAD3-4DB6-B3DC-0D238661EFE4}" destId="{C387CB16-B342-4291-8382-A6586D4C648D}" srcOrd="2" destOrd="0" presId="urn:microsoft.com/office/officeart/2017/3/layout/DropPinTimeline"/>
    <dgm:cxn modelId="{B6D56979-81A1-4615-8839-DB3872624AD8}" type="presParOf" srcId="{AC733CE0-AAD3-4DB6-B3DC-0D238661EFE4}" destId="{AD57F4F5-912F-414E-99C0-A5E9F98F6FD3}" srcOrd="3" destOrd="0" presId="urn:microsoft.com/office/officeart/2017/3/layout/DropPinTimeline"/>
    <dgm:cxn modelId="{BC8FF603-FB86-49A4-A0AE-A3EAF2031C03}" type="presParOf" srcId="{AC733CE0-AAD3-4DB6-B3DC-0D238661EFE4}" destId="{C94FA419-F498-4835-9438-3EFF07FF2152}" srcOrd="4" destOrd="0" presId="urn:microsoft.com/office/officeart/2017/3/layout/DropPinTimeline"/>
    <dgm:cxn modelId="{9E4D682C-A69C-414D-810F-01D8A3846805}" type="presParOf" srcId="{AC733CE0-AAD3-4DB6-B3DC-0D238661EFE4}" destId="{E27B4559-CBCB-412A-8311-E18D58B869A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8083E-A458-F64F-8918-2C27385F0E20}">
      <dsp:nvSpPr>
        <dsp:cNvPr id="0" name=""/>
        <dsp:cNvSpPr/>
      </dsp:nvSpPr>
      <dsp:spPr>
        <a:xfrm>
          <a:off x="33015" y="560685"/>
          <a:ext cx="490451" cy="161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NREN's</a:t>
          </a:r>
        </a:p>
      </dsp:txBody>
      <dsp:txXfrm>
        <a:off x="33015" y="560685"/>
        <a:ext cx="490451" cy="161626"/>
      </dsp:txXfrm>
    </dsp:sp>
    <dsp:sp modelId="{2DE2B880-A250-3D49-8D8A-8E6077081931}">
      <dsp:nvSpPr>
        <dsp:cNvPr id="0" name=""/>
        <dsp:cNvSpPr/>
      </dsp:nvSpPr>
      <dsp:spPr>
        <a:xfrm>
          <a:off x="32458" y="511529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2D9556-7A39-424B-8685-7B40FFFB8D91}">
      <dsp:nvSpPr>
        <dsp:cNvPr id="0" name=""/>
        <dsp:cNvSpPr/>
      </dsp:nvSpPr>
      <dsp:spPr>
        <a:xfrm>
          <a:off x="59767" y="456910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47A921-45D7-EC42-B3F6-2851CF21908E}">
      <dsp:nvSpPr>
        <dsp:cNvPr id="0" name=""/>
        <dsp:cNvSpPr/>
      </dsp:nvSpPr>
      <dsp:spPr>
        <a:xfrm>
          <a:off x="125309" y="467834"/>
          <a:ext cx="61306" cy="613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A2E69A-ACD5-284F-833E-E190C337B468}">
      <dsp:nvSpPr>
        <dsp:cNvPr id="0" name=""/>
        <dsp:cNvSpPr/>
      </dsp:nvSpPr>
      <dsp:spPr>
        <a:xfrm>
          <a:off x="179928" y="407754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A9776F-6AE3-F943-AD9B-C38BC20DBE22}">
      <dsp:nvSpPr>
        <dsp:cNvPr id="0" name=""/>
        <dsp:cNvSpPr/>
      </dsp:nvSpPr>
      <dsp:spPr>
        <a:xfrm>
          <a:off x="250932" y="385906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B45357-0DAA-1B4C-8CFD-499CEFCC00A8}">
      <dsp:nvSpPr>
        <dsp:cNvPr id="0" name=""/>
        <dsp:cNvSpPr/>
      </dsp:nvSpPr>
      <dsp:spPr>
        <a:xfrm>
          <a:off x="338322" y="424139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93C1B2-8BB4-6843-ACC7-2171182AAF85}">
      <dsp:nvSpPr>
        <dsp:cNvPr id="0" name=""/>
        <dsp:cNvSpPr/>
      </dsp:nvSpPr>
      <dsp:spPr>
        <a:xfrm>
          <a:off x="392940" y="451448"/>
          <a:ext cx="61306" cy="613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56445C-AB62-0448-8B16-9D4E595AA32E}">
      <dsp:nvSpPr>
        <dsp:cNvPr id="0" name=""/>
        <dsp:cNvSpPr/>
      </dsp:nvSpPr>
      <dsp:spPr>
        <a:xfrm>
          <a:off x="469406" y="511529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1A0C4D-59DC-FA4B-A9A9-E084AF6ACF58}">
      <dsp:nvSpPr>
        <dsp:cNvPr id="0" name=""/>
        <dsp:cNvSpPr/>
      </dsp:nvSpPr>
      <dsp:spPr>
        <a:xfrm>
          <a:off x="502177" y="571609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B7003B-FC53-DD4A-A102-E2CED98DD264}">
      <dsp:nvSpPr>
        <dsp:cNvPr id="0" name=""/>
        <dsp:cNvSpPr/>
      </dsp:nvSpPr>
      <dsp:spPr>
        <a:xfrm>
          <a:off x="218161" y="456910"/>
          <a:ext cx="100319" cy="1003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C071CF-D742-8444-8129-40DEDD7077DE}">
      <dsp:nvSpPr>
        <dsp:cNvPr id="0" name=""/>
        <dsp:cNvSpPr/>
      </dsp:nvSpPr>
      <dsp:spPr>
        <a:xfrm>
          <a:off x="5149" y="664460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5B9823-F811-5A4D-B955-A3021879943A}">
      <dsp:nvSpPr>
        <dsp:cNvPr id="0" name=""/>
        <dsp:cNvSpPr/>
      </dsp:nvSpPr>
      <dsp:spPr>
        <a:xfrm>
          <a:off x="37920" y="713617"/>
          <a:ext cx="61306" cy="613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D51F52-6B72-8C4B-9819-C1DAFCD689D6}">
      <dsp:nvSpPr>
        <dsp:cNvPr id="0" name=""/>
        <dsp:cNvSpPr/>
      </dsp:nvSpPr>
      <dsp:spPr>
        <a:xfrm>
          <a:off x="119848" y="757312"/>
          <a:ext cx="89173" cy="891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923ED3-757A-B348-9C20-9C5C9F8B70CA}">
      <dsp:nvSpPr>
        <dsp:cNvPr id="0" name=""/>
        <dsp:cNvSpPr/>
      </dsp:nvSpPr>
      <dsp:spPr>
        <a:xfrm>
          <a:off x="234546" y="828316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5306D0-7912-A243-B8BF-B57292DDBE99}">
      <dsp:nvSpPr>
        <dsp:cNvPr id="0" name=""/>
        <dsp:cNvSpPr/>
      </dsp:nvSpPr>
      <dsp:spPr>
        <a:xfrm>
          <a:off x="256394" y="757312"/>
          <a:ext cx="61306" cy="613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3FD576-D02A-F943-9B9D-37A79BAE926F}">
      <dsp:nvSpPr>
        <dsp:cNvPr id="0" name=""/>
        <dsp:cNvSpPr/>
      </dsp:nvSpPr>
      <dsp:spPr>
        <a:xfrm>
          <a:off x="311012" y="833778"/>
          <a:ext cx="39013" cy="390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D130B5-9364-A145-A9F6-A7FAC49B2A8F}">
      <dsp:nvSpPr>
        <dsp:cNvPr id="0" name=""/>
        <dsp:cNvSpPr/>
      </dsp:nvSpPr>
      <dsp:spPr>
        <a:xfrm>
          <a:off x="360169" y="746388"/>
          <a:ext cx="89173" cy="891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9C6D52-2E8C-8244-AB20-29529A2B1668}">
      <dsp:nvSpPr>
        <dsp:cNvPr id="0" name=""/>
        <dsp:cNvSpPr/>
      </dsp:nvSpPr>
      <dsp:spPr>
        <a:xfrm>
          <a:off x="480330" y="724541"/>
          <a:ext cx="61306" cy="613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67E07C-AF5E-6C43-A7F0-85177561E188}">
      <dsp:nvSpPr>
        <dsp:cNvPr id="0" name=""/>
        <dsp:cNvSpPr/>
      </dsp:nvSpPr>
      <dsp:spPr>
        <a:xfrm>
          <a:off x="541636" y="467743"/>
          <a:ext cx="180048" cy="34373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62D9C-DC3B-D94B-B3D5-8F3A37398B15}">
      <dsp:nvSpPr>
        <dsp:cNvPr id="0" name=""/>
        <dsp:cNvSpPr/>
      </dsp:nvSpPr>
      <dsp:spPr>
        <a:xfrm>
          <a:off x="721684" y="467910"/>
          <a:ext cx="491040" cy="34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GÉANT as CPB</a:t>
          </a:r>
        </a:p>
      </dsp:txBody>
      <dsp:txXfrm>
        <a:off x="721684" y="467910"/>
        <a:ext cx="491040" cy="343728"/>
      </dsp:txXfrm>
    </dsp:sp>
    <dsp:sp modelId="{E65DE0F7-3714-124D-B58A-10ECA3D88E08}">
      <dsp:nvSpPr>
        <dsp:cNvPr id="0" name=""/>
        <dsp:cNvSpPr/>
      </dsp:nvSpPr>
      <dsp:spPr>
        <a:xfrm>
          <a:off x="0" y="976337"/>
          <a:ext cx="428143" cy="202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Local laws</a:t>
          </a:r>
        </a:p>
      </dsp:txBody>
      <dsp:txXfrm>
        <a:off x="0" y="976337"/>
        <a:ext cx="428143" cy="202721"/>
      </dsp:txXfrm>
    </dsp:sp>
    <dsp:sp modelId="{1AC25C1A-6922-A842-B820-A1B38622BFD0}">
      <dsp:nvSpPr>
        <dsp:cNvPr id="0" name=""/>
        <dsp:cNvSpPr/>
      </dsp:nvSpPr>
      <dsp:spPr>
        <a:xfrm>
          <a:off x="1212725" y="467743"/>
          <a:ext cx="180048" cy="34373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702311-92E3-6046-9E6F-2147E386A1D1}">
      <dsp:nvSpPr>
        <dsp:cNvPr id="0" name=""/>
        <dsp:cNvSpPr/>
      </dsp:nvSpPr>
      <dsp:spPr>
        <a:xfrm>
          <a:off x="1392774" y="467910"/>
          <a:ext cx="491040" cy="34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IaaS+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Irish law</a:t>
          </a:r>
        </a:p>
      </dsp:txBody>
      <dsp:txXfrm>
        <a:off x="1392774" y="467910"/>
        <a:ext cx="491040" cy="343728"/>
      </dsp:txXfrm>
    </dsp:sp>
    <dsp:sp modelId="{663AD7CF-72DC-EC4C-A43A-45DD176D71F1}">
      <dsp:nvSpPr>
        <dsp:cNvPr id="0" name=""/>
        <dsp:cNvSpPr/>
      </dsp:nvSpPr>
      <dsp:spPr>
        <a:xfrm>
          <a:off x="1883815" y="467743"/>
          <a:ext cx="180048" cy="34373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36101-1F40-4E4E-BC48-6DDE85E80F8B}">
      <dsp:nvSpPr>
        <dsp:cNvPr id="0" name=""/>
        <dsp:cNvSpPr/>
      </dsp:nvSpPr>
      <dsp:spPr>
        <a:xfrm>
          <a:off x="2100691" y="443358"/>
          <a:ext cx="417384" cy="4173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Users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 </a:t>
          </a:r>
        </a:p>
      </dsp:txBody>
      <dsp:txXfrm>
        <a:off x="2161815" y="504482"/>
        <a:ext cx="295136" cy="295136"/>
      </dsp:txXfrm>
    </dsp:sp>
    <dsp:sp modelId="{3AEEF16B-7222-5D41-B845-53415E6471BA}">
      <dsp:nvSpPr>
        <dsp:cNvPr id="0" name=""/>
        <dsp:cNvSpPr/>
      </dsp:nvSpPr>
      <dsp:spPr>
        <a:xfrm>
          <a:off x="2063863" y="901499"/>
          <a:ext cx="491040" cy="302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Local laws</a:t>
          </a:r>
        </a:p>
      </dsp:txBody>
      <dsp:txXfrm>
        <a:off x="2063863" y="901499"/>
        <a:ext cx="491040" cy="302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4407-C639-1843-B687-6459DF343AAE}">
      <dsp:nvSpPr>
        <dsp:cNvPr id="0" name=""/>
        <dsp:cNvSpPr/>
      </dsp:nvSpPr>
      <dsp:spPr>
        <a:xfrm>
          <a:off x="917626" y="900190"/>
          <a:ext cx="1100233" cy="1100233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Contract management</a:t>
          </a:r>
        </a:p>
      </dsp:txBody>
      <dsp:txXfrm>
        <a:off x="1138822" y="1157914"/>
        <a:ext cx="657841" cy="565543"/>
      </dsp:txXfrm>
    </dsp:sp>
    <dsp:sp modelId="{68164749-C822-BB45-8E0E-ADEF01552284}">
      <dsp:nvSpPr>
        <dsp:cNvPr id="0" name=""/>
        <dsp:cNvSpPr/>
      </dsp:nvSpPr>
      <dsp:spPr>
        <a:xfrm>
          <a:off x="277491" y="640135"/>
          <a:ext cx="800169" cy="800169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Framework contract</a:t>
          </a:r>
        </a:p>
      </dsp:txBody>
      <dsp:txXfrm>
        <a:off x="478936" y="842797"/>
        <a:ext cx="397279" cy="394845"/>
      </dsp:txXfrm>
    </dsp:sp>
    <dsp:sp modelId="{D00F323B-1ACB-684E-9C4B-AB67C22E5B40}">
      <dsp:nvSpPr>
        <dsp:cNvPr id="0" name=""/>
        <dsp:cNvSpPr/>
      </dsp:nvSpPr>
      <dsp:spPr>
        <a:xfrm rot="20700000">
          <a:off x="725667" y="88100"/>
          <a:ext cx="784002" cy="784002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EU Tender</a:t>
          </a:r>
        </a:p>
      </dsp:txBody>
      <dsp:txXfrm rot="-20700000">
        <a:off x="897622" y="260055"/>
        <a:ext cx="440093" cy="440093"/>
      </dsp:txXfrm>
    </dsp:sp>
    <dsp:sp modelId="{EBF13857-CAC8-1340-B0A0-26C5E8A717F0}">
      <dsp:nvSpPr>
        <dsp:cNvPr id="0" name=""/>
        <dsp:cNvSpPr/>
      </dsp:nvSpPr>
      <dsp:spPr>
        <a:xfrm>
          <a:off x="810999" y="746292"/>
          <a:ext cx="1408298" cy="1408298"/>
        </a:xfrm>
        <a:prstGeom prst="circularArrow">
          <a:avLst>
            <a:gd name="adj1" fmla="val 4688"/>
            <a:gd name="adj2" fmla="val 299029"/>
            <a:gd name="adj3" fmla="val 2421177"/>
            <a:gd name="adj4" fmla="val 16083650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08268B-224E-DD46-AAA8-72EB6342FB0A}">
      <dsp:nvSpPr>
        <dsp:cNvPr id="0" name=""/>
        <dsp:cNvSpPr/>
      </dsp:nvSpPr>
      <dsp:spPr>
        <a:xfrm>
          <a:off x="135782" y="472503"/>
          <a:ext cx="1023216" cy="10232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43BEA8-A319-AF40-9731-26549021A3D3}">
      <dsp:nvSpPr>
        <dsp:cNvPr id="0" name=""/>
        <dsp:cNvSpPr/>
      </dsp:nvSpPr>
      <dsp:spPr>
        <a:xfrm>
          <a:off x="544319" y="-74210"/>
          <a:ext cx="1103233" cy="11032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BF404-4D31-4C44-8A6D-04F04477CFFD}">
      <dsp:nvSpPr>
        <dsp:cNvPr id="0" name=""/>
        <dsp:cNvSpPr/>
      </dsp:nvSpPr>
      <dsp:spPr>
        <a:xfrm rot="16200000">
          <a:off x="-908545" y="1344444"/>
          <a:ext cx="2050781" cy="1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448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Direct Award </a:t>
          </a:r>
        </a:p>
      </dsp:txBody>
      <dsp:txXfrm>
        <a:off x="-908545" y="1344444"/>
        <a:ext cx="2050781" cy="186507"/>
      </dsp:txXfrm>
    </dsp:sp>
    <dsp:sp modelId="{580DF6D0-D032-8D43-A6DC-AC28BC54F90B}">
      <dsp:nvSpPr>
        <dsp:cNvPr id="0" name=""/>
        <dsp:cNvSpPr/>
      </dsp:nvSpPr>
      <dsp:spPr>
        <a:xfrm>
          <a:off x="212472" y="448350"/>
          <a:ext cx="924258" cy="197869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164489" rIns="85344" bIns="8534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Not economically feasible 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Not available on other 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Licensing arrangements </a:t>
          </a:r>
          <a:endParaRPr lang="en-GB" sz="900" kern="1200" dirty="0"/>
        </a:p>
      </dsp:txBody>
      <dsp:txXfrm>
        <a:off x="212472" y="448350"/>
        <a:ext cx="924258" cy="1978696"/>
      </dsp:txXfrm>
    </dsp:sp>
    <dsp:sp modelId="{FC13AB48-E3DC-7C4C-9D0B-27704F4585BE}">
      <dsp:nvSpPr>
        <dsp:cNvPr id="0" name=""/>
        <dsp:cNvSpPr/>
      </dsp:nvSpPr>
      <dsp:spPr>
        <a:xfrm>
          <a:off x="23591" y="166117"/>
          <a:ext cx="373015" cy="37301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E924D-ECD9-A14D-9CA3-37EFE5006F26}">
      <dsp:nvSpPr>
        <dsp:cNvPr id="0" name=""/>
        <dsp:cNvSpPr/>
      </dsp:nvSpPr>
      <dsp:spPr>
        <a:xfrm rot="16200000">
          <a:off x="439507" y="1344444"/>
          <a:ext cx="2050781" cy="1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448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Mini-desktop competition</a:t>
          </a:r>
        </a:p>
      </dsp:txBody>
      <dsp:txXfrm>
        <a:off x="439507" y="1344444"/>
        <a:ext cx="2050781" cy="186507"/>
      </dsp:txXfrm>
    </dsp:sp>
    <dsp:sp modelId="{C3A7DBB1-4AF3-E647-8A71-91EE924904D4}">
      <dsp:nvSpPr>
        <dsp:cNvPr id="0" name=""/>
        <dsp:cNvSpPr/>
      </dsp:nvSpPr>
      <dsp:spPr>
        <a:xfrm>
          <a:off x="1558151" y="412307"/>
          <a:ext cx="929005" cy="2050781"/>
        </a:xfrm>
        <a:prstGeom prst="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164489" rIns="85344" bIns="8534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Evaluate all Suppliers in Lot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Reuse GÉANT’s awarding criteria and scores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 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Use price Online Cost Calculators</a:t>
          </a:r>
          <a:endParaRPr lang="en-GB" sz="900" kern="1200" dirty="0"/>
        </a:p>
      </dsp:txBody>
      <dsp:txXfrm>
        <a:off x="1558151" y="412307"/>
        <a:ext cx="929005" cy="2050781"/>
      </dsp:txXfrm>
    </dsp:sp>
    <dsp:sp modelId="{DD6D1AAD-8245-6746-9D61-21BDAA2FB5E2}">
      <dsp:nvSpPr>
        <dsp:cNvPr id="0" name=""/>
        <dsp:cNvSpPr/>
      </dsp:nvSpPr>
      <dsp:spPr>
        <a:xfrm>
          <a:off x="1371644" y="166117"/>
          <a:ext cx="373015" cy="3730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70D54-57ED-FA46-A8ED-86550F02B0FB}">
      <dsp:nvSpPr>
        <dsp:cNvPr id="0" name=""/>
        <dsp:cNvSpPr/>
      </dsp:nvSpPr>
      <dsp:spPr>
        <a:xfrm rot="16200000">
          <a:off x="1789933" y="1344444"/>
          <a:ext cx="2050781" cy="1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448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Mini-competition</a:t>
          </a:r>
        </a:p>
      </dsp:txBody>
      <dsp:txXfrm>
        <a:off x="1789933" y="1344444"/>
        <a:ext cx="2050781" cy="186507"/>
      </dsp:txXfrm>
    </dsp:sp>
    <dsp:sp modelId="{1C9FF4E2-0008-A541-8358-E0882232FD21}">
      <dsp:nvSpPr>
        <dsp:cNvPr id="0" name=""/>
        <dsp:cNvSpPr/>
      </dsp:nvSpPr>
      <dsp:spPr>
        <a:xfrm>
          <a:off x="2908578" y="412307"/>
          <a:ext cx="929005" cy="2050781"/>
        </a:xfrm>
        <a:prstGeom prst="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164489" rIns="85344" bIns="85344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Invite all resellers in Lot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Apply the award criteria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0" kern="1200" dirty="0"/>
            <a:t>Score – award – stand still period</a:t>
          </a:r>
          <a:endParaRPr lang="en-GB" sz="900" kern="1200" dirty="0"/>
        </a:p>
      </dsp:txBody>
      <dsp:txXfrm>
        <a:off x="2908578" y="412307"/>
        <a:ext cx="929005" cy="2050781"/>
      </dsp:txXfrm>
    </dsp:sp>
    <dsp:sp modelId="{4F1C2842-9ED4-2B4A-ABAD-D84EC607A4FC}">
      <dsp:nvSpPr>
        <dsp:cNvPr id="0" name=""/>
        <dsp:cNvSpPr/>
      </dsp:nvSpPr>
      <dsp:spPr>
        <a:xfrm>
          <a:off x="2722070" y="166117"/>
          <a:ext cx="373015" cy="3730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DD50-5120-8F4D-BC84-56113939284D}">
      <dsp:nvSpPr>
        <dsp:cNvPr id="0" name=""/>
        <dsp:cNvSpPr/>
      </dsp:nvSpPr>
      <dsp:spPr>
        <a:xfrm rot="5400000">
          <a:off x="336897" y="482163"/>
          <a:ext cx="425616" cy="4845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53D63-7C1D-7849-AE36-431ABF20FEE6}">
      <dsp:nvSpPr>
        <dsp:cNvPr id="0" name=""/>
        <dsp:cNvSpPr/>
      </dsp:nvSpPr>
      <dsp:spPr>
        <a:xfrm>
          <a:off x="240786" y="0"/>
          <a:ext cx="716487" cy="501518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Create demand</a:t>
          </a:r>
        </a:p>
      </dsp:txBody>
      <dsp:txXfrm>
        <a:off x="265272" y="24486"/>
        <a:ext cx="667515" cy="452546"/>
      </dsp:txXfrm>
    </dsp:sp>
    <dsp:sp modelId="{6E9F4EB4-597B-954A-BF0C-68115A4FE50B}">
      <dsp:nvSpPr>
        <dsp:cNvPr id="0" name=""/>
        <dsp:cNvSpPr/>
      </dsp:nvSpPr>
      <dsp:spPr>
        <a:xfrm>
          <a:off x="1016355" y="0"/>
          <a:ext cx="1720698" cy="50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Minimum requirements &amp; criteria</a:t>
          </a:r>
        </a:p>
      </dsp:txBody>
      <dsp:txXfrm>
        <a:off x="1016355" y="0"/>
        <a:ext cx="1720698" cy="504700"/>
      </dsp:txXfrm>
    </dsp:sp>
    <dsp:sp modelId="{B11559D3-594F-0A44-A7AA-AE38A97B6DC9}">
      <dsp:nvSpPr>
        <dsp:cNvPr id="0" name=""/>
        <dsp:cNvSpPr/>
      </dsp:nvSpPr>
      <dsp:spPr>
        <a:xfrm rot="5400000">
          <a:off x="1218845" y="923620"/>
          <a:ext cx="425616" cy="4845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-11397"/>
            <a:satOff val="529"/>
            <a:lumOff val="-2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2F41C-B9DF-D444-8CE5-97F3455FF847}">
      <dsp:nvSpPr>
        <dsp:cNvPr id="0" name=""/>
        <dsp:cNvSpPr/>
      </dsp:nvSpPr>
      <dsp:spPr>
        <a:xfrm>
          <a:off x="1106082" y="451775"/>
          <a:ext cx="716487" cy="501518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Choose procurement option</a:t>
          </a:r>
        </a:p>
      </dsp:txBody>
      <dsp:txXfrm>
        <a:off x="1130568" y="476261"/>
        <a:ext cx="667515" cy="452546"/>
      </dsp:txXfrm>
    </dsp:sp>
    <dsp:sp modelId="{EFAB3B60-3751-7F47-ACAE-FB1863AB9EFB}">
      <dsp:nvSpPr>
        <dsp:cNvPr id="0" name=""/>
        <dsp:cNvSpPr/>
      </dsp:nvSpPr>
      <dsp:spPr>
        <a:xfrm>
          <a:off x="1931945" y="544694"/>
          <a:ext cx="1491089" cy="31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Direct, mini-desktop or competition</a:t>
          </a:r>
        </a:p>
      </dsp:txBody>
      <dsp:txXfrm>
        <a:off x="1931945" y="544694"/>
        <a:ext cx="1491089" cy="310700"/>
      </dsp:txXfrm>
    </dsp:sp>
    <dsp:sp modelId="{460121B0-8E55-5B48-8070-D5B976651BE8}">
      <dsp:nvSpPr>
        <dsp:cNvPr id="0" name=""/>
        <dsp:cNvSpPr/>
      </dsp:nvSpPr>
      <dsp:spPr>
        <a:xfrm>
          <a:off x="1988029" y="928062"/>
          <a:ext cx="716487" cy="501518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Award</a:t>
          </a:r>
        </a:p>
      </dsp:txBody>
      <dsp:txXfrm>
        <a:off x="2012515" y="952548"/>
        <a:ext cx="667515" cy="452546"/>
      </dsp:txXfrm>
    </dsp:sp>
    <dsp:sp modelId="{B0AD2700-01E0-EC49-9177-BCC088168BF8}">
      <dsp:nvSpPr>
        <dsp:cNvPr id="0" name=""/>
        <dsp:cNvSpPr/>
      </dsp:nvSpPr>
      <dsp:spPr>
        <a:xfrm>
          <a:off x="2666526" y="923882"/>
          <a:ext cx="1045357" cy="40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Evaluate and Contract</a:t>
          </a:r>
        </a:p>
      </dsp:txBody>
      <dsp:txXfrm>
        <a:off x="2666526" y="923882"/>
        <a:ext cx="1045357" cy="405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6D9D3-CC19-6C4D-A9D5-6FE0701CA8DA}">
      <dsp:nvSpPr>
        <dsp:cNvPr id="0" name=""/>
        <dsp:cNvSpPr/>
      </dsp:nvSpPr>
      <dsp:spPr>
        <a:xfrm>
          <a:off x="1345741" y="113344"/>
          <a:ext cx="2249461" cy="78120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3C0C1-540D-7745-AC24-ACE1EBF3AED6}">
      <dsp:nvSpPr>
        <dsp:cNvPr id="0" name=""/>
        <dsp:cNvSpPr/>
      </dsp:nvSpPr>
      <dsp:spPr>
        <a:xfrm>
          <a:off x="2249013" y="2026259"/>
          <a:ext cx="435942" cy="279003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F29D68-6A08-5748-A232-A4ABD16071E3}">
      <dsp:nvSpPr>
        <dsp:cNvPr id="0" name=""/>
        <dsp:cNvSpPr/>
      </dsp:nvSpPr>
      <dsp:spPr>
        <a:xfrm>
          <a:off x="1420709" y="2249461"/>
          <a:ext cx="2092522" cy="523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accent2"/>
              </a:solidFill>
              <a:latin typeface="Corbel" panose="020B0503020204020204" pitchFamily="34" charset="0"/>
            </a:rPr>
            <a:t>Best value on Commercial Cloud </a:t>
          </a:r>
        </a:p>
      </dsp:txBody>
      <dsp:txXfrm>
        <a:off x="1420709" y="2249461"/>
        <a:ext cx="2092522" cy="523130"/>
      </dsp:txXfrm>
    </dsp:sp>
    <dsp:sp modelId="{44414DAB-1ED5-2C42-A8F0-E458B9736076}">
      <dsp:nvSpPr>
        <dsp:cNvPr id="0" name=""/>
        <dsp:cNvSpPr/>
      </dsp:nvSpPr>
      <dsp:spPr>
        <a:xfrm>
          <a:off x="2163471" y="954887"/>
          <a:ext cx="784892" cy="7846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latin typeface="Corbel" panose="020B0503020204020204" pitchFamily="34" charset="0"/>
            </a:rPr>
            <a:t>Compliance</a:t>
          </a:r>
        </a:p>
      </dsp:txBody>
      <dsp:txXfrm>
        <a:off x="2278416" y="1069803"/>
        <a:ext cx="555002" cy="554863"/>
      </dsp:txXfrm>
    </dsp:sp>
    <dsp:sp modelId="{4C81CB39-12EB-924D-A724-5E3ACF45F575}">
      <dsp:nvSpPr>
        <dsp:cNvPr id="0" name=""/>
        <dsp:cNvSpPr/>
      </dsp:nvSpPr>
      <dsp:spPr>
        <a:xfrm>
          <a:off x="1602075" y="366191"/>
          <a:ext cx="784695" cy="7846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Corbel" panose="020B0503020204020204" pitchFamily="34" charset="0"/>
            </a:rPr>
            <a:t>Demand</a:t>
          </a:r>
        </a:p>
      </dsp:txBody>
      <dsp:txXfrm>
        <a:off x="1716991" y="481107"/>
        <a:ext cx="554863" cy="554863"/>
      </dsp:txXfrm>
    </dsp:sp>
    <dsp:sp modelId="{1A872BDE-539C-464F-911D-23D1CC251DCB}">
      <dsp:nvSpPr>
        <dsp:cNvPr id="0" name=""/>
        <dsp:cNvSpPr/>
      </dsp:nvSpPr>
      <dsp:spPr>
        <a:xfrm>
          <a:off x="2404209" y="176469"/>
          <a:ext cx="784695" cy="7846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Corbel" panose="020B0503020204020204" pitchFamily="34" charset="0"/>
            </a:rPr>
            <a:t>Supply</a:t>
          </a:r>
        </a:p>
      </dsp:txBody>
      <dsp:txXfrm>
        <a:off x="2519125" y="291385"/>
        <a:ext cx="554863" cy="554863"/>
      </dsp:txXfrm>
    </dsp:sp>
    <dsp:sp modelId="{C3663A7C-1412-3545-B1AC-260EA1A2EDD3}">
      <dsp:nvSpPr>
        <dsp:cNvPr id="0" name=""/>
        <dsp:cNvSpPr/>
      </dsp:nvSpPr>
      <dsp:spPr>
        <a:xfrm>
          <a:off x="1246364" y="17437"/>
          <a:ext cx="2441276" cy="19530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99020-4F12-8343-856F-C16D3D5FC9BD}">
      <dsp:nvSpPr>
        <dsp:cNvPr id="0" name=""/>
        <dsp:cNvSpPr/>
      </dsp:nvSpPr>
      <dsp:spPr>
        <a:xfrm>
          <a:off x="1150218" y="0"/>
          <a:ext cx="1161646" cy="116182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2A3D6-AD3F-364B-9E99-3366789D94AB}">
      <dsp:nvSpPr>
        <dsp:cNvPr id="0" name=""/>
        <dsp:cNvSpPr/>
      </dsp:nvSpPr>
      <dsp:spPr>
        <a:xfrm>
          <a:off x="1406980" y="419453"/>
          <a:ext cx="645504" cy="32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Inventory -Strategize</a:t>
          </a:r>
        </a:p>
      </dsp:txBody>
      <dsp:txXfrm>
        <a:off x="1406980" y="419453"/>
        <a:ext cx="645504" cy="322675"/>
      </dsp:txXfrm>
    </dsp:sp>
    <dsp:sp modelId="{EFDCACA9-9206-1D4E-8705-FDD06664C3C3}">
      <dsp:nvSpPr>
        <dsp:cNvPr id="0" name=""/>
        <dsp:cNvSpPr/>
      </dsp:nvSpPr>
      <dsp:spPr>
        <a:xfrm>
          <a:off x="827575" y="687862"/>
          <a:ext cx="1161646" cy="116182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470F3A-7E62-0A4C-B305-952DBF5112EC}">
      <dsp:nvSpPr>
        <dsp:cNvPr id="0" name=""/>
        <dsp:cNvSpPr/>
      </dsp:nvSpPr>
      <dsp:spPr>
        <a:xfrm>
          <a:off x="1085646" y="1090868"/>
          <a:ext cx="645504" cy="32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Evaluate - Select </a:t>
          </a:r>
        </a:p>
      </dsp:txBody>
      <dsp:txXfrm>
        <a:off x="1085646" y="1090868"/>
        <a:ext cx="645504" cy="322675"/>
      </dsp:txXfrm>
    </dsp:sp>
    <dsp:sp modelId="{DF4BBBE5-F661-284B-81CA-F3BCD13FEA93}">
      <dsp:nvSpPr>
        <dsp:cNvPr id="0" name=""/>
        <dsp:cNvSpPr/>
      </dsp:nvSpPr>
      <dsp:spPr>
        <a:xfrm>
          <a:off x="1232897" y="1414991"/>
          <a:ext cx="998034" cy="9984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24699-E462-A34C-B5CC-097833B63B79}">
      <dsp:nvSpPr>
        <dsp:cNvPr id="0" name=""/>
        <dsp:cNvSpPr/>
      </dsp:nvSpPr>
      <dsp:spPr>
        <a:xfrm>
          <a:off x="1408507" y="1763249"/>
          <a:ext cx="645504" cy="32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Award - Contract</a:t>
          </a:r>
        </a:p>
      </dsp:txBody>
      <dsp:txXfrm>
        <a:off x="1408507" y="1763249"/>
        <a:ext cx="645504" cy="322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BA3C4-A9EB-4BB0-890F-5B20B03825FF}">
      <dsp:nvSpPr>
        <dsp:cNvPr id="0" name=""/>
        <dsp:cNvSpPr/>
      </dsp:nvSpPr>
      <dsp:spPr>
        <a:xfrm>
          <a:off x="0" y="843906"/>
          <a:ext cx="819869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772A5-0E23-488D-83C8-79CC58C122BF}">
      <dsp:nvSpPr>
        <dsp:cNvPr id="0" name=""/>
        <dsp:cNvSpPr/>
      </dsp:nvSpPr>
      <dsp:spPr>
        <a:xfrm rot="8100000">
          <a:off x="30864" y="194487"/>
          <a:ext cx="124120" cy="1241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58ED6-C9E7-469C-93D2-9526CDF052C1}">
      <dsp:nvSpPr>
        <dsp:cNvPr id="0" name=""/>
        <dsp:cNvSpPr/>
      </dsp:nvSpPr>
      <dsp:spPr>
        <a:xfrm>
          <a:off x="44653" y="208276"/>
          <a:ext cx="96542" cy="965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9ED95-8390-40B7-B101-B526B5FD4350}">
      <dsp:nvSpPr>
        <dsp:cNvPr id="0" name=""/>
        <dsp:cNvSpPr/>
      </dsp:nvSpPr>
      <dsp:spPr>
        <a:xfrm>
          <a:off x="180691" y="344313"/>
          <a:ext cx="2268363" cy="49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Establish procurement task force</a:t>
          </a:r>
        </a:p>
      </dsp:txBody>
      <dsp:txXfrm>
        <a:off x="180691" y="344313"/>
        <a:ext cx="2268363" cy="499592"/>
      </dsp:txXfrm>
    </dsp:sp>
    <dsp:sp modelId="{9056BD4D-89BD-4C90-8604-EF324E8C9F3A}">
      <dsp:nvSpPr>
        <dsp:cNvPr id="0" name=""/>
        <dsp:cNvSpPr/>
      </dsp:nvSpPr>
      <dsp:spPr>
        <a:xfrm>
          <a:off x="180691" y="168781"/>
          <a:ext cx="2268363" cy="17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Jan.–Mar. 2023</a:t>
          </a:r>
        </a:p>
      </dsp:txBody>
      <dsp:txXfrm>
        <a:off x="180691" y="168781"/>
        <a:ext cx="2268363" cy="175532"/>
      </dsp:txXfrm>
    </dsp:sp>
    <dsp:sp modelId="{1C4D93B7-7086-4344-A6F5-E5A13D248124}">
      <dsp:nvSpPr>
        <dsp:cNvPr id="0" name=""/>
        <dsp:cNvSpPr/>
      </dsp:nvSpPr>
      <dsp:spPr>
        <a:xfrm>
          <a:off x="92924" y="344313"/>
          <a:ext cx="0" cy="49959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11612-5EBF-4661-9AF8-9B97F97FA1A5}">
      <dsp:nvSpPr>
        <dsp:cNvPr id="0" name=""/>
        <dsp:cNvSpPr/>
      </dsp:nvSpPr>
      <dsp:spPr>
        <a:xfrm>
          <a:off x="77127" y="828108"/>
          <a:ext cx="31595" cy="31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A3657-E62F-482E-B2EA-195E48CB4B12}">
      <dsp:nvSpPr>
        <dsp:cNvPr id="0" name=""/>
        <dsp:cNvSpPr/>
      </dsp:nvSpPr>
      <dsp:spPr>
        <a:xfrm rot="18900000">
          <a:off x="1394715" y="1369204"/>
          <a:ext cx="124120" cy="1241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52D98-3AC6-4F80-B134-907D088248F7}">
      <dsp:nvSpPr>
        <dsp:cNvPr id="0" name=""/>
        <dsp:cNvSpPr/>
      </dsp:nvSpPr>
      <dsp:spPr>
        <a:xfrm>
          <a:off x="1408504" y="1382993"/>
          <a:ext cx="96542" cy="965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972AD-DA5B-4857-8CAF-5D17DDFC7D80}">
      <dsp:nvSpPr>
        <dsp:cNvPr id="0" name=""/>
        <dsp:cNvSpPr/>
      </dsp:nvSpPr>
      <dsp:spPr>
        <a:xfrm>
          <a:off x="1544542" y="843906"/>
          <a:ext cx="2268363" cy="49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Determine procurement strategy</a:t>
          </a:r>
        </a:p>
      </dsp:txBody>
      <dsp:txXfrm>
        <a:off x="1544542" y="843906"/>
        <a:ext cx="2268363" cy="499592"/>
      </dsp:txXfrm>
    </dsp:sp>
    <dsp:sp modelId="{9D13EC71-2D26-4C3C-B9F0-CD3E9A0C3D1E}">
      <dsp:nvSpPr>
        <dsp:cNvPr id="0" name=""/>
        <dsp:cNvSpPr/>
      </dsp:nvSpPr>
      <dsp:spPr>
        <a:xfrm>
          <a:off x="1544542" y="1343498"/>
          <a:ext cx="2268363" cy="17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solidFill>
                <a:schemeClr val="bg1"/>
              </a:solidFill>
            </a:rPr>
            <a:t>Mar.–Nov. 2023</a:t>
          </a:r>
        </a:p>
      </dsp:txBody>
      <dsp:txXfrm>
        <a:off x="1544542" y="1343498"/>
        <a:ext cx="2268363" cy="175532"/>
      </dsp:txXfrm>
    </dsp:sp>
    <dsp:sp modelId="{8057D6BA-328B-43A9-B6A8-EB647E5495DE}">
      <dsp:nvSpPr>
        <dsp:cNvPr id="0" name=""/>
        <dsp:cNvSpPr/>
      </dsp:nvSpPr>
      <dsp:spPr>
        <a:xfrm>
          <a:off x="1456776" y="843906"/>
          <a:ext cx="0" cy="49959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9EC06-05BA-4299-B0CF-D9D14EE14800}">
      <dsp:nvSpPr>
        <dsp:cNvPr id="0" name=""/>
        <dsp:cNvSpPr/>
      </dsp:nvSpPr>
      <dsp:spPr>
        <a:xfrm>
          <a:off x="1440978" y="828108"/>
          <a:ext cx="31595" cy="31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AC87F-62E3-47DC-82A8-D79D11F2A9CF}">
      <dsp:nvSpPr>
        <dsp:cNvPr id="0" name=""/>
        <dsp:cNvSpPr/>
      </dsp:nvSpPr>
      <dsp:spPr>
        <a:xfrm rot="8100000">
          <a:off x="2758567" y="194487"/>
          <a:ext cx="124120" cy="1241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2A80D-A349-4CE1-AC3F-B0CD57853F9A}">
      <dsp:nvSpPr>
        <dsp:cNvPr id="0" name=""/>
        <dsp:cNvSpPr/>
      </dsp:nvSpPr>
      <dsp:spPr>
        <a:xfrm>
          <a:off x="2772355" y="208276"/>
          <a:ext cx="96542" cy="965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61B22-BDBD-4507-A3CA-820DA5E04A8C}">
      <dsp:nvSpPr>
        <dsp:cNvPr id="0" name=""/>
        <dsp:cNvSpPr/>
      </dsp:nvSpPr>
      <dsp:spPr>
        <a:xfrm>
          <a:off x="2908393" y="344313"/>
          <a:ext cx="2268363" cy="49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ITT ready</a:t>
          </a:r>
        </a:p>
      </dsp:txBody>
      <dsp:txXfrm>
        <a:off x="2908393" y="344313"/>
        <a:ext cx="2268363" cy="499592"/>
      </dsp:txXfrm>
    </dsp:sp>
    <dsp:sp modelId="{F0E6B308-2AA1-46CF-963E-128B71EFFBB7}">
      <dsp:nvSpPr>
        <dsp:cNvPr id="0" name=""/>
        <dsp:cNvSpPr/>
      </dsp:nvSpPr>
      <dsp:spPr>
        <a:xfrm>
          <a:off x="2908393" y="168781"/>
          <a:ext cx="2268363" cy="17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Dec. 2023</a:t>
          </a:r>
        </a:p>
      </dsp:txBody>
      <dsp:txXfrm>
        <a:off x="2908393" y="168781"/>
        <a:ext cx="2268363" cy="175532"/>
      </dsp:txXfrm>
    </dsp:sp>
    <dsp:sp modelId="{A9E9CA51-EAFB-487E-9139-500847FE5ACF}">
      <dsp:nvSpPr>
        <dsp:cNvPr id="0" name=""/>
        <dsp:cNvSpPr/>
      </dsp:nvSpPr>
      <dsp:spPr>
        <a:xfrm>
          <a:off x="2820627" y="344313"/>
          <a:ext cx="0" cy="49959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4F5F4-CFD9-4778-96C5-A2EC6E6425BF}">
      <dsp:nvSpPr>
        <dsp:cNvPr id="0" name=""/>
        <dsp:cNvSpPr/>
      </dsp:nvSpPr>
      <dsp:spPr>
        <a:xfrm>
          <a:off x="2804829" y="828108"/>
          <a:ext cx="31595" cy="31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15CFD-25D2-4CF4-ADA3-D6EB03CFF159}">
      <dsp:nvSpPr>
        <dsp:cNvPr id="0" name=""/>
        <dsp:cNvSpPr/>
      </dsp:nvSpPr>
      <dsp:spPr>
        <a:xfrm rot="18900000">
          <a:off x="4122418" y="1369204"/>
          <a:ext cx="124120" cy="1241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565B3-6820-449B-A546-A6BFB487389F}">
      <dsp:nvSpPr>
        <dsp:cNvPr id="0" name=""/>
        <dsp:cNvSpPr/>
      </dsp:nvSpPr>
      <dsp:spPr>
        <a:xfrm>
          <a:off x="4136206" y="1382993"/>
          <a:ext cx="96542" cy="965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92482-3A97-47F4-A427-4FF8CC48B953}">
      <dsp:nvSpPr>
        <dsp:cNvPr id="0" name=""/>
        <dsp:cNvSpPr/>
      </dsp:nvSpPr>
      <dsp:spPr>
        <a:xfrm>
          <a:off x="4272244" y="843906"/>
          <a:ext cx="2268363" cy="49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635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Launch the procurement</a:t>
          </a:r>
        </a:p>
      </dsp:txBody>
      <dsp:txXfrm>
        <a:off x="4272244" y="843906"/>
        <a:ext cx="2268363" cy="499592"/>
      </dsp:txXfrm>
    </dsp:sp>
    <dsp:sp modelId="{F808FE9D-CC2A-4C10-90F8-DF744F715DA6}">
      <dsp:nvSpPr>
        <dsp:cNvPr id="0" name=""/>
        <dsp:cNvSpPr/>
      </dsp:nvSpPr>
      <dsp:spPr>
        <a:xfrm>
          <a:off x="4272244" y="1343498"/>
          <a:ext cx="2268363" cy="17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solidFill>
                <a:schemeClr val="bg1"/>
              </a:solidFill>
            </a:rPr>
            <a:t>Jan. 2024</a:t>
          </a:r>
        </a:p>
      </dsp:txBody>
      <dsp:txXfrm>
        <a:off x="4272244" y="1343498"/>
        <a:ext cx="2268363" cy="175532"/>
      </dsp:txXfrm>
    </dsp:sp>
    <dsp:sp modelId="{2426CA40-BB52-46FE-B611-D7B7AE9778D6}">
      <dsp:nvSpPr>
        <dsp:cNvPr id="0" name=""/>
        <dsp:cNvSpPr/>
      </dsp:nvSpPr>
      <dsp:spPr>
        <a:xfrm>
          <a:off x="4184478" y="843906"/>
          <a:ext cx="0" cy="49959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AE8A0-E8CF-4CFF-B6C4-0319C7813AD0}">
      <dsp:nvSpPr>
        <dsp:cNvPr id="0" name=""/>
        <dsp:cNvSpPr/>
      </dsp:nvSpPr>
      <dsp:spPr>
        <a:xfrm>
          <a:off x="4168680" y="828108"/>
          <a:ext cx="31595" cy="31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EDCD5-B9F9-487A-A0FE-F7AFC8DF4814}">
      <dsp:nvSpPr>
        <dsp:cNvPr id="0" name=""/>
        <dsp:cNvSpPr/>
      </dsp:nvSpPr>
      <dsp:spPr>
        <a:xfrm rot="8100000">
          <a:off x="5486269" y="194487"/>
          <a:ext cx="124120" cy="12412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FF03-957D-4756-99CC-135CB101E186}">
      <dsp:nvSpPr>
        <dsp:cNvPr id="0" name=""/>
        <dsp:cNvSpPr/>
      </dsp:nvSpPr>
      <dsp:spPr>
        <a:xfrm>
          <a:off x="5500057" y="208276"/>
          <a:ext cx="96542" cy="965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7CB16-B342-4291-8382-A6586D4C648D}">
      <dsp:nvSpPr>
        <dsp:cNvPr id="0" name=""/>
        <dsp:cNvSpPr/>
      </dsp:nvSpPr>
      <dsp:spPr>
        <a:xfrm>
          <a:off x="5636095" y="344313"/>
          <a:ext cx="2268363" cy="49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63500" bIns="9525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OCRE II in place</a:t>
          </a:r>
        </a:p>
      </dsp:txBody>
      <dsp:txXfrm>
        <a:off x="5636095" y="344313"/>
        <a:ext cx="2268363" cy="499592"/>
      </dsp:txXfrm>
    </dsp:sp>
    <dsp:sp modelId="{AD57F4F5-912F-414E-99C0-A5E9F98F6FD3}">
      <dsp:nvSpPr>
        <dsp:cNvPr id="0" name=""/>
        <dsp:cNvSpPr/>
      </dsp:nvSpPr>
      <dsp:spPr>
        <a:xfrm>
          <a:off x="5636095" y="168781"/>
          <a:ext cx="2268363" cy="17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/>
            <a:t>Dec. 2024</a:t>
          </a:r>
        </a:p>
      </dsp:txBody>
      <dsp:txXfrm>
        <a:off x="5636095" y="168781"/>
        <a:ext cx="2268363" cy="175532"/>
      </dsp:txXfrm>
    </dsp:sp>
    <dsp:sp modelId="{C94FA419-F498-4835-9438-3EFF07FF2152}">
      <dsp:nvSpPr>
        <dsp:cNvPr id="0" name=""/>
        <dsp:cNvSpPr/>
      </dsp:nvSpPr>
      <dsp:spPr>
        <a:xfrm>
          <a:off x="5548329" y="344313"/>
          <a:ext cx="0" cy="49959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F3E5B-54D6-40F5-ABA4-8C5B6C77BD7A}">
      <dsp:nvSpPr>
        <dsp:cNvPr id="0" name=""/>
        <dsp:cNvSpPr/>
      </dsp:nvSpPr>
      <dsp:spPr>
        <a:xfrm>
          <a:off x="5532531" y="828108"/>
          <a:ext cx="31595" cy="31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19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9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3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5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4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2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1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2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7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9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4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2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4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builds on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1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FFCFB-A2D6-44FD-A6E8-9CC7383FC4B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758D40-DF80-6D45-03ED-5AD8B954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84CE6E-D02B-BABA-CCB1-07AD8907B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BA43A-EBD9-CD7B-77F7-1566030460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2968" y="295238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2968" y="2278904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274" y="1568939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2968" y="3362132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2968" y="3656619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0FE09F2-B14B-F9A7-4513-8B2FF762A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B639B-8E32-541A-63CB-991F5D276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93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410BC38-7C9D-15E4-84B6-ECCF5D1A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7028" r="21626" b="73781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FC2B1-B144-02BC-DE3C-6CE55245BC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472FF4-AC32-C1ED-F7EA-9B50E3B26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6662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4F466D7-686C-06C3-02E8-0BD011B30C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pic>
        <p:nvPicPr>
          <p:cNvPr id="25" name="Picture 2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551EE4-411B-283D-DCDC-7B23F637E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C670CD4-7DB7-994B-E77D-0D9FC750E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00FA2B3-1505-3A41-A87D-80572BB3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688893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9172" y="1175722"/>
            <a:ext cx="7421165" cy="3377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9E720D-2634-290D-DB15-130A152F1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88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68E06C-FB38-3501-E14C-8A908E707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2161" r="21626" b="7378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  <p:sldLayoutId id="214748366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1A699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jpeg"/><Relationship Id="rId3" Type="http://schemas.openxmlformats.org/officeDocument/2006/relationships/image" Target="../media/image63.png"/><Relationship Id="rId21" Type="http://schemas.openxmlformats.org/officeDocument/2006/relationships/image" Target="../media/image81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6.jpe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jpeg"/><Relationship Id="rId23" Type="http://schemas.openxmlformats.org/officeDocument/2006/relationships/image" Target="../media/image83.jpeg"/><Relationship Id="rId10" Type="http://schemas.openxmlformats.org/officeDocument/2006/relationships/image" Target="../media/image70.png"/><Relationship Id="rId19" Type="http://schemas.openxmlformats.org/officeDocument/2006/relationships/image" Target="../media/image79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Relationship Id="rId22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2.png"/><Relationship Id="rId9" Type="http://schemas.openxmlformats.org/officeDocument/2006/relationships/image" Target="../media/image5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006A-16F3-59F8-FD22-72F496522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Dave Heyns (GÉANT)</a:t>
            </a:r>
          </a:p>
          <a:p>
            <a:r>
              <a:rPr lang="en-US" dirty="0"/>
              <a:t>Monique </a:t>
            </a:r>
            <a:r>
              <a:rPr lang="en-US" dirty="0" err="1"/>
              <a:t>Pellinkhof</a:t>
            </a:r>
            <a:r>
              <a:rPr lang="en-US" dirty="0"/>
              <a:t> (GÉANT)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55B6C-DAEA-92B4-566C-BB543E712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68" y="2160548"/>
            <a:ext cx="5793498" cy="376599"/>
          </a:xfrm>
        </p:spPr>
        <p:txBody>
          <a:bodyPr/>
          <a:lstStyle/>
          <a:p>
            <a:r>
              <a:rPr lang="en-US" sz="2000" dirty="0"/>
              <a:t>Open Discussion on opportunities and barriers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GÉANT Cloud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6F00-9A62-CB98-4DEC-B9D59F39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968" y="3697412"/>
            <a:ext cx="3752453" cy="327255"/>
          </a:xfrm>
        </p:spPr>
        <p:txBody>
          <a:bodyPr/>
          <a:lstStyle/>
          <a:p>
            <a:r>
              <a:rPr lang="en-US" dirty="0"/>
              <a:t>Tirana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2968" y="3991899"/>
            <a:ext cx="3752453" cy="321239"/>
          </a:xfrm>
        </p:spPr>
        <p:txBody>
          <a:bodyPr/>
          <a:lstStyle/>
          <a:p>
            <a:r>
              <a:rPr lang="en-US" dirty="0"/>
              <a:t>Monday 5</a:t>
            </a:r>
            <a:r>
              <a:rPr lang="en-US" baseline="30000" dirty="0"/>
              <a:t>th</a:t>
            </a:r>
            <a:r>
              <a:rPr lang="en-US" dirty="0"/>
              <a:t> June 2023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509CB7A-FD29-29F2-022E-96BC0DAE871D}"/>
              </a:ext>
            </a:extLst>
          </p:cNvPr>
          <p:cNvSpPr txBox="1">
            <a:spLocks/>
          </p:cNvSpPr>
          <p:nvPr/>
        </p:nvSpPr>
        <p:spPr>
          <a:xfrm>
            <a:off x="6115034" y="1123127"/>
            <a:ext cx="5793498" cy="4288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>
                <a:solidFill>
                  <a:srgbClr val="F6A5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6A500">
                    <a:alpha val="89365"/>
                  </a:srgbClr>
                </a:solidFill>
              </a:rPr>
              <a:t>context</a:t>
            </a:r>
          </a:p>
        </p:txBody>
      </p:sp>
      <p:pic>
        <p:nvPicPr>
          <p:cNvPr id="4098" name="Picture 2" descr="The Cloud Icon - ClipArt Best">
            <a:extLst>
              <a:ext uri="{FF2B5EF4-FFF2-40B4-BE49-F238E27FC236}">
                <a16:creationId xmlns:a16="http://schemas.microsoft.com/office/drawing/2014/main" id="{697DA736-191C-DD5D-65F0-14B4EED7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24" y="-213801"/>
            <a:ext cx="2820155" cy="2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iversity Svg Png Icon Free Download (#533385) - OnlineWebFonts.COM">
            <a:extLst>
              <a:ext uri="{FF2B5EF4-FFF2-40B4-BE49-F238E27FC236}">
                <a16:creationId xmlns:a16="http://schemas.microsoft.com/office/drawing/2014/main" id="{5EAC5E63-E9E3-802D-8017-4D0AE18F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99" y="430891"/>
            <a:ext cx="762798" cy="8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790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984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Cloud Frameworks </a:t>
            </a:r>
            <a:r>
              <a:rPr lang="en-GB" sz="3000" b="0" dirty="0">
                <a:latin typeface="Corbel" panose="020B0503020204020204" pitchFamily="34" charset="0"/>
              </a:rPr>
              <a:t>– OCRE continued</a:t>
            </a:r>
            <a:endParaRPr lang="en-GB" sz="3000" dirty="0">
              <a:latin typeface="Corbel" panose="020B0503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4CCCE-1BE7-EE60-6A8B-18852713EA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l="1017" t="1162" r="1250" b="1882"/>
          <a:stretch/>
        </p:blipFill>
        <p:spPr>
          <a:xfrm>
            <a:off x="4489465" y="804358"/>
            <a:ext cx="4654535" cy="353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745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3557A-7F2C-4A73-18F9-1590181C0977}"/>
              </a:ext>
            </a:extLst>
          </p:cNvPr>
          <p:cNvSpPr txBox="1"/>
          <p:nvPr/>
        </p:nvSpPr>
        <p:spPr>
          <a:xfrm>
            <a:off x="749172" y="1134388"/>
            <a:ext cx="6918490" cy="36625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NO NEED TO TENDER SEPERATELY!!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Broad </a:t>
            </a:r>
            <a:r>
              <a:rPr lang="en-GB" sz="1600" b="1" dirty="0">
                <a:solidFill>
                  <a:srgbClr val="065081"/>
                </a:solidFill>
                <a:latin typeface="Corbel" panose="020B0503020204020204" pitchFamily="34" charset="0"/>
              </a:rPr>
              <a:t>Catalogue</a:t>
            </a: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 of Cloud and Digital Services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Negotiation power and economy of scale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Good rates and tariffs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 err="1">
                <a:solidFill>
                  <a:srgbClr val="065081"/>
                </a:solidFill>
                <a:latin typeface="Corbel" panose="020B0503020204020204" pitchFamily="34" charset="0"/>
              </a:rPr>
              <a:t>Favorable</a:t>
            </a: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 terms &amp; conditions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Local (language) support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Part of a growing network of institutions and researchers using these frameworks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Access to sr. management at supplier, support and escalation available via GÉANT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Ongoing investment and feedback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8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600" dirty="0">
                <a:solidFill>
                  <a:schemeClr val="accent2"/>
                </a:solidFill>
                <a:latin typeface="Corbel" panose="020B0503020204020204" pitchFamily="34" charset="0"/>
              </a:rPr>
              <a:t>GÉANT Cloud Services now registered on </a:t>
            </a:r>
            <a:r>
              <a:rPr lang="en-GB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EOSC Future Marketplace 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97411B-0EDD-499C-4CC7-3DF4FA273D3E}"/>
              </a:ext>
            </a:extLst>
          </p:cNvPr>
          <p:cNvSpPr txBox="1">
            <a:spLocks/>
          </p:cNvSpPr>
          <p:nvPr/>
        </p:nvSpPr>
        <p:spPr>
          <a:xfrm>
            <a:off x="749171" y="74548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 Framework that benefits the whole GÉANT Community</a:t>
            </a:r>
          </a:p>
        </p:txBody>
      </p:sp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90C12B28-1164-ADF6-0389-7B723C88E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92" y="775960"/>
            <a:ext cx="2270957" cy="9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0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790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984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Cloud Frameworks </a:t>
            </a:r>
            <a:r>
              <a:rPr lang="en-GB" sz="3000" b="0" dirty="0">
                <a:latin typeface="Corbel" panose="020B0503020204020204" pitchFamily="34" charset="0"/>
              </a:rPr>
              <a:t>– OCRE continued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3557A-7F2C-4A73-18F9-1590181C0977}"/>
              </a:ext>
            </a:extLst>
          </p:cNvPr>
          <p:cNvSpPr txBox="1"/>
          <p:nvPr/>
        </p:nvSpPr>
        <p:spPr>
          <a:xfrm>
            <a:off x="749172" y="1134388"/>
            <a:ext cx="6918490" cy="31547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EU Procurement Directive compliant TENDERPROCEDURE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GÉANT mandated by the NREN’s as CPB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CPB = Central Purchasing Body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GÉANT Tendered as CPB -&gt; Dutch public procurement legislation (for all involved)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Published on TED</a:t>
            </a:r>
          </a:p>
          <a:p>
            <a:endParaRPr lang="en-GB" sz="7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GÉANT Contract Management Group: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Single point of contact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Pan European NREN representation/support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Monitoring results and consumption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Supplier engagement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Contract compliance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97411B-0EDD-499C-4CC7-3DF4FA273D3E}"/>
              </a:ext>
            </a:extLst>
          </p:cNvPr>
          <p:cNvSpPr txBox="1">
            <a:spLocks/>
          </p:cNvSpPr>
          <p:nvPr/>
        </p:nvSpPr>
        <p:spPr>
          <a:xfrm>
            <a:off x="749171" y="74548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Compliant. Contracts. Management. Reporting.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A704F3-F15C-E0BF-076B-339D01066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182910"/>
              </p:ext>
            </p:extLst>
          </p:nvPr>
        </p:nvGraphicFramePr>
        <p:xfrm>
          <a:off x="6387635" y="594389"/>
          <a:ext cx="2560054" cy="159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5FB2DEE-5C80-0CBE-9063-156BBF374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634529"/>
              </p:ext>
            </p:extLst>
          </p:nvPr>
        </p:nvGraphicFramePr>
        <p:xfrm>
          <a:off x="6912393" y="2193639"/>
          <a:ext cx="2035296" cy="200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57D0294-5750-FEAD-6F20-30A11F8B77BF}"/>
              </a:ext>
            </a:extLst>
          </p:cNvPr>
          <p:cNvSpPr txBox="1"/>
          <p:nvPr/>
        </p:nvSpPr>
        <p:spPr>
          <a:xfrm>
            <a:off x="4973688" y="2957078"/>
            <a:ext cx="2693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Quarterly reports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Cloud Forum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Organising Trainings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Sharing experience and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knowledge exchange</a:t>
            </a:r>
            <a:endParaRPr lang="en-US" sz="1600" dirty="0"/>
          </a:p>
        </p:txBody>
      </p:sp>
      <p:pic>
        <p:nvPicPr>
          <p:cNvPr id="12" name="Picture 2" descr="OCRE voucher | EOSC-DIH">
            <a:extLst>
              <a:ext uri="{FF2B5EF4-FFF2-40B4-BE49-F238E27FC236}">
                <a16:creationId xmlns:a16="http://schemas.microsoft.com/office/drawing/2014/main" id="{BBB18FA7-DF4C-E957-955E-60DF4394A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38" y="4251903"/>
            <a:ext cx="2560320" cy="9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7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790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984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Framework procurements </a:t>
            </a:r>
            <a:r>
              <a:rPr lang="en-GB" sz="3000" b="0" dirty="0">
                <a:latin typeface="Corbel" panose="020B0503020204020204" pitchFamily="34" charset="0"/>
              </a:rPr>
              <a:t>– experiences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3557A-7F2C-4A73-18F9-1590181C0977}"/>
              </a:ext>
            </a:extLst>
          </p:cNvPr>
          <p:cNvSpPr txBox="1"/>
          <p:nvPr/>
        </p:nvSpPr>
        <p:spPr>
          <a:xfrm>
            <a:off x="749172" y="1063268"/>
            <a:ext cx="3609468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Benefits of the cloud resources!! </a:t>
            </a:r>
            <a:endParaRPr lang="en-GB" sz="16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Access to state of the art technology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Agility: scalability and flexibility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Speed of implementation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Cost: pay as you go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Big </a:t>
            </a:r>
            <a:r>
              <a:rPr lang="en-GB" sz="1600" dirty="0" err="1">
                <a:solidFill>
                  <a:srgbClr val="065081"/>
                </a:solidFill>
                <a:latin typeface="Corbel" panose="020B0503020204020204" pitchFamily="34" charset="0"/>
              </a:rPr>
              <a:t>diveristy</a:t>
            </a: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 in compute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Faster results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Choice of instance to better fit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Great technical support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97411B-0EDD-499C-4CC7-3DF4FA273D3E}"/>
              </a:ext>
            </a:extLst>
          </p:cNvPr>
          <p:cNvSpPr txBox="1">
            <a:spLocks/>
          </p:cNvSpPr>
          <p:nvPr/>
        </p:nvSpPr>
        <p:spPr>
          <a:xfrm>
            <a:off x="749171" y="74548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Distribution of European adoption funding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C7425-D9B5-208B-DC30-101C9370A294}"/>
              </a:ext>
            </a:extLst>
          </p:cNvPr>
          <p:cNvSpPr txBox="1"/>
          <p:nvPr/>
        </p:nvSpPr>
        <p:spPr>
          <a:xfrm>
            <a:off x="4863972" y="1063268"/>
            <a:ext cx="3609468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Challenges of the cloud!! 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2"/>
                </a:solidFill>
                <a:latin typeface="Corbel" panose="020B0503020204020204" pitchFamily="34" charset="0"/>
              </a:rPr>
              <a:t>Improve data transfer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2"/>
                </a:solidFill>
                <a:latin typeface="Corbel" panose="020B0503020204020204" pitchFamily="34" charset="0"/>
              </a:rPr>
              <a:t>Integrate with </a:t>
            </a:r>
            <a:r>
              <a:rPr lang="en-GB" sz="1600" dirty="0" err="1">
                <a:solidFill>
                  <a:schemeClr val="accent2"/>
                </a:solidFill>
                <a:latin typeface="Corbel" panose="020B0503020204020204" pitchFamily="34" charset="0"/>
              </a:rPr>
              <a:t>excisting</a:t>
            </a:r>
            <a:r>
              <a:rPr lang="en-GB" sz="1600" dirty="0">
                <a:solidFill>
                  <a:schemeClr val="accent2"/>
                </a:solidFill>
                <a:latin typeface="Corbel" panose="020B0503020204020204" pitchFamily="34" charset="0"/>
              </a:rPr>
              <a:t> workflows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2"/>
                </a:solidFill>
                <a:latin typeface="Corbel" panose="020B0503020204020204" pitchFamily="34" charset="0"/>
              </a:rPr>
              <a:t>Extend use to researchers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2"/>
                </a:solidFill>
                <a:latin typeface="Corbel" panose="020B0503020204020204" pitchFamily="34" charset="0"/>
              </a:rPr>
              <a:t>Difficult to estimate cost in advanced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2"/>
                </a:solidFill>
                <a:latin typeface="Corbel" panose="020B0503020204020204" pitchFamily="34" charset="0"/>
              </a:rPr>
              <a:t>Security, data policy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accent2"/>
                </a:solidFill>
                <a:latin typeface="Corbel" panose="020B0503020204020204" pitchFamily="34" charset="0"/>
              </a:rPr>
              <a:t>Vendor lock in “Terraform” 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GB" sz="1600" dirty="0">
              <a:solidFill>
                <a:srgbClr val="06508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91704-3A9B-0542-BC0E-BEDCD4C73254}"/>
              </a:ext>
            </a:extLst>
          </p:cNvPr>
          <p:cNvSpPr txBox="1"/>
          <p:nvPr/>
        </p:nvSpPr>
        <p:spPr>
          <a:xfrm>
            <a:off x="4863972" y="3196868"/>
            <a:ext cx="3609468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Distribution </a:t>
            </a:r>
            <a:r>
              <a:rPr lang="en-GB" sz="1600" b="1">
                <a:solidFill>
                  <a:srgbClr val="FF0000"/>
                </a:solidFill>
                <a:latin typeface="Corbel" panose="020B0503020204020204" pitchFamily="34" charset="0"/>
              </a:rPr>
              <a:t>of €12M </a:t>
            </a:r>
            <a:r>
              <a:rPr lang="en-GB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in cloud services!! </a:t>
            </a:r>
            <a:endParaRPr lang="en-GB" sz="1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  <a:latin typeface="Corbel" panose="020B0503020204020204" pitchFamily="34" charset="0"/>
              </a:rPr>
              <a:t>22 countries represented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  <a:latin typeface="Corbel" panose="020B0503020204020204" pitchFamily="34" charset="0"/>
              </a:rPr>
              <a:t>All science disciplines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FF0000"/>
                </a:solidFill>
                <a:latin typeface="Corbel" panose="020B0503020204020204" pitchFamily="34" charset="0"/>
              </a:rPr>
              <a:t>120 research proposals</a:t>
            </a:r>
            <a:endParaRPr lang="en-GB" sz="16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GB" sz="1600" dirty="0">
              <a:solidFill>
                <a:srgbClr val="06508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A402A-DBB5-C0D2-A078-CD5A61F3C070}"/>
              </a:ext>
            </a:extLst>
          </p:cNvPr>
          <p:cNvSpPr txBox="1"/>
          <p:nvPr/>
        </p:nvSpPr>
        <p:spPr>
          <a:xfrm>
            <a:off x="749172" y="3425808"/>
            <a:ext cx="411480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orbel" panose="020B0503020204020204" pitchFamily="34" charset="0"/>
              </a:rPr>
              <a:t>Use of SPV (Single Purpose Voucher)!! </a:t>
            </a:r>
            <a:endParaRPr lang="en-GB" sz="16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C00000"/>
                </a:solidFill>
                <a:latin typeface="Corbel" panose="020B0503020204020204" pitchFamily="34" charset="0"/>
              </a:rPr>
              <a:t>GÉANT procures from FW contract holder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C00000"/>
                </a:solidFill>
                <a:latin typeface="Corbel" panose="020B0503020204020204" pitchFamily="34" charset="0"/>
              </a:rPr>
              <a:t>Institute signs call-off  and consumes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F6959-653C-2273-CDFF-DD31EC3D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698144" y="197166"/>
            <a:ext cx="1151778" cy="1151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F6EE2-5919-472C-D7D5-9C1867938B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66" y="2567942"/>
            <a:ext cx="480873" cy="48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E1B77-7815-FEBB-2344-7D1BE868C9B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66" y="1961923"/>
            <a:ext cx="480873" cy="480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6B845-1DBB-2737-6047-931610DAB11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65" y="3171014"/>
            <a:ext cx="480873" cy="480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133428-2A34-5818-2E80-8577FE3A447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67" y="1379110"/>
            <a:ext cx="480873" cy="4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790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984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Framework procurements </a:t>
            </a:r>
            <a:r>
              <a:rPr lang="en-GB" sz="3000" b="0" dirty="0">
                <a:latin typeface="Corbel" panose="020B0503020204020204" pitchFamily="34" charset="0"/>
              </a:rPr>
              <a:t>– experiences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3557A-7F2C-4A73-18F9-1590181C0977}"/>
              </a:ext>
            </a:extLst>
          </p:cNvPr>
          <p:cNvSpPr txBox="1"/>
          <p:nvPr/>
        </p:nvSpPr>
        <p:spPr>
          <a:xfrm>
            <a:off x="749172" y="1063268"/>
            <a:ext cx="4198748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Benefits of the cloud resources!! </a:t>
            </a:r>
            <a:endParaRPr lang="en-GB" sz="16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Three methods of signing Call Off Contracts under the Framework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While running a mini-competition Institutions responsible for scoring and awarding decision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Call of Contracts as result of a mini-competition or direct award between reseller and institute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Direct award possible on conditions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NREN facilitates relationships between supplier and local R&amp;E community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97411B-0EDD-499C-4CC7-3DF4FA273D3E}"/>
              </a:ext>
            </a:extLst>
          </p:cNvPr>
          <p:cNvSpPr txBox="1">
            <a:spLocks/>
          </p:cNvSpPr>
          <p:nvPr/>
        </p:nvSpPr>
        <p:spPr>
          <a:xfrm>
            <a:off x="749171" y="74548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Distribution of European adoption funding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0906214A-1595-B6AD-3359-128263EC44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504035"/>
              </p:ext>
            </p:extLst>
          </p:nvPr>
        </p:nvGraphicFramePr>
        <p:xfrm>
          <a:off x="5146766" y="540712"/>
          <a:ext cx="3861175" cy="262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6802EF4-0E1B-B9EF-DFA7-DF9FE33CF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911327"/>
              </p:ext>
            </p:extLst>
          </p:nvPr>
        </p:nvGraphicFramePr>
        <p:xfrm>
          <a:off x="5319611" y="3040980"/>
          <a:ext cx="3711884" cy="164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9592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790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984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Cloud Frameworks </a:t>
            </a:r>
            <a:r>
              <a:rPr lang="en-GB" sz="3000" b="0" dirty="0">
                <a:latin typeface="Corbel" panose="020B0503020204020204" pitchFamily="34" charset="0"/>
              </a:rPr>
              <a:t>– NEXT…..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97411B-0EDD-499C-4CC7-3DF4FA273D3E}"/>
              </a:ext>
            </a:extLst>
          </p:cNvPr>
          <p:cNvSpPr txBox="1">
            <a:spLocks/>
          </p:cNvSpPr>
          <p:nvPr/>
        </p:nvSpPr>
        <p:spPr>
          <a:xfrm>
            <a:off x="779651" y="74548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accent2"/>
                </a:solidFill>
                <a:latin typeface="Corbel" panose="020B0503020204020204" pitchFamily="34" charset="0"/>
              </a:rPr>
              <a:t>Re-procurement of the 2024 IaaS+++ FW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0A03B7-9EEE-81D6-B601-28E3B16AF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955662"/>
              </p:ext>
            </p:extLst>
          </p:nvPr>
        </p:nvGraphicFramePr>
        <p:xfrm>
          <a:off x="5356219" y="566973"/>
          <a:ext cx="4947920" cy="2790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26">
            <a:extLst>
              <a:ext uri="{FF2B5EF4-FFF2-40B4-BE49-F238E27FC236}">
                <a16:creationId xmlns:a16="http://schemas.microsoft.com/office/drawing/2014/main" id="{22FCD996-F8B7-DE83-79E2-74E9BCF53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16191"/>
              </p:ext>
            </p:extLst>
          </p:nvPr>
        </p:nvGraphicFramePr>
        <p:xfrm>
          <a:off x="4074160" y="544767"/>
          <a:ext cx="3139440" cy="241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Content Placeholder 3" descr="Timeline Smart Art Placeholder ">
            <a:extLst>
              <a:ext uri="{FF2B5EF4-FFF2-40B4-BE49-F238E27FC236}">
                <a16:creationId xmlns:a16="http://schemas.microsoft.com/office/drawing/2014/main" id="{1EDF10BD-258F-1E86-C72A-F79BF9A45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071425"/>
              </p:ext>
            </p:extLst>
          </p:nvPr>
        </p:nvGraphicFramePr>
        <p:xfrm>
          <a:off x="615845" y="3245243"/>
          <a:ext cx="8198690" cy="168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72436C0-6B30-E97B-C7A4-4784244A754A}"/>
              </a:ext>
            </a:extLst>
          </p:cNvPr>
          <p:cNvSpPr txBox="1"/>
          <p:nvPr/>
        </p:nvSpPr>
        <p:spPr>
          <a:xfrm>
            <a:off x="883920" y="1125354"/>
            <a:ext cx="319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NREN input…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NREN input…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NREN input…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NREN input…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PARTICIPATION!!!</a:t>
            </a:r>
          </a:p>
        </p:txBody>
      </p:sp>
      <p:sp>
        <p:nvSpPr>
          <p:cNvPr id="15" name="Chevron 4">
            <a:extLst>
              <a:ext uri="{FF2B5EF4-FFF2-40B4-BE49-F238E27FC236}">
                <a16:creationId xmlns:a16="http://schemas.microsoft.com/office/drawing/2014/main" id="{479601DE-3044-FCBF-20C7-C3D181EA83F8}"/>
              </a:ext>
            </a:extLst>
          </p:cNvPr>
          <p:cNvSpPr txBox="1"/>
          <p:nvPr/>
        </p:nvSpPr>
        <p:spPr>
          <a:xfrm>
            <a:off x="3201820" y="1964607"/>
            <a:ext cx="1170161" cy="641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4267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600" b="1" kern="1200" dirty="0"/>
              <a:t>💥</a:t>
            </a:r>
          </a:p>
        </p:txBody>
      </p:sp>
    </p:spTree>
    <p:extLst>
      <p:ext uri="{BB962C8B-B14F-4D97-AF65-F5344CB8AC3E}">
        <p14:creationId xmlns:p14="http://schemas.microsoft.com/office/powerpoint/2010/main" val="156129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790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984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GÉANT - </a:t>
            </a:r>
            <a:r>
              <a:rPr lang="en-GB" sz="3000" b="0" dirty="0">
                <a:latin typeface="Corbel" panose="020B0503020204020204" pitchFamily="34" charset="0"/>
              </a:rPr>
              <a:t>Cloud enablement sessions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3557A-7F2C-4A73-18F9-1590181C0977}"/>
              </a:ext>
            </a:extLst>
          </p:cNvPr>
          <p:cNvSpPr txBox="1"/>
          <p:nvPr/>
        </p:nvSpPr>
        <p:spPr>
          <a:xfrm>
            <a:off x="749172" y="1134388"/>
            <a:ext cx="6918490" cy="280076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Providing local support and aid at NRENs and Institutions on -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Adoption of Cloud Services within R&amp;E community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 err="1">
                <a:solidFill>
                  <a:srgbClr val="065081"/>
                </a:solidFill>
                <a:latin typeface="Corbel" panose="020B0503020204020204" pitchFamily="34" charset="0"/>
              </a:rPr>
              <a:t>Implemenation</a:t>
            </a: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 of the Framework within local laws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Legal advice and compliance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Bespoke negotiations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Calling of Contracts under the Framework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Creating use cases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Sharing best practices &amp; lessons learned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Feedback and development of the Framework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600" b="1" dirty="0">
                <a:solidFill>
                  <a:srgbClr val="065081"/>
                </a:solidFill>
                <a:latin typeface="Corbel" panose="020B0503020204020204" pitchFamily="34" charset="0"/>
              </a:rPr>
              <a:t>REACH OUT!!!   REACH OUT!!!   REACH OUT!!!</a:t>
            </a:r>
            <a:endParaRPr lang="en-GB" sz="1600" b="1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97411B-0EDD-499C-4CC7-3DF4FA273D3E}"/>
              </a:ext>
            </a:extLst>
          </p:cNvPr>
          <p:cNvSpPr txBox="1">
            <a:spLocks/>
          </p:cNvSpPr>
          <p:nvPr/>
        </p:nvSpPr>
        <p:spPr>
          <a:xfrm>
            <a:off x="749171" y="74548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 Framework that benefits the whole GÉANT Community</a:t>
            </a:r>
          </a:p>
        </p:txBody>
      </p:sp>
      <p:pic>
        <p:nvPicPr>
          <p:cNvPr id="6" name="Picture 2" descr="Finland - Free flags icons">
            <a:extLst>
              <a:ext uri="{FF2B5EF4-FFF2-40B4-BE49-F238E27FC236}">
                <a16:creationId xmlns:a16="http://schemas.microsoft.com/office/drawing/2014/main" id="{5A8F7839-6650-4ECA-CDA8-5269DB4F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32" y="1370478"/>
            <a:ext cx="553746" cy="5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ector Country Flag of Azerbaijan - Circle | Vector Countries Flags of the  World">
            <a:extLst>
              <a:ext uri="{FF2B5EF4-FFF2-40B4-BE49-F238E27FC236}">
                <a16:creationId xmlns:a16="http://schemas.microsoft.com/office/drawing/2014/main" id="{90110B44-70A5-B2C9-1FE7-B8FA5F03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89" y="687557"/>
            <a:ext cx="553746" cy="5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ound icon. Illustration of flag of Belgium">
            <a:extLst>
              <a:ext uri="{FF2B5EF4-FFF2-40B4-BE49-F238E27FC236}">
                <a16:creationId xmlns:a16="http://schemas.microsoft.com/office/drawing/2014/main" id="{B9379BD5-44A6-471F-26B6-4EEA4257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06" y="2017339"/>
            <a:ext cx="839489" cy="6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Uk Flag Round Stock Photos, Pictures &amp; Royalty-Free Images - iStock">
            <a:extLst>
              <a:ext uri="{FF2B5EF4-FFF2-40B4-BE49-F238E27FC236}">
                <a16:creationId xmlns:a16="http://schemas.microsoft.com/office/drawing/2014/main" id="{F9FD2297-11FE-91FF-2724-B4AE57F1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0" y="1159815"/>
            <a:ext cx="869092" cy="86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The Norwegian Flag. Round Matte Icon. Isolated On White Background. Stock  Photo, Picture And Royalty Free Image. Image 51968263.">
            <a:extLst>
              <a:ext uri="{FF2B5EF4-FFF2-40B4-BE49-F238E27FC236}">
                <a16:creationId xmlns:a16="http://schemas.microsoft.com/office/drawing/2014/main" id="{A7A0F46E-6123-4E55-C161-0B7D8F93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56" y="1147178"/>
            <a:ext cx="869092" cy="86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Ireland flag icon - Country flags">
            <a:extLst>
              <a:ext uri="{FF2B5EF4-FFF2-40B4-BE49-F238E27FC236}">
                <a16:creationId xmlns:a16="http://schemas.microsoft.com/office/drawing/2014/main" id="{9A629F37-5322-66DE-285D-5CD2ABA5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50" y="1950269"/>
            <a:ext cx="625605" cy="6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Round icon. Illustration of flag of Netherlands">
            <a:extLst>
              <a:ext uri="{FF2B5EF4-FFF2-40B4-BE49-F238E27FC236}">
                <a16:creationId xmlns:a16="http://schemas.microsoft.com/office/drawing/2014/main" id="{5920C3B3-2554-E521-F8BA-ECB7571E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0" y="2011458"/>
            <a:ext cx="866228" cy="64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North Macedonia flag image - Country flags">
            <a:extLst>
              <a:ext uri="{FF2B5EF4-FFF2-40B4-BE49-F238E27FC236}">
                <a16:creationId xmlns:a16="http://schemas.microsoft.com/office/drawing/2014/main" id="{E20EDE9A-9849-F8AB-4ED8-3C214411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67" y="1998011"/>
            <a:ext cx="681818" cy="6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Estonia Flag Round Icon Vector Illustration Stock Illustration - Download  Image Now - Flag Of Estonia, Ukraine, Celebration - iStock">
            <a:extLst>
              <a:ext uri="{FF2B5EF4-FFF2-40B4-BE49-F238E27FC236}">
                <a16:creationId xmlns:a16="http://schemas.microsoft.com/office/drawing/2014/main" id="{93A060EB-B8C4-D4F4-75EB-C8983826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79" y="2597114"/>
            <a:ext cx="965403" cy="96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Round icon. Illustration of flag of Spain">
            <a:extLst>
              <a:ext uri="{FF2B5EF4-FFF2-40B4-BE49-F238E27FC236}">
                <a16:creationId xmlns:a16="http://schemas.microsoft.com/office/drawing/2014/main" id="{C04FFBA4-DDBA-AAB8-7F51-2FB97225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22" y="2761663"/>
            <a:ext cx="911199" cy="6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" descr="Portugal Flag Round Icon Vector Illustration Stock Illustration - Download  Image Now - Portuguese Flag, Circle, Icon - iStock">
            <a:extLst>
              <a:ext uri="{FF2B5EF4-FFF2-40B4-BE49-F238E27FC236}">
                <a16:creationId xmlns:a16="http://schemas.microsoft.com/office/drawing/2014/main" id="{DE5AA6F3-3713-043D-2AD3-8D4067A4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67" y="2773608"/>
            <a:ext cx="670576" cy="6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Greece flag icon - Country flags">
            <a:extLst>
              <a:ext uri="{FF2B5EF4-FFF2-40B4-BE49-F238E27FC236}">
                <a16:creationId xmlns:a16="http://schemas.microsoft.com/office/drawing/2014/main" id="{748BBAB9-55A7-00F0-5B48-F0409DD1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38" y="1999233"/>
            <a:ext cx="681818" cy="6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6" descr="Round icon. Illustration of flag of Cyprus">
            <a:extLst>
              <a:ext uri="{FF2B5EF4-FFF2-40B4-BE49-F238E27FC236}">
                <a16:creationId xmlns:a16="http://schemas.microsoft.com/office/drawing/2014/main" id="{47C2568D-6321-82E5-0D1E-B4B7CFE0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91" y="3502252"/>
            <a:ext cx="100233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Round icon. Illustration of flag of Austria">
            <a:extLst>
              <a:ext uri="{FF2B5EF4-FFF2-40B4-BE49-F238E27FC236}">
                <a16:creationId xmlns:a16="http://schemas.microsoft.com/office/drawing/2014/main" id="{6A625892-7AA2-9DFB-1D5B-DD535866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63" y="2808178"/>
            <a:ext cx="802944" cy="6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4" descr="Round icon. Illustration of flag of Czech Republic">
            <a:extLst>
              <a:ext uri="{FF2B5EF4-FFF2-40B4-BE49-F238E27FC236}">
                <a16:creationId xmlns:a16="http://schemas.microsoft.com/office/drawing/2014/main" id="{A4160128-30A1-B5A5-EE4C-70D18DB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79" y="3573006"/>
            <a:ext cx="802945" cy="6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6" descr="Poland Circle Flag Icon. Waving Polish Badge. Vector Illustration. Stock  Vector - Illustration of emblem, color: 220097971">
            <a:extLst>
              <a:ext uri="{FF2B5EF4-FFF2-40B4-BE49-F238E27FC236}">
                <a16:creationId xmlns:a16="http://schemas.microsoft.com/office/drawing/2014/main" id="{52B3FFB4-1788-E873-77FB-C2D7F30A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25" y="3420056"/>
            <a:ext cx="911199" cy="9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8" descr="Switzerland Flag Icon Vector Illustration Round Stock Illustration -  Download Image Now - iStock">
            <a:extLst>
              <a:ext uri="{FF2B5EF4-FFF2-40B4-BE49-F238E27FC236}">
                <a16:creationId xmlns:a16="http://schemas.microsoft.com/office/drawing/2014/main" id="{2B37A94E-74CF-7844-46C0-7A8EF19D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18" y="2751472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Romania flag icon - Country flags">
            <a:extLst>
              <a:ext uri="{FF2B5EF4-FFF2-40B4-BE49-F238E27FC236}">
                <a16:creationId xmlns:a16="http://schemas.microsoft.com/office/drawing/2014/main" id="{E41C4861-95BE-8E20-DD63-58D00DAD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57" y="669647"/>
            <a:ext cx="558149" cy="5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Round icon. Illustration of flag of Italy">
            <a:extLst>
              <a:ext uri="{FF2B5EF4-FFF2-40B4-BE49-F238E27FC236}">
                <a16:creationId xmlns:a16="http://schemas.microsoft.com/office/drawing/2014/main" id="{16EAB7DF-18C3-43D6-E7CC-C017482A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19" y="643726"/>
            <a:ext cx="802945" cy="6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 descr="Round icon. Illustration of flag of Germany">
            <a:extLst>
              <a:ext uri="{FF2B5EF4-FFF2-40B4-BE49-F238E27FC236}">
                <a16:creationId xmlns:a16="http://schemas.microsoft.com/office/drawing/2014/main" id="{38871CF9-D987-ABF0-1BFE-BC6FA308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08" y="3483423"/>
            <a:ext cx="991332" cy="7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0" descr="Premium Vector | National ukrainian flag round glossy button">
            <a:extLst>
              <a:ext uri="{FF2B5EF4-FFF2-40B4-BE49-F238E27FC236}">
                <a16:creationId xmlns:a16="http://schemas.microsoft.com/office/drawing/2014/main" id="{BF3E4F0A-308A-27D1-920D-7D8A1681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219" y="3494167"/>
            <a:ext cx="699293" cy="6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4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david.heyns@geant.org</a:t>
            </a:r>
          </a:p>
          <a:p>
            <a:r>
              <a:rPr lang="en-US" u="sng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monique.pellinkhof@geant.org</a:t>
            </a:r>
            <a:endParaRPr lang="en-US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9774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64203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6A5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385961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505446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0"/>
            <a:ext cx="7421042" cy="323182"/>
          </a:xfrm>
        </p:spPr>
        <p:txBody>
          <a:bodyPr/>
          <a:lstStyle/>
          <a:p>
            <a:r>
              <a:rPr lang="en-GB" sz="3000" u="sng" dirty="0">
                <a:latin typeface="Corbel" panose="020B0503020204020204" pitchFamily="34" charset="0"/>
              </a:rPr>
              <a:t>Discussion</a:t>
            </a:r>
            <a:r>
              <a:rPr lang="en-GB" sz="3000" dirty="0">
                <a:latin typeface="Corbel" panose="020B0503020204020204" pitchFamily="34" charset="0"/>
              </a:rPr>
              <a:t> points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99D6818-8555-1DA3-896F-2C156D37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0" y="1179510"/>
            <a:ext cx="2609585" cy="28431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51E42D-B6D2-6CAF-4094-D2681BD7B828}"/>
              </a:ext>
            </a:extLst>
          </p:cNvPr>
          <p:cNvSpPr txBox="1"/>
          <p:nvPr/>
        </p:nvSpPr>
        <p:spPr>
          <a:xfrm>
            <a:off x="1594827" y="1328947"/>
            <a:ext cx="2865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WHAT ARE CLOUD SERVICES?</a:t>
            </a:r>
            <a:endParaRPr lang="en-GB" sz="15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algn="r"/>
            <a:endParaRPr lang="en-GB" sz="6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algn="r"/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WHO DO WE SERVE?</a:t>
            </a:r>
            <a:endParaRPr lang="en-GB" sz="15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algn="r"/>
            <a:endParaRPr lang="en-GB" sz="6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algn="r"/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WHAT DO THEY NEED?</a:t>
            </a:r>
          </a:p>
          <a:p>
            <a:pPr algn="r"/>
            <a:r>
              <a:rPr lang="en-GB" sz="600" b="1" dirty="0">
                <a:solidFill>
                  <a:srgbClr val="065081"/>
                </a:solidFill>
                <a:latin typeface="Corbel" panose="020B0503020204020204" pitchFamily="34" charset="0"/>
              </a:rPr>
              <a:t>	</a:t>
            </a:r>
          </a:p>
          <a:p>
            <a:pPr algn="r"/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ALL ABOUT DATA</a:t>
            </a:r>
          </a:p>
          <a:p>
            <a:pPr algn="r"/>
            <a:endParaRPr lang="en-GB" sz="6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algn="r"/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EOSC AND SIMPL</a:t>
            </a:r>
          </a:p>
          <a:p>
            <a:pPr algn="r"/>
            <a:endParaRPr lang="en-GB" sz="5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algn="r"/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CASE STUDIES</a:t>
            </a:r>
            <a:endParaRPr lang="en-GB" sz="15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algn="r"/>
            <a:endParaRPr lang="en-GB" sz="6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pPr algn="r"/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USING THE OCRE FRAMEWORK</a:t>
            </a:r>
            <a:endParaRPr lang="en-GB" sz="1500" dirty="0">
              <a:solidFill>
                <a:srgbClr val="065081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40DFD2-196E-9260-9F4C-02EEFEAD2F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6"/>
          <a:stretch/>
        </p:blipFill>
        <p:spPr>
          <a:xfrm>
            <a:off x="7477948" y="3086894"/>
            <a:ext cx="1483172" cy="1136582"/>
          </a:xfrm>
          <a:prstGeom prst="rect">
            <a:avLst/>
          </a:prstGeom>
          <a:solidFill>
            <a:srgbClr val="F0893B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B80A71-D1E4-8B60-3BEC-AC7E2C7D70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-472" r="52091" b="472"/>
          <a:stretch/>
        </p:blipFill>
        <p:spPr>
          <a:xfrm>
            <a:off x="7527213" y="494362"/>
            <a:ext cx="1483170" cy="11365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7C060C-5158-B303-BF1F-BB51A118BFFD}"/>
              </a:ext>
            </a:extLst>
          </p:cNvPr>
          <p:cNvSpPr txBox="1"/>
          <p:nvPr/>
        </p:nvSpPr>
        <p:spPr>
          <a:xfrm>
            <a:off x="4531068" y="1356728"/>
            <a:ext cx="41862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So much more than compute and storage</a:t>
            </a:r>
          </a:p>
          <a:p>
            <a:pPr marL="171450" indent="-171450">
              <a:buFont typeface="Wingdings" pitchFamily="2" charset="2"/>
              <a:buChar char="Ø"/>
            </a:pPr>
            <a:endParaRPr lang="en-GB" sz="5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European (and beyond) R&amp;E community</a:t>
            </a:r>
          </a:p>
          <a:p>
            <a:pPr marL="171450" indent="-171450">
              <a:buFont typeface="Wingdings" pitchFamily="2" charset="2"/>
              <a:buChar char="Ø"/>
            </a:pPr>
            <a:endParaRPr lang="en-GB" sz="5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Bandwidth, security, cloud based services</a:t>
            </a:r>
          </a:p>
          <a:p>
            <a:pPr marL="171450" indent="-171450">
              <a:buFont typeface="Wingdings" pitchFamily="2" charset="2"/>
              <a:buChar char="Ø"/>
            </a:pPr>
            <a:endParaRPr lang="en-GB" sz="5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The institutes and data autonomy</a:t>
            </a:r>
          </a:p>
          <a:p>
            <a:pPr marL="171450" indent="-171450">
              <a:buFont typeface="Wingdings" pitchFamily="2" charset="2"/>
              <a:buChar char="Ø"/>
            </a:pPr>
            <a:endParaRPr lang="en-GB" sz="5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European Open Science Cloud and Data Spaces</a:t>
            </a:r>
          </a:p>
          <a:p>
            <a:pPr marL="171450" indent="-171450">
              <a:buFont typeface="Wingdings" pitchFamily="2" charset="2"/>
              <a:buChar char="Ø"/>
            </a:pPr>
            <a:endParaRPr lang="en-GB" sz="5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GÉANT procured case studies</a:t>
            </a:r>
          </a:p>
          <a:p>
            <a:pPr marL="171450" indent="-171450">
              <a:buFont typeface="Wingdings" pitchFamily="2" charset="2"/>
              <a:buChar char="Ø"/>
            </a:pPr>
            <a:endParaRPr lang="en-GB" sz="5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Contracts, contracts, contracts</a:t>
            </a:r>
          </a:p>
          <a:p>
            <a:endParaRPr lang="en-GB" sz="5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Community ENABLEMENT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5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500" dirty="0">
                <a:solidFill>
                  <a:schemeClr val="accent2"/>
                </a:solidFill>
                <a:latin typeface="Corbel" panose="020B0503020204020204" pitchFamily="34" charset="0"/>
              </a:rPr>
              <a:t>Next steps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CEEC029-6985-E581-5D40-7AC4D249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5" y="700358"/>
            <a:ext cx="182076" cy="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28BF353-0C50-C45F-9545-F12E71D1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42" y="700358"/>
            <a:ext cx="182076" cy="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A1136639-8266-CE04-5BE5-716C8DDB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99" y="700196"/>
            <a:ext cx="182076" cy="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4741EB0-F09B-BD09-6606-56F63D34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11" y="700358"/>
            <a:ext cx="182076" cy="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877108DC-7E22-2F99-3DE8-93D7C544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34" y="700358"/>
            <a:ext cx="182076" cy="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F4D16567-ACC6-2D98-F746-7A83DA48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80" y="700358"/>
            <a:ext cx="182076" cy="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120CD17-DF0E-4F4E-2C68-8D27E880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07" y="700358"/>
            <a:ext cx="182076" cy="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D3C6A859-DFFD-E1C3-EC2B-7488DDDD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64" y="700196"/>
            <a:ext cx="182076" cy="1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evron 4">
            <a:extLst>
              <a:ext uri="{FF2B5EF4-FFF2-40B4-BE49-F238E27FC236}">
                <a16:creationId xmlns:a16="http://schemas.microsoft.com/office/drawing/2014/main" id="{382D4AC7-C8A6-F07D-840E-FD8CF3B167AC}"/>
              </a:ext>
            </a:extLst>
          </p:cNvPr>
          <p:cNvSpPr txBox="1"/>
          <p:nvPr/>
        </p:nvSpPr>
        <p:spPr>
          <a:xfrm>
            <a:off x="6014689" y="4022692"/>
            <a:ext cx="133562" cy="457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ctr" defTabSz="4267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b="1" kern="1200" dirty="0"/>
              <a:t>💥</a:t>
            </a:r>
          </a:p>
        </p:txBody>
      </p:sp>
    </p:spTree>
    <p:extLst>
      <p:ext uri="{BB962C8B-B14F-4D97-AF65-F5344CB8AC3E}">
        <p14:creationId xmlns:p14="http://schemas.microsoft.com/office/powerpoint/2010/main" val="211967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385961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505446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1787" y="1328947"/>
            <a:ext cx="75601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CONTROL		</a:t>
            </a:r>
            <a:r>
              <a:rPr lang="en-GB" sz="1500" dirty="0">
                <a:solidFill>
                  <a:srgbClr val="065081"/>
                </a:solidFill>
                <a:latin typeface="Corbel" panose="020B0503020204020204" pitchFamily="34" charset="0"/>
              </a:rPr>
              <a:t>Understanding of ALL data assets</a:t>
            </a:r>
          </a:p>
          <a:p>
            <a:endParaRPr lang="en-GB" sz="6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SECURITY		</a:t>
            </a:r>
            <a:r>
              <a:rPr lang="en-GB" sz="1500" dirty="0">
                <a:solidFill>
                  <a:srgbClr val="065081"/>
                </a:solidFill>
                <a:latin typeface="Corbel" panose="020B0503020204020204" pitchFamily="34" charset="0"/>
              </a:rPr>
              <a:t>Protection – threat surveillance/response</a:t>
            </a:r>
          </a:p>
          <a:p>
            <a:endParaRPr lang="en-GB" sz="6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PRIVACY		</a:t>
            </a:r>
            <a:r>
              <a:rPr lang="en-GB" sz="1500" dirty="0">
                <a:solidFill>
                  <a:srgbClr val="065081"/>
                </a:solidFill>
                <a:latin typeface="Corbel" panose="020B0503020204020204" pitchFamily="34" charset="0"/>
              </a:rPr>
              <a:t>Personal data (GDPR applies here)</a:t>
            </a:r>
            <a:endParaRPr lang="en-GB" sz="15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600" b="1" dirty="0">
                <a:solidFill>
                  <a:srgbClr val="065081"/>
                </a:solidFill>
                <a:latin typeface="Corbel" panose="020B0503020204020204" pitchFamily="34" charset="0"/>
              </a:rPr>
              <a:t>	</a:t>
            </a:r>
          </a:p>
          <a:p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ACCESS			</a:t>
            </a:r>
            <a:r>
              <a:rPr lang="en-GB" sz="1500" dirty="0">
                <a:solidFill>
                  <a:srgbClr val="065081"/>
                </a:solidFill>
                <a:latin typeface="Corbel" panose="020B0503020204020204" pitchFamily="34" charset="0"/>
              </a:rPr>
              <a:t>Identifying ownership and use</a:t>
            </a:r>
          </a:p>
          <a:p>
            <a:endParaRPr lang="en-GB" sz="600" b="1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500" b="1" dirty="0">
                <a:solidFill>
                  <a:srgbClr val="065081"/>
                </a:solidFill>
                <a:latin typeface="Corbel" panose="020B0503020204020204" pitchFamily="34" charset="0"/>
              </a:rPr>
              <a:t>POTENTIAL		</a:t>
            </a:r>
            <a:r>
              <a:rPr lang="en-GB" sz="1500" dirty="0">
                <a:solidFill>
                  <a:srgbClr val="065081"/>
                </a:solidFill>
                <a:latin typeface="Corbel" panose="020B0503020204020204" pitchFamily="34" charset="0"/>
              </a:rPr>
              <a:t>SMART Campus/	Research/Administration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0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Data Autonomy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04A7E-CC01-F46C-F278-DEAD5B496E70}"/>
              </a:ext>
            </a:extLst>
          </p:cNvPr>
          <p:cNvSpPr txBox="1"/>
          <p:nvPr/>
        </p:nvSpPr>
        <p:spPr>
          <a:xfrm>
            <a:off x="749171" y="760101"/>
            <a:ext cx="6597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rgbClr val="065081"/>
                </a:solidFill>
                <a:latin typeface="Corbel" panose="020B0503020204020204" pitchFamily="34" charset="0"/>
              </a:rPr>
              <a:t>What is it and why?</a:t>
            </a:r>
            <a:endParaRPr lang="en-GB" sz="600" b="1" dirty="0">
              <a:solidFill>
                <a:srgbClr val="06508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Arrow, direction, forward, next, right icon - Download on Iconfinder">
            <a:extLst>
              <a:ext uri="{FF2B5EF4-FFF2-40B4-BE49-F238E27FC236}">
                <a16:creationId xmlns:a16="http://schemas.microsoft.com/office/drawing/2014/main" id="{65338FFD-796D-F497-4FF0-3D12DE5F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60" y="3061337"/>
            <a:ext cx="623248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rrow, direction, forward, next, right icon - Download on Iconfinder">
            <a:extLst>
              <a:ext uri="{FF2B5EF4-FFF2-40B4-BE49-F238E27FC236}">
                <a16:creationId xmlns:a16="http://schemas.microsoft.com/office/drawing/2014/main" id="{AB8893AD-B6D6-57D9-7C4F-11C75312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0" y="3061337"/>
            <a:ext cx="623248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rrow, direction, forward, next, right icon - Download on Iconfinder">
            <a:extLst>
              <a:ext uri="{FF2B5EF4-FFF2-40B4-BE49-F238E27FC236}">
                <a16:creationId xmlns:a16="http://schemas.microsoft.com/office/drawing/2014/main" id="{B99B25F0-A475-5958-4330-AF5CED86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0" y="3050012"/>
            <a:ext cx="623248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rrow, direction, forward, next, right icon - Download on Iconfinder">
            <a:extLst>
              <a:ext uri="{FF2B5EF4-FFF2-40B4-BE49-F238E27FC236}">
                <a16:creationId xmlns:a16="http://schemas.microsoft.com/office/drawing/2014/main" id="{1FD4B03D-53F8-3BC0-1DAC-FD79AEAE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2" y="3061337"/>
            <a:ext cx="623248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rrow, direction, forward, next, right icon - Download on Iconfinder">
            <a:extLst>
              <a:ext uri="{FF2B5EF4-FFF2-40B4-BE49-F238E27FC236}">
                <a16:creationId xmlns:a16="http://schemas.microsoft.com/office/drawing/2014/main" id="{FB56BBB6-7259-D080-BC55-87DFF4FE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91" y="3061337"/>
            <a:ext cx="623248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D27665-61B9-0814-DB3D-1C6AE81E6BA6}"/>
              </a:ext>
            </a:extLst>
          </p:cNvPr>
          <p:cNvSpPr txBox="1"/>
          <p:nvPr/>
        </p:nvSpPr>
        <p:spPr>
          <a:xfrm>
            <a:off x="2247180" y="3161306"/>
            <a:ext cx="1467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Analytics</a:t>
            </a:r>
            <a:endParaRPr lang="en-GB" sz="2100" b="1" dirty="0"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F1762D-4E74-DC0C-0950-550F28D35DA3}"/>
              </a:ext>
            </a:extLst>
          </p:cNvPr>
          <p:cNvSpPr txBox="1"/>
          <p:nvPr/>
        </p:nvSpPr>
        <p:spPr>
          <a:xfrm>
            <a:off x="3934546" y="3002377"/>
            <a:ext cx="1518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rgbClr val="065081"/>
                </a:solidFill>
                <a:latin typeface="Corbel" panose="020B0503020204020204" pitchFamily="34" charset="0"/>
              </a:rPr>
              <a:t>Business Intelligence</a:t>
            </a:r>
            <a:endParaRPr lang="en-GB" sz="2100" b="1" dirty="0">
              <a:solidFill>
                <a:srgbClr val="06508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78BC4-FB4B-D006-B39A-46B11441D725}"/>
              </a:ext>
            </a:extLst>
          </p:cNvPr>
          <p:cNvSpPr txBox="1"/>
          <p:nvPr/>
        </p:nvSpPr>
        <p:spPr>
          <a:xfrm>
            <a:off x="5560173" y="3061338"/>
            <a:ext cx="15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/>
                </a:solidFill>
                <a:latin typeface="Corbel" panose="020B0503020204020204" pitchFamily="34" charset="0"/>
              </a:rPr>
              <a:t>AI</a:t>
            </a:r>
          </a:p>
        </p:txBody>
      </p:sp>
      <p:pic>
        <p:nvPicPr>
          <p:cNvPr id="19" name="Picture 18" descr="A picture containing transport, aircraft&#10;&#10;Description automatically generated">
            <a:extLst>
              <a:ext uri="{FF2B5EF4-FFF2-40B4-BE49-F238E27FC236}">
                <a16:creationId xmlns:a16="http://schemas.microsoft.com/office/drawing/2014/main" id="{F5E04ADB-1150-C29C-1AEC-AB8588A07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40" y="888422"/>
            <a:ext cx="2540009" cy="3522926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77331B-5342-F59C-7422-FDDFABF69C2A}"/>
              </a:ext>
            </a:extLst>
          </p:cNvPr>
          <p:cNvSpPr txBox="1"/>
          <p:nvPr/>
        </p:nvSpPr>
        <p:spPr>
          <a:xfrm>
            <a:off x="6598593" y="3027889"/>
            <a:ext cx="1467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accent6"/>
                </a:solidFill>
                <a:latin typeface="Corbel" panose="020B0503020204020204" pitchFamily="34" charset="0"/>
              </a:rPr>
              <a:t>Strategic</a:t>
            </a:r>
          </a:p>
          <a:p>
            <a:pPr algn="ctr"/>
            <a:r>
              <a:rPr lang="en-GB" sz="2100" dirty="0">
                <a:solidFill>
                  <a:schemeClr val="accent6"/>
                </a:solidFill>
                <a:latin typeface="Corbel" panose="020B0503020204020204" pitchFamily="34" charset="0"/>
              </a:rPr>
              <a:t>Advantage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D18B6-E29C-3064-F75E-D46A6F6BAF3E}"/>
              </a:ext>
            </a:extLst>
          </p:cNvPr>
          <p:cNvSpPr txBox="1"/>
          <p:nvPr/>
        </p:nvSpPr>
        <p:spPr>
          <a:xfrm>
            <a:off x="1872055" y="4435893"/>
            <a:ext cx="5042552" cy="584775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An Institute requires a carefully planned and implemented </a:t>
            </a:r>
          </a:p>
          <a:p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DATA ARCHITECTURE </a:t>
            </a:r>
            <a:r>
              <a:rPr lang="en-GB" sz="1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in order to achieve Data Autonomy</a:t>
            </a:r>
          </a:p>
        </p:txBody>
      </p:sp>
    </p:spTree>
    <p:extLst>
      <p:ext uri="{BB962C8B-B14F-4D97-AF65-F5344CB8AC3E}">
        <p14:creationId xmlns:p14="http://schemas.microsoft.com/office/powerpoint/2010/main" val="271982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790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984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Data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02563-BF63-3F80-892D-9BEFB343312C}"/>
              </a:ext>
            </a:extLst>
          </p:cNvPr>
          <p:cNvSpPr txBox="1"/>
          <p:nvPr/>
        </p:nvSpPr>
        <p:spPr>
          <a:xfrm>
            <a:off x="749172" y="1056007"/>
            <a:ext cx="6918490" cy="33239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65081"/>
                </a:solidFill>
                <a:latin typeface="Corbel" panose="020B0503020204020204" pitchFamily="34" charset="0"/>
              </a:rPr>
              <a:t>Description (meta-data)</a:t>
            </a:r>
            <a:br>
              <a:rPr lang="en-GB" sz="1300" b="1" dirty="0">
                <a:solidFill>
                  <a:srgbClr val="065081"/>
                </a:solidFill>
                <a:latin typeface="Corbel" panose="020B0503020204020204" pitchFamily="34" charset="0"/>
              </a:rPr>
            </a:br>
            <a:r>
              <a:rPr lang="en-GB" sz="1300" dirty="0">
                <a:solidFill>
                  <a:srgbClr val="065081"/>
                </a:solidFill>
                <a:latin typeface="Corbel" panose="020B0503020204020204" pitchFamily="34" charset="0"/>
              </a:rPr>
              <a:t>Data/data elements must be described in a consistent way that allows an understanding of the relationships between data assets.  ​</a:t>
            </a:r>
          </a:p>
          <a:p>
            <a:endParaRPr lang="en-GB" sz="5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300" b="1" dirty="0">
                <a:solidFill>
                  <a:srgbClr val="065081"/>
                </a:solidFill>
                <a:latin typeface="Corbel" panose="020B0503020204020204" pitchFamily="34" charset="0"/>
              </a:rPr>
              <a:t>​Collection and curation</a:t>
            </a:r>
          </a:p>
          <a:p>
            <a:r>
              <a:rPr lang="en-GB" sz="1300" dirty="0">
                <a:solidFill>
                  <a:srgbClr val="065081"/>
                </a:solidFill>
                <a:latin typeface="Corbel" panose="020B0503020204020204" pitchFamily="34" charset="0"/>
              </a:rPr>
              <a:t>Data will be collected/produced in terms of workload (process support), but must be curated/modelled to reflect strategic relationships between data assets. </a:t>
            </a:r>
          </a:p>
          <a:p>
            <a:endParaRPr lang="en-GB" sz="5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300" b="1" dirty="0">
                <a:solidFill>
                  <a:srgbClr val="065081"/>
                </a:solidFill>
                <a:latin typeface="Corbel" panose="020B0503020204020204" pitchFamily="34" charset="0"/>
              </a:rPr>
              <a:t>​Data policies and Access control</a:t>
            </a:r>
            <a:br>
              <a:rPr lang="en-GB" sz="1300" b="1" dirty="0">
                <a:solidFill>
                  <a:srgbClr val="065081"/>
                </a:solidFill>
                <a:latin typeface="Corbel" panose="020B0503020204020204" pitchFamily="34" charset="0"/>
              </a:rPr>
            </a:br>
            <a:r>
              <a:rPr lang="en-GB" sz="1300" dirty="0">
                <a:solidFill>
                  <a:srgbClr val="065081"/>
                </a:solidFill>
                <a:latin typeface="Corbel" panose="020B0503020204020204" pitchFamily="34" charset="0"/>
              </a:rPr>
              <a:t>Data policies must describe how each data asset may be accessed and processed (and by whom).    </a:t>
            </a:r>
          </a:p>
          <a:p>
            <a:endParaRPr lang="en-GB" sz="5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300" b="1" dirty="0">
                <a:solidFill>
                  <a:srgbClr val="065081"/>
                </a:solidFill>
                <a:latin typeface="Corbel" panose="020B0503020204020204" pitchFamily="34" charset="0"/>
              </a:rPr>
              <a:t>​​Hosting</a:t>
            </a:r>
            <a:br>
              <a:rPr lang="en-GB" sz="1300" dirty="0">
                <a:solidFill>
                  <a:srgbClr val="065081"/>
                </a:solidFill>
                <a:latin typeface="Corbel" panose="020B0503020204020204" pitchFamily="34" charset="0"/>
              </a:rPr>
            </a:br>
            <a:r>
              <a:rPr lang="en-GB" sz="1300" dirty="0">
                <a:solidFill>
                  <a:srgbClr val="065081"/>
                </a:solidFill>
                <a:latin typeface="Corbel" panose="020B0503020204020204" pitchFamily="34" charset="0"/>
              </a:rPr>
              <a:t>Data assets must be stored according to policy, be this on-premises; in the public cloud; in a community cloud. ​Data ownership and access policy does </a:t>
            </a:r>
            <a:r>
              <a:rPr lang="en-GB" sz="1300" b="1" u="sng" dirty="0">
                <a:solidFill>
                  <a:srgbClr val="065081"/>
                </a:solidFill>
                <a:latin typeface="Corbel" panose="020B0503020204020204" pitchFamily="34" charset="0"/>
              </a:rPr>
              <a:t>not</a:t>
            </a:r>
            <a:r>
              <a:rPr lang="en-GB" sz="1300" b="1" dirty="0">
                <a:solidFill>
                  <a:srgbClr val="065081"/>
                </a:solidFill>
                <a:latin typeface="Corbel" panose="020B0503020204020204" pitchFamily="34" charset="0"/>
              </a:rPr>
              <a:t> </a:t>
            </a:r>
            <a:r>
              <a:rPr lang="en-GB" sz="1300" dirty="0">
                <a:solidFill>
                  <a:srgbClr val="065081"/>
                </a:solidFill>
                <a:latin typeface="Corbel" panose="020B0503020204020204" pitchFamily="34" charset="0"/>
              </a:rPr>
              <a:t>vary across platforms.</a:t>
            </a:r>
          </a:p>
          <a:p>
            <a:endParaRPr lang="en-GB" sz="500" dirty="0">
              <a:solidFill>
                <a:srgbClr val="065081"/>
              </a:solidFill>
              <a:latin typeface="Corbel" panose="020B0503020204020204" pitchFamily="34" charset="0"/>
            </a:endParaRPr>
          </a:p>
          <a:p>
            <a:r>
              <a:rPr lang="en-GB" sz="1300" b="1" dirty="0">
                <a:solidFill>
                  <a:srgbClr val="065081"/>
                </a:solidFill>
                <a:latin typeface="Corbel" panose="020B0503020204020204" pitchFamily="34" charset="0"/>
              </a:rPr>
              <a:t>Potential</a:t>
            </a:r>
          </a:p>
          <a:p>
            <a:r>
              <a:rPr lang="en-GB" sz="1300" dirty="0">
                <a:solidFill>
                  <a:srgbClr val="065081"/>
                </a:solidFill>
                <a:latin typeface="Corbel" panose="020B0503020204020204" pitchFamily="34" charset="0"/>
              </a:rPr>
              <a:t>Data modelling will help identify opportunities for the institutional harnessing of anonymised; collectivised behavioural data in support of academic/research excellence.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CAE8C3-DA57-66DC-7D66-8FAD2FEA8E87}"/>
              </a:ext>
            </a:extLst>
          </p:cNvPr>
          <p:cNvSpPr txBox="1">
            <a:spLocks/>
          </p:cNvSpPr>
          <p:nvPr/>
        </p:nvSpPr>
        <p:spPr>
          <a:xfrm>
            <a:off x="749171" y="74548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Each and every data asset to be defined in terms of - 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Architectural Svg Png Icon Free Download (#449008) - OnlineWebFonts.COM">
            <a:extLst>
              <a:ext uri="{FF2B5EF4-FFF2-40B4-BE49-F238E27FC236}">
                <a16:creationId xmlns:a16="http://schemas.microsoft.com/office/drawing/2014/main" id="{BA362A57-0C04-B482-20C5-7D2AF764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55" y="688549"/>
            <a:ext cx="1720914" cy="24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I Artificial intelligence Technology bulb icon 549309 - Download Free ...">
            <a:extLst>
              <a:ext uri="{FF2B5EF4-FFF2-40B4-BE49-F238E27FC236}">
                <a16:creationId xmlns:a16="http://schemas.microsoft.com/office/drawing/2014/main" id="{4FA1A58D-5F48-81C9-20C2-B5B8043E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63" y="3287483"/>
            <a:ext cx="1054088" cy="10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2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9E23A8A-5B7F-2495-E430-D28799A984F1}"/>
              </a:ext>
            </a:extLst>
          </p:cNvPr>
          <p:cNvSpPr/>
          <p:nvPr/>
        </p:nvSpPr>
        <p:spPr>
          <a:xfrm>
            <a:off x="7522368" y="90964"/>
            <a:ext cx="1580325" cy="4193579"/>
          </a:xfrm>
          <a:prstGeom prst="roundRect">
            <a:avLst/>
          </a:prstGeom>
          <a:solidFill>
            <a:schemeClr val="bg1">
              <a:lumMod val="95000"/>
              <a:alpha val="40376"/>
            </a:schemeClr>
          </a:solidFill>
          <a:ln w="28575">
            <a:solidFill>
              <a:srgbClr val="365C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0788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2736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2313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Data Assets </a:t>
            </a:r>
            <a:r>
              <a:rPr lang="en-GB" sz="3000" b="0" dirty="0">
                <a:latin typeface="Corbel" panose="020B0503020204020204" pitchFamily="34" charset="0"/>
              </a:rPr>
              <a:t>- Curation and abstraction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CAE8C3-DA57-66DC-7D66-8FAD2FEA8E87}"/>
              </a:ext>
            </a:extLst>
          </p:cNvPr>
          <p:cNvSpPr txBox="1">
            <a:spLocks/>
          </p:cNvSpPr>
          <p:nvPr/>
        </p:nvSpPr>
        <p:spPr>
          <a:xfrm>
            <a:off x="749171" y="708616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Typical Uni workloads - 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 descr="Student, academic, cap icon">
            <a:extLst>
              <a:ext uri="{FF2B5EF4-FFF2-40B4-BE49-F238E27FC236}">
                <a16:creationId xmlns:a16="http://schemas.microsoft.com/office/drawing/2014/main" id="{412E1AA8-6B47-A733-54D3-0A7ED7BD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2" y="1028549"/>
            <a:ext cx="944349" cy="9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obility Icon #149288 - Free Icons Library">
            <a:extLst>
              <a:ext uri="{FF2B5EF4-FFF2-40B4-BE49-F238E27FC236}">
                <a16:creationId xmlns:a16="http://schemas.microsoft.com/office/drawing/2014/main" id="{FC7FF819-7957-B022-B5BA-452BE831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6" y="2985271"/>
            <a:ext cx="628104" cy="7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Online CRM Software Reviews - Financesonline.com">
            <a:extLst>
              <a:ext uri="{FF2B5EF4-FFF2-40B4-BE49-F238E27FC236}">
                <a16:creationId xmlns:a16="http://schemas.microsoft.com/office/drawing/2014/main" id="{988C7848-9C49-801B-A163-336A48EA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68" y="1124495"/>
            <a:ext cx="801976" cy="7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ccounting icon png 20 free Cliparts | Download images on Clipground 2022">
            <a:extLst>
              <a:ext uri="{FF2B5EF4-FFF2-40B4-BE49-F238E27FC236}">
                <a16:creationId xmlns:a16="http://schemas.microsoft.com/office/drawing/2014/main" id="{8712FD76-F552-1799-8437-EAE9D421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6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34" y="3017754"/>
            <a:ext cx="764185" cy="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ontent, document, globe, internet publishing, publishing icon">
            <a:extLst>
              <a:ext uri="{FF2B5EF4-FFF2-40B4-BE49-F238E27FC236}">
                <a16:creationId xmlns:a16="http://schemas.microsoft.com/office/drawing/2014/main" id="{151507EB-2298-69DC-5BC2-C0404FF6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92" y="2977897"/>
            <a:ext cx="764185" cy="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sinessmen, employees, persons, stand users, users icon">
            <a:extLst>
              <a:ext uri="{FF2B5EF4-FFF2-40B4-BE49-F238E27FC236}">
                <a16:creationId xmlns:a16="http://schemas.microsoft.com/office/drawing/2014/main" id="{1F80B915-12F9-A1E6-B7CF-758EF504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68" y="2073451"/>
            <a:ext cx="801976" cy="8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lackboard Icon Png #263277 - Free Icons Library">
            <a:extLst>
              <a:ext uri="{FF2B5EF4-FFF2-40B4-BE49-F238E27FC236}">
                <a16:creationId xmlns:a16="http://schemas.microsoft.com/office/drawing/2014/main" id="{7264B684-8E5D-7C6C-0B73-9E528884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9" y="2063442"/>
            <a:ext cx="756240" cy="7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icrochip line icon. CPU, Central processing unit, computer processor ...">
            <a:extLst>
              <a:ext uri="{FF2B5EF4-FFF2-40B4-BE49-F238E27FC236}">
                <a16:creationId xmlns:a16="http://schemas.microsoft.com/office/drawing/2014/main" id="{16670C4E-7B6A-0F11-E90E-B3B3842A9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4024" r="12480" b="15726"/>
          <a:stretch/>
        </p:blipFill>
        <p:spPr bwMode="auto">
          <a:xfrm>
            <a:off x="2126929" y="1068647"/>
            <a:ext cx="1026194" cy="10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Database, datacenter, mainframe, server, storage icon - Download on ...">
            <a:extLst>
              <a:ext uri="{FF2B5EF4-FFF2-40B4-BE49-F238E27FC236}">
                <a16:creationId xmlns:a16="http://schemas.microsoft.com/office/drawing/2014/main" id="{7E29D5BE-22A2-F502-27C9-AE7346AFD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31" y="2009112"/>
            <a:ext cx="857404" cy="8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945928-4F4E-2B1E-5853-27B9C6CA7081}"/>
              </a:ext>
            </a:extLst>
          </p:cNvPr>
          <p:cNvSpPr txBox="1"/>
          <p:nvPr/>
        </p:nvSpPr>
        <p:spPr>
          <a:xfrm>
            <a:off x="422818" y="3885878"/>
            <a:ext cx="184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4699A">
                    <a:alpha val="46000"/>
                  </a:srgbClr>
                </a:solidFill>
                <a:latin typeface="Corbel" panose="020B0503020204020204" pitchFamily="34" charset="0"/>
              </a:rPr>
              <a:t>academic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C9AAA-A2FA-61AC-5573-A407283C249D}"/>
              </a:ext>
            </a:extLst>
          </p:cNvPr>
          <p:cNvSpPr txBox="1"/>
          <p:nvPr/>
        </p:nvSpPr>
        <p:spPr>
          <a:xfrm>
            <a:off x="4273659" y="3883838"/>
            <a:ext cx="184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  <a:alpha val="51829"/>
                  </a:schemeClr>
                </a:solidFill>
                <a:latin typeface="Corbel" panose="020B0503020204020204" pitchFamily="34" charset="0"/>
              </a:rPr>
              <a:t>shared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E4DEBA-2762-45AF-39E6-2EC2D77554B0}"/>
              </a:ext>
            </a:extLst>
          </p:cNvPr>
          <p:cNvSpPr txBox="1"/>
          <p:nvPr/>
        </p:nvSpPr>
        <p:spPr>
          <a:xfrm>
            <a:off x="1904919" y="3883838"/>
            <a:ext cx="184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  <a:alpha val="38000"/>
                  </a:schemeClr>
                </a:solidFill>
                <a:latin typeface="Corbel" panose="020B0503020204020204" pitchFamily="34" charset="0"/>
              </a:rPr>
              <a:t>research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B4936-E62B-40AA-68BB-BE83A9D84A54}"/>
              </a:ext>
            </a:extLst>
          </p:cNvPr>
          <p:cNvSpPr txBox="1"/>
          <p:nvPr/>
        </p:nvSpPr>
        <p:spPr>
          <a:xfrm rot="16200000">
            <a:off x="-915569" y="2198256"/>
            <a:ext cx="290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mobility        LMS      student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82DCEE-C8B4-E479-D50B-8C9F477669D8}"/>
              </a:ext>
            </a:extLst>
          </p:cNvPr>
          <p:cNvSpPr txBox="1"/>
          <p:nvPr/>
        </p:nvSpPr>
        <p:spPr>
          <a:xfrm rot="16200000">
            <a:off x="1796871" y="2203993"/>
            <a:ext cx="318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finance      HR/HCM        CRM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CAC466-F6E8-EEA5-F9EF-FC4539576EC0}"/>
              </a:ext>
            </a:extLst>
          </p:cNvPr>
          <p:cNvSpPr txBox="1"/>
          <p:nvPr/>
        </p:nvSpPr>
        <p:spPr>
          <a:xfrm rot="16200000">
            <a:off x="509115" y="2198256"/>
            <a:ext cx="290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publish      storage      HPC</a:t>
            </a:r>
          </a:p>
        </p:txBody>
      </p:sp>
      <p:pic>
        <p:nvPicPr>
          <p:cNvPr id="4098" name="Picture 2" descr="Video Conferencing Icon #14584 - Free Icons Library">
            <a:extLst>
              <a:ext uri="{FF2B5EF4-FFF2-40B4-BE49-F238E27FC236}">
                <a16:creationId xmlns:a16="http://schemas.microsoft.com/office/drawing/2014/main" id="{FC087B65-4C75-0D84-9276-F52F409A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alphaModFix amt="56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47" y="2976877"/>
            <a:ext cx="764185" cy="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7A9520-DBB3-1304-D751-798A22792705}"/>
              </a:ext>
            </a:extLst>
          </p:cNvPr>
          <p:cNvSpPr txBox="1"/>
          <p:nvPr/>
        </p:nvSpPr>
        <p:spPr>
          <a:xfrm rot="16200000">
            <a:off x="4116150" y="2209342"/>
            <a:ext cx="318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 video conf.      AAI      network</a:t>
            </a:r>
          </a:p>
        </p:txBody>
      </p:sp>
      <p:pic>
        <p:nvPicPr>
          <p:cNvPr id="4100" name="Picture 4" descr="Trust Icon In Simple Design. Vector Illustration Ilustracja Wektor ...">
            <a:extLst>
              <a:ext uri="{FF2B5EF4-FFF2-40B4-BE49-F238E27FC236}">
                <a16:creationId xmlns:a16="http://schemas.microsoft.com/office/drawing/2014/main" id="{AB01A9F4-5463-6DDD-6E22-FCADA12E5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3" t="23786" r="24612" b="29159"/>
          <a:stretch/>
        </p:blipFill>
        <p:spPr bwMode="auto">
          <a:xfrm>
            <a:off x="4572001" y="2069256"/>
            <a:ext cx="868931" cy="8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twork clipart network icon, Network network icon Transparent FREE for ...">
            <a:extLst>
              <a:ext uri="{FF2B5EF4-FFF2-40B4-BE49-F238E27FC236}">
                <a16:creationId xmlns:a16="http://schemas.microsoft.com/office/drawing/2014/main" id="{4B7AD1A7-F885-FEFA-D66D-EEFAC998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46047"/>
            <a:ext cx="831887" cy="8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Saas icon with cloud, vector 2152283 Vector Art at Vecteezy">
            <a:extLst>
              <a:ext uri="{FF2B5EF4-FFF2-40B4-BE49-F238E27FC236}">
                <a16:creationId xmlns:a16="http://schemas.microsoft.com/office/drawing/2014/main" id="{30A4EA00-E498-8337-CC4C-02417C03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13" y="181595"/>
            <a:ext cx="885080" cy="8850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loud round icons - Vector stencils library">
            <a:extLst>
              <a:ext uri="{FF2B5EF4-FFF2-40B4-BE49-F238E27FC236}">
                <a16:creationId xmlns:a16="http://schemas.microsoft.com/office/drawing/2014/main" id="{F3F6FC59-85A4-4325-5EB6-0CF0A217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20" y="1169244"/>
            <a:ext cx="965863" cy="9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loud Computing : Service Models | Wrytin">
            <a:extLst>
              <a:ext uri="{FF2B5EF4-FFF2-40B4-BE49-F238E27FC236}">
                <a16:creationId xmlns:a16="http://schemas.microsoft.com/office/drawing/2014/main" id="{6546CE55-95B7-950E-996E-073F4749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93" y="3294139"/>
            <a:ext cx="885080" cy="8850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ools &amp; Utilities | BenchSpotter">
            <a:extLst>
              <a:ext uri="{FF2B5EF4-FFF2-40B4-BE49-F238E27FC236}">
                <a16:creationId xmlns:a16="http://schemas.microsoft.com/office/drawing/2014/main" id="{B4A8A3C1-0225-7863-1510-0991E043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33" y="2242535"/>
            <a:ext cx="885080" cy="8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243D1C-23A9-43F4-F942-74E5F8BB95B6}"/>
              </a:ext>
            </a:extLst>
          </p:cNvPr>
          <p:cNvSpPr txBox="1"/>
          <p:nvPr/>
        </p:nvSpPr>
        <p:spPr>
          <a:xfrm>
            <a:off x="7831539" y="1811030"/>
            <a:ext cx="917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On Prem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5CD083-EC95-FFE9-417F-04A1DA529EC8}"/>
              </a:ext>
            </a:extLst>
          </p:cNvPr>
          <p:cNvSpPr txBox="1"/>
          <p:nvPr/>
        </p:nvSpPr>
        <p:spPr>
          <a:xfrm>
            <a:off x="7991585" y="2875884"/>
            <a:ext cx="628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PaaS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5E39F-4E73-C206-31EA-B78E45C3064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69" y="2496375"/>
            <a:ext cx="844817" cy="8448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1A510F7-3829-2485-004B-3D2EBF707224}"/>
              </a:ext>
            </a:extLst>
          </p:cNvPr>
          <p:cNvSpPr txBox="1"/>
          <p:nvPr/>
        </p:nvSpPr>
        <p:spPr>
          <a:xfrm>
            <a:off x="6165890" y="3341192"/>
            <a:ext cx="127077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dirty="0">
                <a:solidFill>
                  <a:schemeClr val="accent6">
                    <a:lumMod val="75000"/>
                    <a:alpha val="51829"/>
                  </a:schemeClr>
                </a:solidFill>
                <a:latin typeface="Corbel" panose="020B0503020204020204" pitchFamily="34" charset="0"/>
              </a:rPr>
              <a:t>compliant</a:t>
            </a:r>
          </a:p>
          <a:p>
            <a:pPr algn="ctr"/>
            <a:r>
              <a:rPr lang="en-US" sz="1950" dirty="0">
                <a:solidFill>
                  <a:schemeClr val="accent6">
                    <a:lumMod val="75000"/>
                    <a:alpha val="51829"/>
                  </a:schemeClr>
                </a:solidFill>
                <a:latin typeface="Corbel" panose="020B0503020204020204" pitchFamily="34" charset="0"/>
              </a:rPr>
              <a:t>services support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55FAD0-8DEB-9BB2-A250-A260230F289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69" y="1164395"/>
            <a:ext cx="844817" cy="84481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53F8EA-E6C5-C188-CB85-49F7634DF983}"/>
              </a:ext>
            </a:extLst>
          </p:cNvPr>
          <p:cNvSpPr txBox="1"/>
          <p:nvPr/>
        </p:nvSpPr>
        <p:spPr>
          <a:xfrm>
            <a:off x="6177425" y="1960102"/>
            <a:ext cx="127077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b="1" dirty="0">
                <a:solidFill>
                  <a:schemeClr val="accent6">
                    <a:lumMod val="75000"/>
                    <a:alpha val="75000"/>
                  </a:schemeClr>
                </a:solidFill>
                <a:latin typeface="Corbel" panose="020B0503020204020204" pitchFamily="34" charset="0"/>
              </a:rPr>
              <a:t>NREN</a:t>
            </a:r>
          </a:p>
        </p:txBody>
      </p:sp>
      <p:pic>
        <p:nvPicPr>
          <p:cNvPr id="1026" name="Picture 2" descr="Arrows vector illustration icon Logo Template 623174 Vector Art at Vecteezy">
            <a:extLst>
              <a:ext uri="{FF2B5EF4-FFF2-40B4-BE49-F238E27FC236}">
                <a16:creationId xmlns:a16="http://schemas.microsoft.com/office/drawing/2014/main" id="{56E8C5F6-F716-2C6E-B40B-BBE747B6C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21701" r="30006" b="28605"/>
          <a:stretch/>
        </p:blipFill>
        <p:spPr bwMode="auto">
          <a:xfrm>
            <a:off x="5891578" y="1393793"/>
            <a:ext cx="417326" cy="3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rrows vector illustration icon Logo Template 623174 Vector Art at Vecteezy">
            <a:extLst>
              <a:ext uri="{FF2B5EF4-FFF2-40B4-BE49-F238E27FC236}">
                <a16:creationId xmlns:a16="http://schemas.microsoft.com/office/drawing/2014/main" id="{5215C093-59BB-A188-B2E4-21DDF120E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21701" r="30006" b="28605"/>
          <a:stretch/>
        </p:blipFill>
        <p:spPr bwMode="auto">
          <a:xfrm rot="18725950">
            <a:off x="5944462" y="1952890"/>
            <a:ext cx="417326" cy="3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rrows vector illustration icon Logo Template 623174 Vector Art at Vecteezy">
            <a:extLst>
              <a:ext uri="{FF2B5EF4-FFF2-40B4-BE49-F238E27FC236}">
                <a16:creationId xmlns:a16="http://schemas.microsoft.com/office/drawing/2014/main" id="{F7EF9201-F893-F373-7578-F8DE8D18D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21701" r="30006" b="28605"/>
          <a:stretch/>
        </p:blipFill>
        <p:spPr bwMode="auto">
          <a:xfrm rot="13396078">
            <a:off x="7231964" y="1978037"/>
            <a:ext cx="417326" cy="3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C0DBCE1-A5C9-03E7-E647-3EB9E81DE194}"/>
              </a:ext>
            </a:extLst>
          </p:cNvPr>
          <p:cNvSpPr txBox="1"/>
          <p:nvPr/>
        </p:nvSpPr>
        <p:spPr>
          <a:xfrm>
            <a:off x="8678058" y="446924"/>
            <a:ext cx="262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Corbel" panose="020B0503020204020204" pitchFamily="34" charset="0"/>
              </a:rPr>
              <a:t>HYBR  ID</a:t>
            </a:r>
          </a:p>
        </p:txBody>
      </p:sp>
      <p:pic>
        <p:nvPicPr>
          <p:cNvPr id="1028" name="Picture 4" descr="eduMEET – web-based videoconferencing platform">
            <a:extLst>
              <a:ext uri="{FF2B5EF4-FFF2-40B4-BE49-F238E27FC236}">
                <a16:creationId xmlns:a16="http://schemas.microsoft.com/office/drawing/2014/main" id="{931EF378-FA95-1A04-9BAA-ECA18169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3230" y="3255042"/>
            <a:ext cx="1491734" cy="3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4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9346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10540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2313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Data Assets </a:t>
            </a:r>
            <a:r>
              <a:rPr lang="en-GB" sz="3000" b="0" dirty="0">
                <a:latin typeface="Corbel" panose="020B0503020204020204" pitchFamily="34" charset="0"/>
              </a:rPr>
              <a:t>– Hosting and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02563-BF63-3F80-892D-9BEFB343312C}"/>
              </a:ext>
            </a:extLst>
          </p:cNvPr>
          <p:cNvSpPr txBox="1"/>
          <p:nvPr/>
        </p:nvSpPr>
        <p:spPr>
          <a:xfrm>
            <a:off x="749172" y="653192"/>
            <a:ext cx="826578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50" b="1">
                <a:solidFill>
                  <a:srgbClr val="065081"/>
                </a:solidFill>
                <a:latin typeface="Corbel" panose="020B0503020204020204" pitchFamily="34" charset="0"/>
              </a:rPr>
              <a:t>Academic </a:t>
            </a:r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workloads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Most enterprise software is slowly moving towards consumable SaaS.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It may be currently deployed in an on-premises D/C, or a private or community or public cloud (IaaS).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Consumable SaaS provides APIs for the Unis to extract and curate strategic structured data.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Legacy Business Intelligence solutions currently model data and provide strategic reporting.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SaaS is by nature </a:t>
            </a:r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GDPR compliant</a:t>
            </a: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 and </a:t>
            </a:r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secure</a:t>
            </a: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 (surveillance on commercial networks).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A2D446-D2E8-FD75-AB49-6993CCE7E8DC}"/>
              </a:ext>
            </a:extLst>
          </p:cNvPr>
          <p:cNvSpPr txBox="1"/>
          <p:nvPr/>
        </p:nvSpPr>
        <p:spPr>
          <a:xfrm>
            <a:off x="749172" y="2708659"/>
            <a:ext cx="8265780" cy="161582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Research workloads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On premises hosting of HPC cluster (perhaps </a:t>
            </a:r>
            <a:r>
              <a:rPr lang="en-GB" sz="165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hybrid</a:t>
            </a:r>
            <a:r>
              <a:rPr lang="en-GB" sz="165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).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Trending towards on-demand consumable </a:t>
            </a:r>
            <a:r>
              <a:rPr lang="en-GB" sz="1650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compute</a:t>
            </a:r>
            <a:r>
              <a:rPr lang="en-GB" sz="165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Research data storage in an on premises D/C, or  private/community/public cloud (IaaS).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NREN (</a:t>
            </a:r>
            <a:r>
              <a:rPr lang="en-GB" sz="1650" dirty="0" err="1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eg</a:t>
            </a:r>
            <a:r>
              <a:rPr lang="en-GB" sz="165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 SURF Research Cloud) provision of hybrid cloud resources (IaaS/PaaS/SaaS).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5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PaaS providing bespoke research platforms (compute and storage) and containerisation.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D15CB-DC49-C582-BD62-7750593324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18" y="2858398"/>
            <a:ext cx="480873" cy="48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C9FF0-726F-811B-E39F-A2AEAF04F4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92" y="2858398"/>
            <a:ext cx="480873" cy="480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C26B6E-9899-486B-A5AA-001A99A3D9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16" y="2863765"/>
            <a:ext cx="480873" cy="480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2B9254-2FDA-0668-5DD0-87F5C7B3E4C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65" y="2863765"/>
            <a:ext cx="480873" cy="480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AAD414-43BF-DA6C-6EBE-8CC5FFFF1EB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16" y="756646"/>
            <a:ext cx="480873" cy="480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558B26-9DD6-633C-5F2F-34DDFF7C240D}"/>
              </a:ext>
            </a:extLst>
          </p:cNvPr>
          <p:cNvSpPr txBox="1"/>
          <p:nvPr/>
        </p:nvSpPr>
        <p:spPr>
          <a:xfrm>
            <a:off x="1620827" y="4418796"/>
            <a:ext cx="3388054" cy="646331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Cloud hosting does </a:t>
            </a:r>
            <a:r>
              <a:rPr lang="en-GB" sz="1800" b="1" i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not</a:t>
            </a:r>
            <a:r>
              <a:rPr lang="en-GB" sz="1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grant data access to commercial companies </a:t>
            </a:r>
          </a:p>
        </p:txBody>
      </p:sp>
      <p:pic>
        <p:nvPicPr>
          <p:cNvPr id="2050" name="Picture 2" descr="Cloud Lock Svg Png Icon Free Download (#475898) - OnlineWebFonts.COM">
            <a:extLst>
              <a:ext uri="{FF2B5EF4-FFF2-40B4-BE49-F238E27FC236}">
                <a16:creationId xmlns:a16="http://schemas.microsoft.com/office/drawing/2014/main" id="{B0F59D5A-82CD-7942-3B9C-19BB362DC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 bwMode="auto">
          <a:xfrm>
            <a:off x="5154295" y="4418795"/>
            <a:ext cx="854595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gh Resolution Leaf Png Clipart #38614 - Free Icons and PNG Backgrounds">
            <a:extLst>
              <a:ext uri="{FF2B5EF4-FFF2-40B4-BE49-F238E27FC236}">
                <a16:creationId xmlns:a16="http://schemas.microsoft.com/office/drawing/2014/main" id="{C2F226FC-E0F7-A98C-D0DC-C5CE1C3A0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65" y="4501524"/>
            <a:ext cx="481763" cy="4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9346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10540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23133"/>
            <a:ext cx="7560173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Data Sharing </a:t>
            </a:r>
            <a:r>
              <a:rPr lang="en-GB" sz="3000" b="0" dirty="0">
                <a:latin typeface="Corbel" panose="020B0503020204020204" pitchFamily="34" charset="0"/>
              </a:rPr>
              <a:t>– Open Science and Data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CA4A-BDE8-2480-F101-675D22709AE5}"/>
              </a:ext>
            </a:extLst>
          </p:cNvPr>
          <p:cNvSpPr txBox="1">
            <a:spLocks/>
          </p:cNvSpPr>
          <p:nvPr/>
        </p:nvSpPr>
        <p:spPr>
          <a:xfrm>
            <a:off x="749171" y="87756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95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Data Autonomy </a:t>
            </a:r>
            <a:r>
              <a:rPr lang="en-GB" sz="195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facilitates collaboration via institutional </a:t>
            </a:r>
            <a:r>
              <a:rPr lang="en-GB" sz="195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framework</a:t>
            </a:r>
            <a:r>
              <a:rPr lang="en-GB" sz="195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- </a:t>
            </a:r>
            <a:endParaRPr lang="en-US" sz="195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" name="Picture 2" descr="Environmental Factor - April 2021: Data science paves the way with new ...">
            <a:extLst>
              <a:ext uri="{FF2B5EF4-FFF2-40B4-BE49-F238E27FC236}">
                <a16:creationId xmlns:a16="http://schemas.microsoft.com/office/drawing/2014/main" id="{27823224-DCED-0964-216F-5F3A7AD0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38" y="2869364"/>
            <a:ext cx="1535462" cy="14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B5EF-18BB-413C-F200-AE12CD6CA35B}"/>
              </a:ext>
            </a:extLst>
          </p:cNvPr>
          <p:cNvSpPr txBox="1"/>
          <p:nvPr/>
        </p:nvSpPr>
        <p:spPr>
          <a:xfrm>
            <a:off x="761419" y="1282265"/>
            <a:ext cx="7127604" cy="263149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Data definition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Data must be described using standardised meta-data in order to be </a:t>
            </a:r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findable</a:t>
            </a: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Access policy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Is data Open; Restricted; Private. Restricted data accessed by request </a:t>
            </a:r>
          </a:p>
          <a:p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Ownership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Data ownership must be identified and data may be licensed/copyrighted </a:t>
            </a:r>
          </a:p>
          <a:p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Archival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Data must be archived according to the definition and rules considered above</a:t>
            </a:r>
          </a:p>
          <a:p>
            <a:r>
              <a:rPr lang="en-GB" sz="1650" b="1" dirty="0">
                <a:solidFill>
                  <a:srgbClr val="065081"/>
                </a:solidFill>
                <a:latin typeface="Corbel" panose="020B0503020204020204" pitchFamily="34" charset="0"/>
              </a:rPr>
              <a:t>Storage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en-GB" sz="1650" dirty="0">
                <a:solidFill>
                  <a:srgbClr val="065081"/>
                </a:solidFill>
                <a:latin typeface="Corbel" panose="020B0503020204020204" pitchFamily="34" charset="0"/>
              </a:rPr>
              <a:t>Hybrid. Cold storage (meta-data online) cost effective and secure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50190-B22F-5A07-FCAF-286D9A45EAAF}"/>
              </a:ext>
            </a:extLst>
          </p:cNvPr>
          <p:cNvSpPr txBox="1"/>
          <p:nvPr/>
        </p:nvSpPr>
        <p:spPr>
          <a:xfrm>
            <a:off x="2480188" y="4434689"/>
            <a:ext cx="4671303" cy="646331"/>
          </a:xfrm>
          <a:prstGeom prst="rect">
            <a:avLst/>
          </a:prstGeom>
          <a:noFill/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European Data Spaces adopt the principles of </a:t>
            </a:r>
          </a:p>
          <a:p>
            <a:pPr algn="ctr"/>
            <a:r>
              <a:rPr lang="en-GB" sz="1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‘</a:t>
            </a:r>
            <a:r>
              <a:rPr lang="en-GB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Data Visitation</a:t>
            </a:r>
            <a:r>
              <a:rPr lang="en-GB" sz="1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’  (</a:t>
            </a:r>
            <a:r>
              <a:rPr lang="en-GB" sz="18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ie</a:t>
            </a:r>
            <a:r>
              <a:rPr lang="en-GB" sz="1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. download unnecessary)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B586B0-508C-8601-77A8-A5E9FF94A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302" y="4434689"/>
            <a:ext cx="589601" cy="589601"/>
          </a:xfrm>
          <a:prstGeom prst="rect">
            <a:avLst/>
          </a:prstGeom>
        </p:spPr>
      </p:pic>
      <p:pic>
        <p:nvPicPr>
          <p:cNvPr id="1030" name="Picture 6" descr="GDPR Solutions">
            <a:extLst>
              <a:ext uri="{FF2B5EF4-FFF2-40B4-BE49-F238E27FC236}">
                <a16:creationId xmlns:a16="http://schemas.microsoft.com/office/drawing/2014/main" id="{F973BA9A-3315-6C44-4DF6-A60E8745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9" y="2023425"/>
            <a:ext cx="628349" cy="5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I4EOSC – Just another IFCA Computing Sites site">
            <a:extLst>
              <a:ext uri="{FF2B5EF4-FFF2-40B4-BE49-F238E27FC236}">
                <a16:creationId xmlns:a16="http://schemas.microsoft.com/office/drawing/2014/main" id="{7C3534FE-BF9A-E11A-7CF7-7F10A7902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5" t="21486" r="6746" b="22559"/>
          <a:stretch/>
        </p:blipFill>
        <p:spPr bwMode="auto">
          <a:xfrm rot="5400000">
            <a:off x="7439308" y="1065630"/>
            <a:ext cx="2850473" cy="9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IA-X: Important milestone achieved and presented: SRIW e.V.">
            <a:extLst>
              <a:ext uri="{FF2B5EF4-FFF2-40B4-BE49-F238E27FC236}">
                <a16:creationId xmlns:a16="http://schemas.microsoft.com/office/drawing/2014/main" id="{7AA8D684-575C-3DE7-986C-C1F5E372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18" y="4371551"/>
            <a:ext cx="783239" cy="7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3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9346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10540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Picture 2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B6FFC64-4330-4CD3-7240-6CAE5A717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3" y="879024"/>
            <a:ext cx="7772400" cy="34622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23133"/>
            <a:ext cx="7560173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Some case studies</a:t>
            </a:r>
            <a:br>
              <a:rPr lang="en-GB" sz="3000" b="0" dirty="0">
                <a:latin typeface="Corbel" panose="020B0503020204020204" pitchFamily="34" charset="0"/>
              </a:rPr>
            </a:br>
            <a:r>
              <a:rPr lang="en-GB" sz="3000" b="0" dirty="0">
                <a:latin typeface="Corbel" panose="020B0503020204020204" pitchFamily="34" charset="0"/>
              </a:rPr>
              <a:t>Commercial/</a:t>
            </a:r>
            <a:r>
              <a:rPr lang="en-GB" sz="3000" dirty="0">
                <a:solidFill>
                  <a:schemeClr val="accent4"/>
                </a:solidFill>
                <a:latin typeface="Corbel" panose="020B0503020204020204" pitchFamily="34" charset="0"/>
              </a:rPr>
              <a:t>COMMUNITY</a:t>
            </a:r>
            <a:r>
              <a:rPr lang="en-GB" sz="3000" b="0" dirty="0">
                <a:latin typeface="Corbel" panose="020B0503020204020204" pitchFamily="34" charset="0"/>
              </a:rPr>
              <a:t> collaborations…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438F86-3AC6-91DB-3FA8-106ACD6B0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91" y="-543650"/>
            <a:ext cx="1794525" cy="1794525"/>
          </a:xfrm>
          <a:prstGeom prst="rect">
            <a:avLst/>
          </a:prstGeom>
        </p:spPr>
      </p:pic>
      <p:pic>
        <p:nvPicPr>
          <p:cNvPr id="1028" name="Picture 4" descr="TRIPLE Open Science Training: EOSC – State of the art and perspectives ...">
            <a:extLst>
              <a:ext uri="{FF2B5EF4-FFF2-40B4-BE49-F238E27FC236}">
                <a16:creationId xmlns:a16="http://schemas.microsoft.com/office/drawing/2014/main" id="{F7E1AB11-3209-D685-7B52-2FA9D0EA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10" y="3047987"/>
            <a:ext cx="1221869" cy="12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e-Learning.nl, de Nederlandse e-learning portal &gt; Aanbod ...">
            <a:extLst>
              <a:ext uri="{FF2B5EF4-FFF2-40B4-BE49-F238E27FC236}">
                <a16:creationId xmlns:a16="http://schemas.microsoft.com/office/drawing/2014/main" id="{299042EC-4F37-78A1-25A0-0191F9D8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3" y="2230112"/>
            <a:ext cx="1600887" cy="7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ssex MBA Scholarships, UK, 2022">
            <a:extLst>
              <a:ext uri="{FF2B5EF4-FFF2-40B4-BE49-F238E27FC236}">
                <a16:creationId xmlns:a16="http://schemas.microsoft.com/office/drawing/2014/main" id="{BC015D52-B70B-47B4-2A22-7DF0B04C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2" y="3216290"/>
            <a:ext cx="1628338" cy="3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WDG - Evolveum | Open Source Identity Management &amp; Governance">
            <a:extLst>
              <a:ext uri="{FF2B5EF4-FFF2-40B4-BE49-F238E27FC236}">
                <a16:creationId xmlns:a16="http://schemas.microsoft.com/office/drawing/2014/main" id="{F714A776-6534-F756-C976-6470828D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21" y="1184366"/>
            <a:ext cx="1630329" cy="4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SC (Vienna Scientific Cluster) Training Course: Introduction to Hybrid ...">
            <a:extLst>
              <a:ext uri="{FF2B5EF4-FFF2-40B4-BE49-F238E27FC236}">
                <a16:creationId xmlns:a16="http://schemas.microsoft.com/office/drawing/2014/main" id="{50164843-6120-16E4-9197-864797E3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6" y="3787829"/>
            <a:ext cx="856689" cy="5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0A4163-C678-BF0F-84DF-2C4971AF556C}"/>
              </a:ext>
            </a:extLst>
          </p:cNvPr>
          <p:cNvSpPr txBox="1"/>
          <p:nvPr/>
        </p:nvSpPr>
        <p:spPr>
          <a:xfrm>
            <a:off x="1317128" y="1652441"/>
            <a:ext cx="144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Portuguese National Distributed Computing Infrastructure</a:t>
            </a:r>
          </a:p>
        </p:txBody>
      </p:sp>
      <p:pic>
        <p:nvPicPr>
          <p:cNvPr id="1044" name="Picture 20" descr="Dj Krishno - Evénements Thématiques Nouvelle Aquitaine">
            <a:extLst>
              <a:ext uri="{FF2B5EF4-FFF2-40B4-BE49-F238E27FC236}">
                <a16:creationId xmlns:a16="http://schemas.microsoft.com/office/drawing/2014/main" id="{E86D446A-1855-07E2-1A6C-9D17150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4" y="1688199"/>
            <a:ext cx="511600" cy="5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VSC (Vienna Scientific Cluster) Training Course: Introduction to Hybrid ...">
            <a:extLst>
              <a:ext uri="{FF2B5EF4-FFF2-40B4-BE49-F238E27FC236}">
                <a16:creationId xmlns:a16="http://schemas.microsoft.com/office/drawing/2014/main" id="{19E2505D-C743-EB39-BFFF-4B0261E0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58" y="3787829"/>
            <a:ext cx="856689" cy="5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EFCBD-2715-FA86-7F87-7B22390483A4}"/>
              </a:ext>
            </a:extLst>
          </p:cNvPr>
          <p:cNvSpPr txBox="1"/>
          <p:nvPr/>
        </p:nvSpPr>
        <p:spPr>
          <a:xfrm>
            <a:off x="1960880" y="4460759"/>
            <a:ext cx="574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Final EOSC Future call now open ***</a:t>
            </a:r>
          </a:p>
        </p:txBody>
      </p:sp>
      <p:pic>
        <p:nvPicPr>
          <p:cNvPr id="1026" name="Picture 2" descr="Download Tongue Out Emoji with Winking Eye Icon Download Free ICON free ...">
            <a:extLst>
              <a:ext uri="{FF2B5EF4-FFF2-40B4-BE49-F238E27FC236}">
                <a16:creationId xmlns:a16="http://schemas.microsoft.com/office/drawing/2014/main" id="{FC093E06-E891-191B-B652-64C0CAE6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3" y="1003543"/>
            <a:ext cx="359773" cy="35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8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181741" y="579004"/>
            <a:ext cx="7127604" cy="15870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5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749172" y="698489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722F6-B590-4D5D-B781-82AD37F8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333293"/>
            <a:ext cx="7421042" cy="323182"/>
          </a:xfrm>
        </p:spPr>
        <p:txBody>
          <a:bodyPr/>
          <a:lstStyle/>
          <a:p>
            <a:r>
              <a:rPr lang="en-GB" sz="3000" dirty="0">
                <a:latin typeface="Corbel" panose="020B0503020204020204" pitchFamily="34" charset="0"/>
              </a:rPr>
              <a:t>Cloud Frameworks </a:t>
            </a:r>
            <a:r>
              <a:rPr lang="en-GB" sz="3000" b="0" dirty="0">
                <a:latin typeface="Corbel" panose="020B0503020204020204" pitchFamily="34" charset="0"/>
              </a:rPr>
              <a:t>- Status</a:t>
            </a:r>
            <a:endParaRPr lang="en-GB" sz="30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02563-BF63-3F80-892D-9BEFB343312C}"/>
              </a:ext>
            </a:extLst>
          </p:cNvPr>
          <p:cNvSpPr txBox="1"/>
          <p:nvPr/>
        </p:nvSpPr>
        <p:spPr>
          <a:xfrm>
            <a:off x="749172" y="1134388"/>
            <a:ext cx="6918490" cy="30469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65081"/>
                </a:solidFill>
                <a:latin typeface="Corbel" panose="020B0503020204020204" pitchFamily="34" charset="0"/>
              </a:rPr>
              <a:t>OCRE Framework -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Published on Tenders Electronic Daily (TED) on 15 April 2020.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IaaS+ tender fully compliant with all guiding principles of the EU tendering law procured under Dutch tendering law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LOT based – one supplier of each platform in each country (including hyperscale resellers **)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Competition between resellers per lot within the Framework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Market responded with 1100 bids across the 40 participating countries.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>
                <a:solidFill>
                  <a:srgbClr val="065081"/>
                </a:solidFill>
                <a:latin typeface="Corbel" panose="020B0503020204020204" pitchFamily="34" charset="0"/>
              </a:rPr>
              <a:t>473 framework contracts have been awarded –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rgbClr val="065081"/>
                </a:solidFill>
                <a:latin typeface="Corbel" panose="020B0503020204020204" pitchFamily="34" charset="0"/>
              </a:rPr>
              <a:t>37 platforms represented.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rgbClr val="065081"/>
                </a:solidFill>
                <a:latin typeface="Corbel" panose="020B0503020204020204" pitchFamily="34" charset="0"/>
              </a:rPr>
              <a:t>Minimum 9 platforms per country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rgbClr val="065081"/>
                </a:solidFill>
                <a:latin typeface="Corbel" panose="020B0503020204020204" pitchFamily="34" charset="0"/>
              </a:rPr>
              <a:t>Maximum 17 platforms per country</a:t>
            </a:r>
            <a:endParaRPr lang="en-GB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CAE8C3-DA57-66DC-7D66-8FAD2FEA8E87}"/>
              </a:ext>
            </a:extLst>
          </p:cNvPr>
          <p:cNvSpPr txBox="1">
            <a:spLocks/>
          </p:cNvSpPr>
          <p:nvPr/>
        </p:nvSpPr>
        <p:spPr>
          <a:xfrm>
            <a:off x="749171" y="745480"/>
            <a:ext cx="7560173" cy="3798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OCRE IaaS+ Framework (2020) replaced GÉANT IaaS framework (2016) 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DAFC5-626E-2294-D939-92D3088BB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85" y="2453374"/>
            <a:ext cx="1822812" cy="18228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082284-4F80-4CB9-4314-A4047645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77" y="0"/>
            <a:ext cx="1082411" cy="14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CRE voucher | EOSC-DIH">
            <a:extLst>
              <a:ext uri="{FF2B5EF4-FFF2-40B4-BE49-F238E27FC236}">
                <a16:creationId xmlns:a16="http://schemas.microsoft.com/office/drawing/2014/main" id="{A8AC3C20-7C2A-535A-BE15-EB1FFCC5C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38" y="4251903"/>
            <a:ext cx="2560320" cy="9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43413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AB1B455871CB4086F59B60076D7B98" ma:contentTypeVersion="39" ma:contentTypeDescription="Create a new document." ma:contentTypeScope="" ma:versionID="d9b15f33515aac3d3d8ee11cd646e491">
  <xsd:schema xmlns:xsd="http://www.w3.org/2001/XMLSchema" xmlns:xs="http://www.w3.org/2001/XMLSchema" xmlns:p="http://schemas.microsoft.com/office/2006/metadata/properties" xmlns:ns1="http://schemas.microsoft.com/sharepoint/v3" xmlns:ns2="75ada351-72b5-4ab7-b638-ded67eb85303" xmlns:ns3="4eae8392-67b5-4ed5-8ccf-26b4da69c2f3" targetNamespace="http://schemas.microsoft.com/office/2006/metadata/properties" ma:root="true" ma:fieldsID="866701e56c8bec687129161245486f7c" ns1:_="" ns2:_="" ns3:_="">
    <xsd:import namespace="http://schemas.microsoft.com/sharepoint/v3"/>
    <xsd:import namespace="75ada351-72b5-4ab7-b638-ded67eb85303"/>
    <xsd:import namespace="4eae8392-67b5-4ed5-8ccf-26b4da69c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da351-72b5-4ab7-b638-ded67eb85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9ebc3d-b31a-4691-846c-24affd11c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bookType" ma:index="24" nillable="true" ma:displayName="Notebook Type" ma:internalName="NotebookType">
      <xsd:simpleType>
        <xsd:restriction base="dms:Text"/>
      </xsd:simpleType>
    </xsd:element>
    <xsd:element name="FolderType" ma:index="25" nillable="true" ma:displayName="Folder Type" ma:internalName="FolderType">
      <xsd:simpleType>
        <xsd:restriction base="dms:Text"/>
      </xsd:simpleType>
    </xsd:element>
    <xsd:element name="CultureName" ma:index="26" nillable="true" ma:displayName="Culture Name" ma:internalName="CultureName">
      <xsd:simpleType>
        <xsd:restriction base="dms:Text"/>
      </xsd:simpleType>
    </xsd:element>
    <xsd:element name="AppVersion" ma:index="27" nillable="true" ma:displayName="App Version" ma:internalName="AppVersion">
      <xsd:simpleType>
        <xsd:restriction base="dms:Text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Owner" ma:index="2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efaultSectionNames" ma:index="3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2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3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4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5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40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1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2" nillable="true" ma:displayName="Is Collaboration Space Locked" ma:internalName="Is_Collaboration_Space_Locked">
      <xsd:simpleType>
        <xsd:restriction base="dms:Boolean"/>
      </xsd:simpleType>
    </xsd:element>
    <xsd:element name="IsNotebookLocked" ma:index="43" nillable="true" ma:displayName="Is Notebook Locked" ma:internalName="IsNotebookLocked">
      <xsd:simpleType>
        <xsd:restriction base="dms:Boolean"/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e8392-67b5-4ed5-8ccf-26b4da69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e039-5b6b-4c4e-9141-4fcc8de5da42}" ma:internalName="TaxCatchAll" ma:showField="CatchAllData" ma:web="4eae8392-67b5-4ed5-8ccf-26b4da69c2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75ada351-72b5-4ab7-b638-ded67eb85303" xsi:nil="true"/>
    <CultureName xmlns="75ada351-72b5-4ab7-b638-ded67eb85303" xsi:nil="true"/>
    <Leaders xmlns="75ada351-72b5-4ab7-b638-ded67eb85303">
      <UserInfo>
        <DisplayName/>
        <AccountId xsi:nil="true"/>
        <AccountType/>
      </UserInfo>
    </Leaders>
    <_ip_UnifiedCompliancePolicyUIAction xmlns="http://schemas.microsoft.com/sharepoint/v3" xsi:nil="true"/>
    <Templates xmlns="75ada351-72b5-4ab7-b638-ded67eb85303" xsi:nil="true"/>
    <Teams_Channel_Section_Location xmlns="75ada351-72b5-4ab7-b638-ded67eb85303" xsi:nil="true"/>
    <Invited_Leaders xmlns="75ada351-72b5-4ab7-b638-ded67eb85303" xsi:nil="true"/>
    <lcf76f155ced4ddcb4097134ff3c332f xmlns="75ada351-72b5-4ab7-b638-ded67eb85303">
      <Terms xmlns="http://schemas.microsoft.com/office/infopath/2007/PartnerControls"/>
    </lcf76f155ced4ddcb4097134ff3c332f>
    <Owner xmlns="75ada351-72b5-4ab7-b638-ded67eb85303">
      <UserInfo>
        <DisplayName/>
        <AccountId xsi:nil="true"/>
        <AccountType/>
      </UserInfo>
    </Owner>
    <Distribution_Groups xmlns="75ada351-72b5-4ab7-b638-ded67eb85303" xsi:nil="true"/>
    <TeamsChannelId xmlns="75ada351-72b5-4ab7-b638-ded67eb85303" xsi:nil="true"/>
    <Math_Settings xmlns="75ada351-72b5-4ab7-b638-ded67eb85303" xsi:nil="true"/>
    <_ip_UnifiedCompliancePolicyProperties xmlns="http://schemas.microsoft.com/sharepoint/v3" xsi:nil="true"/>
    <DefaultSectionNames xmlns="75ada351-72b5-4ab7-b638-ded67eb85303" xsi:nil="true"/>
    <AppVersion xmlns="75ada351-72b5-4ab7-b638-ded67eb85303" xsi:nil="true"/>
    <LMS_Mappings xmlns="75ada351-72b5-4ab7-b638-ded67eb85303" xsi:nil="true"/>
    <IsNotebookLocked xmlns="75ada351-72b5-4ab7-b638-ded67eb85303" xsi:nil="true"/>
    <FolderType xmlns="75ada351-72b5-4ab7-b638-ded67eb85303" xsi:nil="true"/>
    <Members xmlns="75ada351-72b5-4ab7-b638-ded67eb85303">
      <UserInfo>
        <DisplayName/>
        <AccountId xsi:nil="true"/>
        <AccountType/>
      </UserInfo>
    </Members>
    <Member_Groups xmlns="75ada351-72b5-4ab7-b638-ded67eb85303">
      <UserInfo>
        <DisplayName/>
        <AccountId xsi:nil="true"/>
        <AccountType/>
      </UserInfo>
    </Member_Groups>
    <Self_Registration_Enabled xmlns="75ada351-72b5-4ab7-b638-ded67eb85303" xsi:nil="true"/>
    <TaxCatchAll xmlns="4eae8392-67b5-4ed5-8ccf-26b4da69c2f3" xsi:nil="true"/>
    <Invited_Members xmlns="75ada351-72b5-4ab7-b638-ded67eb85303" xsi:nil="true"/>
    <Has_Leaders_Only_SectionGroup xmlns="75ada351-72b5-4ab7-b638-ded67eb85303" xsi:nil="true"/>
    <Is_Collaboration_Space_Locked xmlns="75ada351-72b5-4ab7-b638-ded67eb85303" xsi:nil="true"/>
  </documentManagement>
</p:propertie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180CCC-5975-4649-A3CF-587440C95F19}"/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6726</TotalTime>
  <Words>1468</Words>
  <Application>Microsoft Macintosh PowerPoint</Application>
  <PresentationFormat>On-screen Show (16:9)</PresentationFormat>
  <Paragraphs>295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Courier New</vt:lpstr>
      <vt:lpstr>Wingdings</vt:lpstr>
      <vt:lpstr>GEANT Association</vt:lpstr>
      <vt:lpstr>PowerPoint Presentation</vt:lpstr>
      <vt:lpstr>Discussion points</vt:lpstr>
      <vt:lpstr>Data Autonomy</vt:lpstr>
      <vt:lpstr>Data Architecture</vt:lpstr>
      <vt:lpstr>Data Assets - Curation and abstraction</vt:lpstr>
      <vt:lpstr>Data Assets – Hosting and processing</vt:lpstr>
      <vt:lpstr>Data Sharing – Open Science and Data Spaces</vt:lpstr>
      <vt:lpstr>Some case studies Commercial/COMMUNITY collaborations…</vt:lpstr>
      <vt:lpstr>Cloud Frameworks - Status</vt:lpstr>
      <vt:lpstr>Cloud Frameworks – OCRE continued</vt:lpstr>
      <vt:lpstr>Cloud Frameworks – OCRE continued</vt:lpstr>
      <vt:lpstr>Framework procurements – experiences</vt:lpstr>
      <vt:lpstr>Framework procurements – experiences</vt:lpstr>
      <vt:lpstr>Cloud Frameworks – NEXT…..</vt:lpstr>
      <vt:lpstr>GÉANT - Cloud enablement sessions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David Heyns</cp:lastModifiedBy>
  <cp:revision>196</cp:revision>
  <dcterms:created xsi:type="dcterms:W3CDTF">2015-04-29T14:13:57Z</dcterms:created>
  <dcterms:modified xsi:type="dcterms:W3CDTF">2023-06-04T09:55:27Z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0x01010054AB1B455871CB4086F59B60076D7B98</vt:lpwstr>
  </property>
  <property fmtid="{D5CDD505-2E9C-101B-9397-08002B2CF9AE}" pid="3" name="_dlc_DocIdItemGuid">
    <vt:lpwstr>44859268-e552-4f71-81b4-ca39bd175d99</vt:lpwstr>
  </property>
</Properties>
</file>