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14"/>
  </p:notesMasterIdLst>
  <p:sldIdLst>
    <p:sldId id="257" r:id="rId6"/>
    <p:sldId id="286" r:id="rId7"/>
    <p:sldId id="284" r:id="rId8"/>
    <p:sldId id="288" r:id="rId9"/>
    <p:sldId id="285" r:id="rId10"/>
    <p:sldId id="289" r:id="rId11"/>
    <p:sldId id="290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F5596-08A8-C240-BA77-CEAE335DB668}" v="1" dt="2022-06-16T14:49:48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5" autoAdjust="0"/>
    <p:restoredTop sz="95807" autoAdjust="0"/>
  </p:normalViewPr>
  <p:slideViewPr>
    <p:cSldViewPr snapToGrid="0" snapToObjects="1">
      <p:cViewPr varScale="1">
        <p:scale>
          <a:sx n="106" d="100"/>
          <a:sy n="106" d="100"/>
        </p:scale>
        <p:origin x="600" y="184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, David (STFC,RAL,PPD)" userId="5b42de28-439c-4cd0-b27d-83659e39cb2a" providerId="ADAL" clId="{290F5596-08A8-C240-BA77-CEAE335DB668}"/>
    <pc:docChg chg="custSel delSld modSld">
      <pc:chgData name="Kelsey, David (STFC,RAL,PPD)" userId="5b42de28-439c-4cd0-b27d-83659e39cb2a" providerId="ADAL" clId="{290F5596-08A8-C240-BA77-CEAE335DB668}" dt="2022-06-16T14:58:06.618" v="155" actId="1076"/>
      <pc:docMkLst>
        <pc:docMk/>
      </pc:docMkLst>
      <pc:sldChg chg="modSp mod">
        <pc:chgData name="Kelsey, David (STFC,RAL,PPD)" userId="5b42de28-439c-4cd0-b27d-83659e39cb2a" providerId="ADAL" clId="{290F5596-08A8-C240-BA77-CEAE335DB668}" dt="2022-06-16T14:47:15.726" v="119" actId="20577"/>
        <pc:sldMkLst>
          <pc:docMk/>
          <pc:sldMk cId="3224382533" sldId="257"/>
        </pc:sldMkLst>
        <pc:spChg chg="mod">
          <ac:chgData name="Kelsey, David (STFC,RAL,PPD)" userId="5b42de28-439c-4cd0-b27d-83659e39cb2a" providerId="ADAL" clId="{290F5596-08A8-C240-BA77-CEAE335DB668}" dt="2022-06-16T14:47:15.726" v="119" actId="20577"/>
          <ac:spMkLst>
            <pc:docMk/>
            <pc:sldMk cId="3224382533" sldId="257"/>
            <ac:spMk id="3" creationId="{78DB0FE0-A4AF-D848-8925-91A37993D74D}"/>
          </ac:spMkLst>
        </pc:spChg>
        <pc:spChg chg="mod">
          <ac:chgData name="Kelsey, David (STFC,RAL,PPD)" userId="5b42de28-439c-4cd0-b27d-83659e39cb2a" providerId="ADAL" clId="{290F5596-08A8-C240-BA77-CEAE335DB668}" dt="2022-06-16T14:46:44.332" v="112" actId="20577"/>
          <ac:spMkLst>
            <pc:docMk/>
            <pc:sldMk cId="3224382533" sldId="257"/>
            <ac:spMk id="5" creationId="{0BEB0AE4-391E-6F41-84C6-D4EEDF519A31}"/>
          </ac:spMkLst>
        </pc:spChg>
      </pc:sldChg>
      <pc:sldChg chg="addSp delSp modSp mod">
        <pc:chgData name="Kelsey, David (STFC,RAL,PPD)" userId="5b42de28-439c-4cd0-b27d-83659e39cb2a" providerId="ADAL" clId="{290F5596-08A8-C240-BA77-CEAE335DB668}" dt="2022-06-16T14:58:06.618" v="155" actId="1076"/>
        <pc:sldMkLst>
          <pc:docMk/>
          <pc:sldMk cId="1592034797" sldId="284"/>
        </pc:sldMkLst>
        <pc:spChg chg="mod">
          <ac:chgData name="Kelsey, David (STFC,RAL,PPD)" userId="5b42de28-439c-4cd0-b27d-83659e39cb2a" providerId="ADAL" clId="{290F5596-08A8-C240-BA77-CEAE335DB668}" dt="2022-06-16T14:57:37.161" v="152" actId="404"/>
          <ac:spMkLst>
            <pc:docMk/>
            <pc:sldMk cId="1592034797" sldId="284"/>
            <ac:spMk id="7" creationId="{00000000-0000-0000-0000-000000000000}"/>
          </ac:spMkLst>
        </pc:spChg>
        <pc:spChg chg="mod">
          <ac:chgData name="Kelsey, David (STFC,RAL,PPD)" userId="5b42de28-439c-4cd0-b27d-83659e39cb2a" providerId="ADAL" clId="{290F5596-08A8-C240-BA77-CEAE335DB668}" dt="2022-06-16T14:57:54.141" v="154" actId="1076"/>
          <ac:spMkLst>
            <pc:docMk/>
            <pc:sldMk cId="1592034797" sldId="284"/>
            <ac:spMk id="8" creationId="{00000000-0000-0000-0000-000000000000}"/>
          </ac:spMkLst>
        </pc:spChg>
        <pc:picChg chg="del">
          <ac:chgData name="Kelsey, David (STFC,RAL,PPD)" userId="5b42de28-439c-4cd0-b27d-83659e39cb2a" providerId="ADAL" clId="{290F5596-08A8-C240-BA77-CEAE335DB668}" dt="2022-06-16T14:53:47.732" v="131" actId="478"/>
          <ac:picMkLst>
            <pc:docMk/>
            <pc:sldMk cId="1592034797" sldId="284"/>
            <ac:picMk id="4" creationId="{00000000-0000-0000-0000-000000000000}"/>
          </ac:picMkLst>
        </pc:picChg>
        <pc:picChg chg="del">
          <ac:chgData name="Kelsey, David (STFC,RAL,PPD)" userId="5b42de28-439c-4cd0-b27d-83659e39cb2a" providerId="ADAL" clId="{290F5596-08A8-C240-BA77-CEAE335DB668}" dt="2022-06-16T14:48:32.943" v="121" actId="478"/>
          <ac:picMkLst>
            <pc:docMk/>
            <pc:sldMk cId="1592034797" sldId="284"/>
            <ac:picMk id="5" creationId="{00000000-0000-0000-0000-000000000000}"/>
          </ac:picMkLst>
        </pc:picChg>
        <pc:picChg chg="add mod">
          <ac:chgData name="Kelsey, David (STFC,RAL,PPD)" userId="5b42de28-439c-4cd0-b27d-83659e39cb2a" providerId="ADAL" clId="{290F5596-08A8-C240-BA77-CEAE335DB668}" dt="2022-06-16T14:58:06.618" v="155" actId="1076"/>
          <ac:picMkLst>
            <pc:docMk/>
            <pc:sldMk cId="1592034797" sldId="284"/>
            <ac:picMk id="10" creationId="{C6852A4C-07A0-BD18-8F7B-5979A5D94865}"/>
          </ac:picMkLst>
        </pc:picChg>
      </pc:sldChg>
      <pc:sldChg chg="del">
        <pc:chgData name="Kelsey, David (STFC,RAL,PPD)" userId="5b42de28-439c-4cd0-b27d-83659e39cb2a" providerId="ADAL" clId="{290F5596-08A8-C240-BA77-CEAE335DB668}" dt="2022-06-16T14:51:20.049" v="128" actId="2696"/>
        <pc:sldMkLst>
          <pc:docMk/>
          <pc:sldMk cId="1930343805" sldId="287"/>
        </pc:sldMkLst>
      </pc:sldChg>
      <pc:sldChg chg="del">
        <pc:chgData name="Kelsey, David (STFC,RAL,PPD)" userId="5b42de28-439c-4cd0-b27d-83659e39cb2a" providerId="ADAL" clId="{290F5596-08A8-C240-BA77-CEAE335DB668}" dt="2022-06-16T14:51:46.883" v="129" actId="2696"/>
        <pc:sldMkLst>
          <pc:docMk/>
          <pc:sldMk cId="2298991769" sldId="293"/>
        </pc:sldMkLst>
      </pc:sldChg>
      <pc:sldChg chg="del">
        <pc:chgData name="Kelsey, David (STFC,RAL,PPD)" userId="5b42de28-439c-4cd0-b27d-83659e39cb2a" providerId="ADAL" clId="{290F5596-08A8-C240-BA77-CEAE335DB668}" dt="2022-06-16T14:47:21.438" v="120" actId="2696"/>
        <pc:sldMkLst>
          <pc:docMk/>
          <pc:sldMk cId="3833944232" sldId="294"/>
        </pc:sldMkLst>
      </pc:sldChg>
      <pc:sldChg chg="del">
        <pc:chgData name="Kelsey, David (STFC,RAL,PPD)" userId="5b42de28-439c-4cd0-b27d-83659e39cb2a" providerId="ADAL" clId="{290F5596-08A8-C240-BA77-CEAE335DB668}" dt="2022-06-16T14:52:25.228" v="130" actId="2696"/>
        <pc:sldMkLst>
          <pc:docMk/>
          <pc:sldMk cId="1422470264" sldId="295"/>
        </pc:sldMkLst>
      </pc:sldChg>
      <pc:sldChg chg="del">
        <pc:chgData name="Kelsey, David (STFC,RAL,PPD)" userId="5b42de28-439c-4cd0-b27d-83659e39cb2a" providerId="ADAL" clId="{290F5596-08A8-C240-BA77-CEAE335DB668}" dt="2022-06-16T14:50:42.766" v="127" actId="2696"/>
        <pc:sldMkLst>
          <pc:docMk/>
          <pc:sldMk cId="2158060806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6/16/22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555" y="224561"/>
            <a:ext cx="931058" cy="72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248" y="185738"/>
            <a:ext cx="922793" cy="71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21/04/2022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O2UTrKD70erpmO5DVIgn_1xpFX3NfVae_BGKPHoFuWo/edit#heading=h.xt9d2igjc9y4" TargetMode="External"/><Relationship Id="rId2" Type="http://schemas.openxmlformats.org/officeDocument/2006/relationships/hyperlink" Target="https://wise-community.org/wp-content/uploads/2017/05/WISE-SCI-V2.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iki.geant.org/display/WISE/SCIV2+How-t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iki.geant.org/download/attachments/440303650/SCIv2-Assessment-Chart_V2-template_A.xlsx?api=v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WISE/SCIV2+How-to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iki.geant.org/download/attachments/440303650/SCIv2-Assessment-Chart_V2_template_B.xlsx?api=v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1027516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4800" dirty="0"/>
              <a:t>WISE SCI v2 ‘how-to’ guide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413888" y="3407522"/>
            <a:ext cx="6391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Ian Neilson, UKRI-STFC</a:t>
            </a:r>
            <a:br>
              <a:rPr lang="en-GB" sz="2400" dirty="0"/>
            </a:br>
            <a:r>
              <a:rPr lang="en-GB" sz="2400" dirty="0"/>
              <a:t>Modified from WISE presentation 21 April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619" y="351308"/>
            <a:ext cx="1314483" cy="102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Trust Framework for Security Collaboration among Infrastructures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sz="1600" i="1" dirty="0">
                <a:hlinkClick r:id="rId2"/>
              </a:rPr>
              <a:t>https://wise-community.org/wp-content/uploads/2017/05/WISE-SCI-V2.0.pdf</a:t>
            </a:r>
            <a:endParaRPr lang="en-GB" sz="1600" i="1" dirty="0">
              <a:hlinkClick r:id="rId3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316" y="2280110"/>
            <a:ext cx="6449325" cy="34199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26641" y="2575043"/>
            <a:ext cx="4732421" cy="2385268"/>
          </a:xfrm>
          <a:prstGeom prst="rect">
            <a:avLst/>
          </a:prstGeom>
          <a:noFill/>
          <a:ln>
            <a:solidFill>
              <a:srgbClr val="003088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sz="3600" dirty="0"/>
              <a:t>29 Assertions across 5 Categories.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GB" sz="3600" dirty="0"/>
              <a:t>How to assess the level of compliance?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200" y="4960311"/>
            <a:ext cx="5995737" cy="739751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63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400" dirty="0"/>
              <a:t>All information now in one place: on the WISE Wiki -</a:t>
            </a:r>
          </a:p>
          <a:p>
            <a:pPr lvl="1"/>
            <a:r>
              <a:rPr lang="en-GB" sz="2000" dirty="0">
                <a:hlinkClick r:id="rId2"/>
              </a:rPr>
              <a:t>https://wiki.geant.org/display/WISE/SCIV2+How-to</a:t>
            </a:r>
            <a:endParaRPr lang="en-GB" sz="2000" dirty="0"/>
          </a:p>
          <a:p>
            <a:endParaRPr lang="en-GB" sz="1600" i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WISE words ….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3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45710" y="648765"/>
            <a:ext cx="470018" cy="758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6852A4C-07A0-BD18-8F7B-5979A5D94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449" y="1547164"/>
            <a:ext cx="5645151" cy="332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3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SCIv2 Assessment Chart (A)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505585"/>
            <a:ext cx="10515600" cy="4351338"/>
          </a:xfrm>
        </p:spPr>
        <p:txBody>
          <a:bodyPr/>
          <a:lstStyle/>
          <a:p>
            <a:r>
              <a:rPr lang="en-GB" sz="2000" i="1" dirty="0">
                <a:hlinkClick r:id="rId2"/>
              </a:rPr>
              <a:t>https://wiki.geant.org/download/attachments/440303650/SCIv2-Assessment-Chart_V2-template_A.xlsx?api=v2</a:t>
            </a:r>
            <a:endParaRPr lang="en-GB" sz="2000" i="1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42" y="2222998"/>
            <a:ext cx="9988255" cy="245722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789947" y="5000686"/>
            <a:ext cx="6458851" cy="1352739"/>
            <a:chOff x="3789947" y="5000686"/>
            <a:chExt cx="6458851" cy="135273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89947" y="5000686"/>
              <a:ext cx="6458851" cy="1352739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9947" y="5437213"/>
              <a:ext cx="5995737" cy="626704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1139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163" y="2251584"/>
            <a:ext cx="6259646" cy="4469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 v2 How-To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5453"/>
            <a:ext cx="10515600" cy="4861510"/>
          </a:xfrm>
        </p:spPr>
        <p:txBody>
          <a:bodyPr/>
          <a:lstStyle/>
          <a:p>
            <a:r>
              <a:rPr lang="en-GB" sz="2000" dirty="0"/>
              <a:t>To provide guidance on interpreting the SCIv2 text</a:t>
            </a:r>
          </a:p>
          <a:p>
            <a:r>
              <a:rPr lang="en-GB" sz="2000" i="1" dirty="0">
                <a:hlinkClick r:id="rId3"/>
              </a:rPr>
              <a:t>https://wiki.geant.org/display/WISE/SCIV2+How-to</a:t>
            </a:r>
            <a:endParaRPr lang="en-GB" sz="2000" i="1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72163" y="5616599"/>
            <a:ext cx="5995737" cy="739751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2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SCIv2 Assessment Chart (B)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70144"/>
            <a:ext cx="10515600" cy="4351338"/>
          </a:xfrm>
        </p:spPr>
        <p:txBody>
          <a:bodyPr/>
          <a:lstStyle/>
          <a:p>
            <a:r>
              <a:rPr lang="en-GB" sz="2000" i="1" dirty="0">
                <a:hlinkClick r:id="rId2"/>
              </a:rPr>
              <a:t>https://wiki.geant.org/download/attachments/440303650/SCIv2-Assessment-Chart_V2_template_B.xlsx?api=v2</a:t>
            </a:r>
            <a:endParaRPr lang="en-GB" sz="2000" i="1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40" y="2346315"/>
            <a:ext cx="10288274" cy="23861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7442" y="4987902"/>
            <a:ext cx="7097115" cy="9335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47442" y="4944645"/>
            <a:ext cx="7684169" cy="862598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7519" y="3111465"/>
            <a:ext cx="3789362" cy="1697131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29126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SCI v2 Assessment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21/04/2022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7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838199" y="2174729"/>
            <a:ext cx="11081084" cy="3585474"/>
            <a:chOff x="838199" y="1372626"/>
            <a:chExt cx="11081084" cy="358547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199" y="1372626"/>
              <a:ext cx="8970813" cy="1016398"/>
            </a:xfrm>
            <a:prstGeom prst="rect">
              <a:avLst/>
            </a:prstGeom>
          </p:spPr>
        </p:pic>
        <p:grpSp>
          <p:nvGrpSpPr>
            <p:cNvPr id="33" name="Group 32"/>
            <p:cNvGrpSpPr/>
            <p:nvPr/>
          </p:nvGrpSpPr>
          <p:grpSpPr>
            <a:xfrm>
              <a:off x="1347539" y="2420543"/>
              <a:ext cx="10571744" cy="2537557"/>
              <a:chOff x="1347539" y="2420543"/>
              <a:chExt cx="10571744" cy="2537557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629525" y="2420543"/>
                <a:ext cx="7189527" cy="1352739"/>
                <a:chOff x="838200" y="2380438"/>
                <a:chExt cx="7189527" cy="1352739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1568876" y="2380438"/>
                  <a:ext cx="6458851" cy="1352739"/>
                  <a:chOff x="2614863" y="2466855"/>
                  <a:chExt cx="6458851" cy="1352739"/>
                </a:xfrm>
              </p:grpSpPr>
              <p:pic>
                <p:nvPicPr>
                  <p:cNvPr id="8" name="Picture 7"/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614863" y="2466855"/>
                    <a:ext cx="6458851" cy="1352739"/>
                  </a:xfrm>
                  <a:prstGeom prst="rect">
                    <a:avLst/>
                  </a:prstGeom>
                </p:spPr>
              </p:pic>
              <p:sp>
                <p:nvSpPr>
                  <p:cNvPr id="9" name="Rectangle 8"/>
                  <p:cNvSpPr/>
                  <p:nvPr/>
                </p:nvSpPr>
                <p:spPr>
                  <a:xfrm>
                    <a:off x="2614863" y="2903382"/>
                    <a:ext cx="5995737" cy="626704"/>
                  </a:xfrm>
                  <a:prstGeom prst="rect">
                    <a:avLst/>
                  </a:prstGeom>
                  <a:solidFill>
                    <a:srgbClr val="FFFF00">
                      <a:alpha val="25000"/>
                    </a:srgb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2" name="TextBox 11"/>
                <p:cNvSpPr txBox="1"/>
                <p:nvPr/>
              </p:nvSpPr>
              <p:spPr>
                <a:xfrm>
                  <a:off x="838200" y="2595142"/>
                  <a:ext cx="585417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5400" dirty="0"/>
                    <a:t>A</a:t>
                  </a: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3629524" y="3981263"/>
                <a:ext cx="8289759" cy="976837"/>
                <a:chOff x="838199" y="4462523"/>
                <a:chExt cx="8289759" cy="976837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1600958" y="4462523"/>
                  <a:ext cx="7527000" cy="976837"/>
                  <a:chOff x="1167821" y="4556603"/>
                  <a:chExt cx="7684169" cy="976837"/>
                </a:xfrm>
              </p:grpSpPr>
              <p:pic>
                <p:nvPicPr>
                  <p:cNvPr id="6" name="Picture 5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167821" y="4599860"/>
                    <a:ext cx="7097115" cy="933580"/>
                  </a:xfrm>
                  <a:prstGeom prst="rect">
                    <a:avLst/>
                  </a:prstGeom>
                </p:spPr>
              </p:pic>
              <p:sp>
                <p:nvSpPr>
                  <p:cNvPr id="7" name="Rectangle 6"/>
                  <p:cNvSpPr/>
                  <p:nvPr/>
                </p:nvSpPr>
                <p:spPr>
                  <a:xfrm>
                    <a:off x="1167821" y="4556603"/>
                    <a:ext cx="7684169" cy="862598"/>
                  </a:xfrm>
                  <a:prstGeom prst="rect">
                    <a:avLst/>
                  </a:prstGeom>
                  <a:solidFill>
                    <a:srgbClr val="FFFF00">
                      <a:alpha val="25000"/>
                    </a:srgb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838199" y="4489276"/>
                  <a:ext cx="561372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5400" dirty="0"/>
                    <a:t>B</a:t>
                  </a:r>
                </a:p>
              </p:txBody>
            </p:sp>
          </p:grpSp>
          <p:cxnSp>
            <p:nvCxnSpPr>
              <p:cNvPr id="20" name="Elbow Connector 19"/>
              <p:cNvCxnSpPr/>
              <p:nvPr/>
            </p:nvCxnSpPr>
            <p:spPr>
              <a:xfrm>
                <a:off x="1941095" y="2502571"/>
                <a:ext cx="1090863" cy="786063"/>
              </a:xfrm>
              <a:prstGeom prst="bentConnector3">
                <a:avLst>
                  <a:gd name="adj1" fmla="val 0"/>
                </a:avLst>
              </a:prstGeom>
              <a:ln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Elbow Connector 22"/>
              <p:cNvCxnSpPr/>
              <p:nvPr/>
            </p:nvCxnSpPr>
            <p:spPr>
              <a:xfrm rot="16200000" flipH="1">
                <a:off x="1206194" y="2643916"/>
                <a:ext cx="1967109" cy="1684420"/>
              </a:xfrm>
              <a:prstGeom prst="bentConnector3">
                <a:avLst>
                  <a:gd name="adj1" fmla="val 100562"/>
                </a:avLst>
              </a:prstGeom>
              <a:ln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TextBox 31"/>
          <p:cNvSpPr txBox="1"/>
          <p:nvPr/>
        </p:nvSpPr>
        <p:spPr>
          <a:xfrm>
            <a:off x="838199" y="1441557"/>
            <a:ext cx="8113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Need feedback for experience from use</a:t>
            </a:r>
          </a:p>
        </p:txBody>
      </p:sp>
    </p:spTree>
    <p:extLst>
      <p:ext uri="{BB962C8B-B14F-4D97-AF65-F5344CB8AC3E}">
        <p14:creationId xmlns:p14="http://schemas.microsoft.com/office/powerpoint/2010/main" val="197601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311" y="3143847"/>
            <a:ext cx="2129883" cy="3488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283" y="351308"/>
            <a:ext cx="1314483" cy="102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STFC_master_template_BASIC_Nov19.pptx" id="{F86071ED-8335-43D2-95AA-1309071E99C1}" vid="{1B7FCECB-0116-457C-814E-6957159D26FE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RI_STFC_master_template_BASIC_Nov19.pptx" id="{F86071ED-8335-43D2-95AA-1309071E99C1}" vid="{BC2F23B5-AF7D-4D77-9D8B-D36976A22F3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AEDC077BCC34B891DC2669D824B90" ma:contentTypeVersion="8" ma:contentTypeDescription="Create a new document." ma:contentTypeScope="" ma:versionID="3a967bbf73935b24979702e2d535d858">
  <xsd:schema xmlns:xsd="http://www.w3.org/2001/XMLSchema" xmlns:xs="http://www.w3.org/2001/XMLSchema" xmlns:p="http://schemas.microsoft.com/office/2006/metadata/properties" xmlns:ns2="d8f45594-9577-4ab8-9d2b-5e8fdcc2d2f1" xmlns:ns3="172895b2-8eda-4685-8759-8f5d413be79c" targetNamespace="http://schemas.microsoft.com/office/2006/metadata/properties" ma:root="true" ma:fieldsID="c158481f38d57991da84caab6e3606e4" ns2:_="" ns3:_="">
    <xsd:import namespace="d8f45594-9577-4ab8-9d2b-5e8fdcc2d2f1"/>
    <xsd:import namespace="172895b2-8eda-4685-8759-8f5d413be7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f45594-9577-4ab8-9d2b-5e8fdcc2d2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2895b2-8eda-4685-8759-8f5d413be7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E8897F-D82E-4020-8E12-10FB3EF7FB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f45594-9577-4ab8-9d2b-5e8fdcc2d2f1"/>
    <ds:schemaRef ds:uri="172895b2-8eda-4685-8759-8f5d413be7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5FE28F-E808-4D13-89A4-C40B1B8D9C60}">
  <ds:schemaRefs>
    <ds:schemaRef ds:uri="http://purl.org/dc/dcmitype/"/>
    <ds:schemaRef ds:uri="172895b2-8eda-4685-8759-8f5d413be79c"/>
    <ds:schemaRef ds:uri="http://www.w3.org/XML/1998/namespace"/>
    <ds:schemaRef ds:uri="http://schemas.microsoft.com/office/infopath/2007/PartnerControls"/>
    <ds:schemaRef ds:uri="d8f45594-9577-4ab8-9d2b-5e8fdcc2d2f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UKRI_STFC_master_template_BASIC_Nov19</Template>
  <TotalTime>381</TotalTime>
  <Words>204</Words>
  <Application>Microsoft Macintosh PowerPoint</Application>
  <PresentationFormat>Widescreen</PresentationFormat>
  <Paragraphs>41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PowerPoint Presentation</vt:lpstr>
      <vt:lpstr>A Trust Framework for Security Collaboration among Infrastructures</vt:lpstr>
      <vt:lpstr>WISE words ….</vt:lpstr>
      <vt:lpstr>SCIv2 Assessment Chart (A) </vt:lpstr>
      <vt:lpstr>SCI v2 How-To</vt:lpstr>
      <vt:lpstr>SCIv2 Assessment Chart (B)</vt:lpstr>
      <vt:lpstr>SCI v2 Assessment options</vt:lpstr>
      <vt:lpstr>PowerPoint Presentation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Neilson, Ian (STFC,RAL,SC)</dc:creator>
  <cp:lastModifiedBy>Kelsey, David (STFC,RAL,PPD)</cp:lastModifiedBy>
  <cp:revision>29</cp:revision>
  <cp:lastPrinted>2019-10-02T08:27:37Z</cp:lastPrinted>
  <dcterms:created xsi:type="dcterms:W3CDTF">2021-09-27T10:39:16Z</dcterms:created>
  <dcterms:modified xsi:type="dcterms:W3CDTF">2022-06-16T14:58:08Z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0x010100A0DAEDC077BCC34B891DC2669D824B90</vt:lpwstr>
  </property>
</Properties>
</file>