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713" r:id="rId5"/>
    <p:sldMasterId id="2147483721" r:id="rId6"/>
    <p:sldMasterId id="2147483733" r:id="rId7"/>
  </p:sldMasterIdLst>
  <p:notesMasterIdLst>
    <p:notesMasterId r:id="rId15"/>
  </p:notesMasterIdLst>
  <p:sldIdLst>
    <p:sldId id="406" r:id="rId8"/>
    <p:sldId id="292" r:id="rId9"/>
    <p:sldId id="351" r:id="rId10"/>
    <p:sldId id="352" r:id="rId11"/>
    <p:sldId id="407" r:id="rId12"/>
    <p:sldId id="404" r:id="rId13"/>
    <p:sldId id="39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5D7D"/>
    <a:srgbClr val="0430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2A607A-FA5C-3446-B474-BE8D3DD3E767}" v="5" dt="2022-06-16T13:44:18.2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64"/>
    <p:restoredTop sz="94720"/>
  </p:normalViewPr>
  <p:slideViewPr>
    <p:cSldViewPr snapToGrid="0" snapToObjects="1">
      <p:cViewPr varScale="1">
        <p:scale>
          <a:sx n="105" d="100"/>
          <a:sy n="105" d="100"/>
        </p:scale>
        <p:origin x="1264" y="19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51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sey, David (STFC,RAL,PPD)" userId="5b42de28-439c-4cd0-b27d-83659e39cb2a" providerId="ADAL" clId="{9C2A607A-FA5C-3446-B474-BE8D3DD3E767}"/>
    <pc:docChg chg="undo custSel addSld delSld modSld sldOrd">
      <pc:chgData name="Kelsey, David (STFC,RAL,PPD)" userId="5b42de28-439c-4cd0-b27d-83659e39cb2a" providerId="ADAL" clId="{9C2A607A-FA5C-3446-B474-BE8D3DD3E767}" dt="2022-06-16T14:30:35.790" v="734" actId="14100"/>
      <pc:docMkLst>
        <pc:docMk/>
      </pc:docMkLst>
      <pc:sldChg chg="modSp mod ord">
        <pc:chgData name="Kelsey, David (STFC,RAL,PPD)" userId="5b42de28-439c-4cd0-b27d-83659e39cb2a" providerId="ADAL" clId="{9C2A607A-FA5C-3446-B474-BE8D3DD3E767}" dt="2022-06-16T14:24:00.687" v="628" actId="20577"/>
        <pc:sldMkLst>
          <pc:docMk/>
          <pc:sldMk cId="3294264999" sldId="292"/>
        </pc:sldMkLst>
        <pc:spChg chg="mod">
          <ac:chgData name="Kelsey, David (STFC,RAL,PPD)" userId="5b42de28-439c-4cd0-b27d-83659e39cb2a" providerId="ADAL" clId="{9C2A607A-FA5C-3446-B474-BE8D3DD3E767}" dt="2022-06-16T14:23:26.286" v="600" actId="20577"/>
          <ac:spMkLst>
            <pc:docMk/>
            <pc:sldMk cId="3294264999" sldId="292"/>
            <ac:spMk id="4" creationId="{CE6E87A3-5A4B-3D43-B660-798FAC1FF925}"/>
          </ac:spMkLst>
        </pc:spChg>
        <pc:spChg chg="mod">
          <ac:chgData name="Kelsey, David (STFC,RAL,PPD)" userId="5b42de28-439c-4cd0-b27d-83659e39cb2a" providerId="ADAL" clId="{9C2A607A-FA5C-3446-B474-BE8D3DD3E767}" dt="2022-06-16T14:24:00.687" v="628" actId="20577"/>
          <ac:spMkLst>
            <pc:docMk/>
            <pc:sldMk cId="3294264999" sldId="292"/>
            <ac:spMk id="7" creationId="{00000000-0000-0000-0000-000000000000}"/>
          </ac:spMkLst>
        </pc:spChg>
      </pc:sldChg>
      <pc:sldChg chg="modSp mod">
        <pc:chgData name="Kelsey, David (STFC,RAL,PPD)" userId="5b42de28-439c-4cd0-b27d-83659e39cb2a" providerId="ADAL" clId="{9C2A607A-FA5C-3446-B474-BE8D3DD3E767}" dt="2022-06-16T12:37:16.961" v="129" actId="1076"/>
        <pc:sldMkLst>
          <pc:docMk/>
          <pc:sldMk cId="248577086" sldId="352"/>
        </pc:sldMkLst>
        <pc:spChg chg="mod">
          <ac:chgData name="Kelsey, David (STFC,RAL,PPD)" userId="5b42de28-439c-4cd0-b27d-83659e39cb2a" providerId="ADAL" clId="{9C2A607A-FA5C-3446-B474-BE8D3DD3E767}" dt="2022-06-16T12:36:29.925" v="122" actId="27636"/>
          <ac:spMkLst>
            <pc:docMk/>
            <pc:sldMk cId="248577086" sldId="352"/>
            <ac:spMk id="4" creationId="{0DE4306D-0B93-DA40-B1C7-3EAEBF3B2DA4}"/>
          </ac:spMkLst>
        </pc:spChg>
        <pc:spChg chg="mod">
          <ac:chgData name="Kelsey, David (STFC,RAL,PPD)" userId="5b42de28-439c-4cd0-b27d-83659e39cb2a" providerId="ADAL" clId="{9C2A607A-FA5C-3446-B474-BE8D3DD3E767}" dt="2022-06-16T12:37:16.961" v="129" actId="1076"/>
          <ac:spMkLst>
            <pc:docMk/>
            <pc:sldMk cId="248577086" sldId="352"/>
            <ac:spMk id="7" creationId="{7932147F-4D8C-49A2-ADE1-8E060B81A5DB}"/>
          </ac:spMkLst>
        </pc:spChg>
        <pc:spChg chg="mod">
          <ac:chgData name="Kelsey, David (STFC,RAL,PPD)" userId="5b42de28-439c-4cd0-b27d-83659e39cb2a" providerId="ADAL" clId="{9C2A607A-FA5C-3446-B474-BE8D3DD3E767}" dt="2022-06-16T12:37:07.723" v="127" actId="1076"/>
          <ac:spMkLst>
            <pc:docMk/>
            <pc:sldMk cId="248577086" sldId="352"/>
            <ac:spMk id="8" creationId="{76EF6F58-EFF0-415A-A7AD-C238EB6CF35E}"/>
          </ac:spMkLst>
        </pc:spChg>
        <pc:spChg chg="mod">
          <ac:chgData name="Kelsey, David (STFC,RAL,PPD)" userId="5b42de28-439c-4cd0-b27d-83659e39cb2a" providerId="ADAL" clId="{9C2A607A-FA5C-3446-B474-BE8D3DD3E767}" dt="2022-06-16T12:37:12.352" v="128" actId="1076"/>
          <ac:spMkLst>
            <pc:docMk/>
            <pc:sldMk cId="248577086" sldId="352"/>
            <ac:spMk id="9" creationId="{D4F6E83A-B822-4537-868F-88BECBE94861}"/>
          </ac:spMkLst>
        </pc:spChg>
      </pc:sldChg>
      <pc:sldChg chg="modSp del mod">
        <pc:chgData name="Kelsey, David (STFC,RAL,PPD)" userId="5b42de28-439c-4cd0-b27d-83659e39cb2a" providerId="ADAL" clId="{9C2A607A-FA5C-3446-B474-BE8D3DD3E767}" dt="2022-06-16T13:40:37.062" v="177" actId="2696"/>
        <pc:sldMkLst>
          <pc:docMk/>
          <pc:sldMk cId="2441065472" sldId="398"/>
        </pc:sldMkLst>
        <pc:spChg chg="mod">
          <ac:chgData name="Kelsey, David (STFC,RAL,PPD)" userId="5b42de28-439c-4cd0-b27d-83659e39cb2a" providerId="ADAL" clId="{9C2A607A-FA5C-3446-B474-BE8D3DD3E767}" dt="2022-06-16T12:38:09.843" v="138" actId="20577"/>
          <ac:spMkLst>
            <pc:docMk/>
            <pc:sldMk cId="2441065472" sldId="398"/>
            <ac:spMk id="3" creationId="{B1AADB42-F83F-2B4D-803F-877B17295FA4}"/>
          </ac:spMkLst>
        </pc:spChg>
      </pc:sldChg>
      <pc:sldChg chg="del">
        <pc:chgData name="Kelsey, David (STFC,RAL,PPD)" userId="5b42de28-439c-4cd0-b27d-83659e39cb2a" providerId="ADAL" clId="{9C2A607A-FA5C-3446-B474-BE8D3DD3E767}" dt="2022-06-16T12:34:38.351" v="79" actId="2696"/>
        <pc:sldMkLst>
          <pc:docMk/>
          <pc:sldMk cId="207308240" sldId="403"/>
        </pc:sldMkLst>
      </pc:sldChg>
      <pc:sldChg chg="modSp mod">
        <pc:chgData name="Kelsey, David (STFC,RAL,PPD)" userId="5b42de28-439c-4cd0-b27d-83659e39cb2a" providerId="ADAL" clId="{9C2A607A-FA5C-3446-B474-BE8D3DD3E767}" dt="2022-06-16T12:34:26.026" v="78" actId="20577"/>
        <pc:sldMkLst>
          <pc:docMk/>
          <pc:sldMk cId="1407781912" sldId="406"/>
        </pc:sldMkLst>
        <pc:spChg chg="mod">
          <ac:chgData name="Kelsey, David (STFC,RAL,PPD)" userId="5b42de28-439c-4cd0-b27d-83659e39cb2a" providerId="ADAL" clId="{9C2A607A-FA5C-3446-B474-BE8D3DD3E767}" dt="2022-06-16T12:34:26.026" v="78" actId="20577"/>
          <ac:spMkLst>
            <pc:docMk/>
            <pc:sldMk cId="1407781912" sldId="406"/>
            <ac:spMk id="2" creationId="{00000000-0000-0000-0000-000000000000}"/>
          </ac:spMkLst>
        </pc:spChg>
      </pc:sldChg>
      <pc:sldChg chg="addSp delSp modSp new mod">
        <pc:chgData name="Kelsey, David (STFC,RAL,PPD)" userId="5b42de28-439c-4cd0-b27d-83659e39cb2a" providerId="ADAL" clId="{9C2A607A-FA5C-3446-B474-BE8D3DD3E767}" dt="2022-06-16T14:30:35.790" v="734" actId="14100"/>
        <pc:sldMkLst>
          <pc:docMk/>
          <pc:sldMk cId="3126194304" sldId="407"/>
        </pc:sldMkLst>
        <pc:spChg chg="mod">
          <ac:chgData name="Kelsey, David (STFC,RAL,PPD)" userId="5b42de28-439c-4cd0-b27d-83659e39cb2a" providerId="ADAL" clId="{9C2A607A-FA5C-3446-B474-BE8D3DD3E767}" dt="2022-06-16T14:29:52.977" v="730" actId="20577"/>
          <ac:spMkLst>
            <pc:docMk/>
            <pc:sldMk cId="3126194304" sldId="407"/>
            <ac:spMk id="3" creationId="{3544A0B9-8C31-16F1-BCC3-BFCFFA695C40}"/>
          </ac:spMkLst>
        </pc:spChg>
        <pc:spChg chg="mod">
          <ac:chgData name="Kelsey, David (STFC,RAL,PPD)" userId="5b42de28-439c-4cd0-b27d-83659e39cb2a" providerId="ADAL" clId="{9C2A607A-FA5C-3446-B474-BE8D3DD3E767}" dt="2022-06-16T14:29:44.995" v="729" actId="20577"/>
          <ac:spMkLst>
            <pc:docMk/>
            <pc:sldMk cId="3126194304" sldId="407"/>
            <ac:spMk id="4" creationId="{1009AEA4-77D8-1297-CB51-46928850BE86}"/>
          </ac:spMkLst>
        </pc:spChg>
        <pc:spChg chg="add del mod">
          <ac:chgData name="Kelsey, David (STFC,RAL,PPD)" userId="5b42de28-439c-4cd0-b27d-83659e39cb2a" providerId="ADAL" clId="{9C2A607A-FA5C-3446-B474-BE8D3DD3E767}" dt="2022-06-16T14:27:14.227" v="651" actId="478"/>
          <ac:spMkLst>
            <pc:docMk/>
            <pc:sldMk cId="3126194304" sldId="407"/>
            <ac:spMk id="13" creationId="{15948F17-C31B-EADD-A3B0-A13119AD713D}"/>
          </ac:spMkLst>
        </pc:spChg>
        <pc:spChg chg="add del mod">
          <ac:chgData name="Kelsey, David (STFC,RAL,PPD)" userId="5b42de28-439c-4cd0-b27d-83659e39cb2a" providerId="ADAL" clId="{9C2A607A-FA5C-3446-B474-BE8D3DD3E767}" dt="2022-06-16T14:27:09.458" v="650" actId="478"/>
          <ac:spMkLst>
            <pc:docMk/>
            <pc:sldMk cId="3126194304" sldId="407"/>
            <ac:spMk id="14" creationId="{85BF6F3B-49AF-BD5F-87B0-C83FE6D04ABB}"/>
          </ac:spMkLst>
        </pc:spChg>
        <pc:picChg chg="add mod">
          <ac:chgData name="Kelsey, David (STFC,RAL,PPD)" userId="5b42de28-439c-4cd0-b27d-83659e39cb2a" providerId="ADAL" clId="{9C2A607A-FA5C-3446-B474-BE8D3DD3E767}" dt="2022-06-16T13:41:54.391" v="178"/>
          <ac:picMkLst>
            <pc:docMk/>
            <pc:sldMk cId="3126194304" sldId="407"/>
            <ac:picMk id="7" creationId="{04663A5F-252F-6F97-104D-D50D95C464BE}"/>
          </ac:picMkLst>
        </pc:picChg>
        <pc:picChg chg="add mod">
          <ac:chgData name="Kelsey, David (STFC,RAL,PPD)" userId="5b42de28-439c-4cd0-b27d-83659e39cb2a" providerId="ADAL" clId="{9C2A607A-FA5C-3446-B474-BE8D3DD3E767}" dt="2022-06-16T14:30:29.569" v="732" actId="1076"/>
          <ac:picMkLst>
            <pc:docMk/>
            <pc:sldMk cId="3126194304" sldId="407"/>
            <ac:picMk id="8" creationId="{696BD0D8-C09E-3207-8C93-4F8E9AC7023A}"/>
          </ac:picMkLst>
        </pc:picChg>
        <pc:picChg chg="add mod">
          <ac:chgData name="Kelsey, David (STFC,RAL,PPD)" userId="5b42de28-439c-4cd0-b27d-83659e39cb2a" providerId="ADAL" clId="{9C2A607A-FA5C-3446-B474-BE8D3DD3E767}" dt="2022-06-16T14:26:26.883" v="645" actId="207"/>
          <ac:picMkLst>
            <pc:docMk/>
            <pc:sldMk cId="3126194304" sldId="407"/>
            <ac:picMk id="9" creationId="{0960EB9F-59D4-D719-BE3D-7A71F69D91EB}"/>
          </ac:picMkLst>
        </pc:picChg>
        <pc:picChg chg="add mod">
          <ac:chgData name="Kelsey, David (STFC,RAL,PPD)" userId="5b42de28-439c-4cd0-b27d-83659e39cb2a" providerId="ADAL" clId="{9C2A607A-FA5C-3446-B474-BE8D3DD3E767}" dt="2022-06-16T14:30:35.790" v="734" actId="14100"/>
          <ac:picMkLst>
            <pc:docMk/>
            <pc:sldMk cId="3126194304" sldId="407"/>
            <ac:picMk id="10" creationId="{9A1A6B2C-EEE5-F6DC-C83D-C1453B864593}"/>
          </ac:picMkLst>
        </pc:picChg>
        <pc:picChg chg="add mod">
          <ac:chgData name="Kelsey, David (STFC,RAL,PPD)" userId="5b42de28-439c-4cd0-b27d-83659e39cb2a" providerId="ADAL" clId="{9C2A607A-FA5C-3446-B474-BE8D3DD3E767}" dt="2022-06-16T13:41:54.391" v="178"/>
          <ac:picMkLst>
            <pc:docMk/>
            <pc:sldMk cId="3126194304" sldId="407"/>
            <ac:picMk id="11" creationId="{54B6F925-FD1F-44AF-EE67-6CC94C03E03C}"/>
          </ac:picMkLst>
        </pc:picChg>
        <pc:picChg chg="add del mod">
          <ac:chgData name="Kelsey, David (STFC,RAL,PPD)" userId="5b42de28-439c-4cd0-b27d-83659e39cb2a" providerId="ADAL" clId="{9C2A607A-FA5C-3446-B474-BE8D3DD3E767}" dt="2022-06-16T13:45:08.262" v="282" actId="478"/>
          <ac:picMkLst>
            <pc:docMk/>
            <pc:sldMk cId="3126194304" sldId="407"/>
            <ac:picMk id="12" creationId="{B949061E-D41E-9AF1-F66D-E48CC6CCDC4B}"/>
          </ac:picMkLst>
        </pc:picChg>
      </pc:sldChg>
      <pc:sldChg chg="del">
        <pc:chgData name="Kelsey, David (STFC,RAL,PPD)" userId="5b42de28-439c-4cd0-b27d-83659e39cb2a" providerId="ADAL" clId="{9C2A607A-FA5C-3446-B474-BE8D3DD3E767}" dt="2022-06-16T12:38:12.963" v="139" actId="2696"/>
        <pc:sldMkLst>
          <pc:docMk/>
          <pc:sldMk cId="3544820174" sldId="407"/>
        </pc:sldMkLst>
      </pc:sldChg>
      <pc:sldChg chg="del">
        <pc:chgData name="Kelsey, David (STFC,RAL,PPD)" userId="5b42de28-439c-4cd0-b27d-83659e39cb2a" providerId="ADAL" clId="{9C2A607A-FA5C-3446-B474-BE8D3DD3E767}" dt="2022-06-16T12:33:37.541" v="0" actId="2696"/>
        <pc:sldMkLst>
          <pc:docMk/>
          <pc:sldMk cId="1819934082" sldId="408"/>
        </pc:sldMkLst>
      </pc:sldChg>
      <pc:sldMasterChg chg="delSldLayout">
        <pc:chgData name="Kelsey, David (STFC,RAL,PPD)" userId="5b42de28-439c-4cd0-b27d-83659e39cb2a" providerId="ADAL" clId="{9C2A607A-FA5C-3446-B474-BE8D3DD3E767}" dt="2022-06-16T12:33:37.541" v="0" actId="2696"/>
        <pc:sldMasterMkLst>
          <pc:docMk/>
          <pc:sldMasterMk cId="0" sldId="2147483733"/>
        </pc:sldMasterMkLst>
        <pc:sldLayoutChg chg="del">
          <pc:chgData name="Kelsey, David (STFC,RAL,PPD)" userId="5b42de28-439c-4cd0-b27d-83659e39cb2a" providerId="ADAL" clId="{9C2A607A-FA5C-3446-B474-BE8D3DD3E767}" dt="2022-06-16T12:33:37.541" v="0" actId="2696"/>
          <pc:sldLayoutMkLst>
            <pc:docMk/>
            <pc:sldMasterMk cId="0" sldId="2147483733"/>
            <pc:sldLayoutMk cId="2882755650" sldId="214748373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BB3416-963B-BA40-ACA0-067B6680F50E}" type="datetimeFigureOut">
              <a:rPr lang="en-US" smtClean="0"/>
              <a:t>6/16/22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B8C697-3B48-C74B-8B72-394B6820C9D5}" type="slidenum">
              <a:rPr lang="en-US" smtClean="0"/>
              <a:t>‹#›</a:t>
            </a:fld>
            <a:endParaRPr lang="en-US"/>
          </a:p>
        </p:txBody>
      </p:sp>
    </p:spTree>
    <p:extLst>
      <p:ext uri="{BB962C8B-B14F-4D97-AF65-F5344CB8AC3E}">
        <p14:creationId xmlns:p14="http://schemas.microsoft.com/office/powerpoint/2010/main" val="1678540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B8C697-3B48-C74B-8B72-394B6820C9D5}" type="slidenum">
              <a:rPr lang="en-US" smtClean="0"/>
              <a:t>1</a:t>
            </a:fld>
            <a:endParaRPr lang="en-US"/>
          </a:p>
        </p:txBody>
      </p:sp>
    </p:spTree>
    <p:extLst>
      <p:ext uri="{BB962C8B-B14F-4D97-AF65-F5344CB8AC3E}">
        <p14:creationId xmlns:p14="http://schemas.microsoft.com/office/powerpoint/2010/main" val="17948218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jp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jpg"/><Relationship Id="rId1" Type="http://schemas.openxmlformats.org/officeDocument/2006/relationships/slideMaster" Target="../slideMasters/slideMaster2.xml"/><Relationship Id="rId5" Type="http://schemas.openxmlformats.org/officeDocument/2006/relationships/image" Target="../media/image15.png"/><Relationship Id="rId4" Type="http://schemas.openxmlformats.org/officeDocument/2006/relationships/image" Target="../media/image7.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userDrawn="1"/>
        </p:nvSpPr>
        <p:spPr>
          <a:xfrm>
            <a:off x="9111715" y="2590078"/>
            <a:ext cx="3077109" cy="16603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dirty="0"/>
              <a:t>Click to edit Master title style</a:t>
            </a:r>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GB"/>
              <a:t>17 June 2022</a:t>
            </a:r>
            <a:endParaRPr lang="en-US" dirty="0"/>
          </a:p>
        </p:txBody>
      </p:sp>
      <p:sp>
        <p:nvSpPr>
          <p:cNvPr id="5" name="Footer Placeholder 4"/>
          <p:cNvSpPr>
            <a:spLocks noGrp="1"/>
          </p:cNvSpPr>
          <p:nvPr>
            <p:ph type="ftr" sz="quarter" idx="11"/>
          </p:nvPr>
        </p:nvSpPr>
        <p:spPr/>
        <p:txBody>
          <a:bodyPr/>
          <a:lstStyle/>
          <a:p>
            <a:r>
              <a:rPr lang="en-US"/>
              <a:t>Kelsey/WISE Community</a:t>
            </a:r>
            <a:endParaRPr lang="en-US" dirty="0"/>
          </a:p>
        </p:txBody>
      </p:sp>
      <p:pic>
        <p:nvPicPr>
          <p:cNvPr id="11" name="Picture 10"/>
          <p:cNvPicPr>
            <a:picLocks noChangeAspect="1"/>
          </p:cNvPicPr>
          <p:nvPr userDrawn="1"/>
        </p:nvPicPr>
        <p:blipFill>
          <a:blip r:embed="rId4"/>
          <a:stretch>
            <a:fillRect/>
          </a:stretch>
        </p:blipFill>
        <p:spPr>
          <a:xfrm>
            <a:off x="9679715" y="2591341"/>
            <a:ext cx="2077039" cy="162121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17 June 2022</a:t>
            </a:r>
            <a:endParaRPr lang="en-US" dirty="0"/>
          </a:p>
        </p:txBody>
      </p:sp>
      <p:sp>
        <p:nvSpPr>
          <p:cNvPr id="6" name="Footer Placeholder 5"/>
          <p:cNvSpPr>
            <a:spLocks noGrp="1"/>
          </p:cNvSpPr>
          <p:nvPr>
            <p:ph type="ftr" sz="quarter" idx="11"/>
          </p:nvPr>
        </p:nvSpPr>
        <p:spPr/>
        <p:txBody>
          <a:bodyPr/>
          <a:lstStyle/>
          <a:p>
            <a:r>
              <a:rPr lang="en-US"/>
              <a:t>Kelsey/WISE Community</a:t>
            </a:r>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pic>
        <p:nvPicPr>
          <p:cNvPr id="12" name="Picture 11"/>
          <p:cNvPicPr>
            <a:picLocks noChangeAspect="1"/>
          </p:cNvPicPr>
          <p:nvPr userDrawn="1"/>
        </p:nvPicPr>
        <p:blipFill>
          <a:blip r:embed="rId4"/>
          <a:stretch>
            <a:fillRect/>
          </a:stretch>
        </p:blipFill>
        <p:spPr>
          <a:xfrm>
            <a:off x="10750078" y="4667072"/>
            <a:ext cx="1441922" cy="1125482"/>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17 June 2022</a:t>
            </a:r>
            <a:endParaRPr lang="en-US" dirty="0"/>
          </a:p>
        </p:txBody>
      </p:sp>
      <p:sp>
        <p:nvSpPr>
          <p:cNvPr id="6" name="Footer Placeholder 5"/>
          <p:cNvSpPr>
            <a:spLocks noGrp="1"/>
          </p:cNvSpPr>
          <p:nvPr>
            <p:ph type="ftr" sz="quarter" idx="11"/>
          </p:nvPr>
        </p:nvSpPr>
        <p:spPr/>
        <p:txBody>
          <a:bodyPr/>
          <a:lstStyle/>
          <a:p>
            <a:r>
              <a:rPr lang="en-US"/>
              <a:t>Kelsey/WISE Community</a:t>
            </a:r>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pic>
        <p:nvPicPr>
          <p:cNvPr id="12" name="Picture 11"/>
          <p:cNvPicPr>
            <a:picLocks noChangeAspect="1"/>
          </p:cNvPicPr>
          <p:nvPr userDrawn="1"/>
        </p:nvPicPr>
        <p:blipFill>
          <a:blip r:embed="rId4"/>
          <a:stretch>
            <a:fillRect/>
          </a:stretch>
        </p:blipFill>
        <p:spPr>
          <a:xfrm>
            <a:off x="10750078" y="4676922"/>
            <a:ext cx="1441922" cy="1125482"/>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17 June 2022</a:t>
            </a:r>
            <a:endParaRPr lang="en-US" dirty="0"/>
          </a:p>
        </p:txBody>
      </p:sp>
      <p:sp>
        <p:nvSpPr>
          <p:cNvPr id="6" name="Footer Placeholder 5"/>
          <p:cNvSpPr>
            <a:spLocks noGrp="1"/>
          </p:cNvSpPr>
          <p:nvPr>
            <p:ph type="ftr" sz="quarter" idx="11"/>
          </p:nvPr>
        </p:nvSpPr>
        <p:spPr/>
        <p:txBody>
          <a:bodyPr/>
          <a:lstStyle/>
          <a:p>
            <a:r>
              <a:rPr lang="en-US"/>
              <a:t>Kelsey/WISE Community</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pic>
        <p:nvPicPr>
          <p:cNvPr id="18" name="Picture 17"/>
          <p:cNvPicPr>
            <a:picLocks noChangeAspect="1"/>
          </p:cNvPicPr>
          <p:nvPr userDrawn="1"/>
        </p:nvPicPr>
        <p:blipFill>
          <a:blip r:embed="rId4"/>
          <a:stretch>
            <a:fillRect/>
          </a:stretch>
        </p:blipFill>
        <p:spPr>
          <a:xfrm>
            <a:off x="10750078" y="4676922"/>
            <a:ext cx="1441922" cy="1125482"/>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17 June 2022</a:t>
            </a:r>
            <a:endParaRPr lang="en-US" dirty="0"/>
          </a:p>
        </p:txBody>
      </p:sp>
      <p:sp>
        <p:nvSpPr>
          <p:cNvPr id="6" name="Footer Placeholder 5"/>
          <p:cNvSpPr>
            <a:spLocks noGrp="1"/>
          </p:cNvSpPr>
          <p:nvPr>
            <p:ph type="ftr" sz="quarter" idx="11"/>
          </p:nvPr>
        </p:nvSpPr>
        <p:spPr/>
        <p:txBody>
          <a:bodyPr/>
          <a:lstStyle/>
          <a:p>
            <a:r>
              <a:rPr lang="en-US"/>
              <a:t>Kelsey/WISE Community</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pic>
        <p:nvPicPr>
          <p:cNvPr id="13" name="Picture 12"/>
          <p:cNvPicPr>
            <a:picLocks noChangeAspect="1"/>
          </p:cNvPicPr>
          <p:nvPr userDrawn="1"/>
        </p:nvPicPr>
        <p:blipFill>
          <a:blip r:embed="rId4"/>
          <a:stretch>
            <a:fillRect/>
          </a:stretch>
        </p:blipFill>
        <p:spPr>
          <a:xfrm>
            <a:off x="10750078" y="4676922"/>
            <a:ext cx="1441922" cy="1125482"/>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r>
              <a:rPr lang="en-GB"/>
              <a:t>17 June 2022</a:t>
            </a:r>
            <a:endParaRPr lang="en-US" dirty="0"/>
          </a:p>
        </p:txBody>
      </p:sp>
      <p:sp>
        <p:nvSpPr>
          <p:cNvPr id="4" name="Footer Placeholder 3"/>
          <p:cNvSpPr>
            <a:spLocks noGrp="1"/>
          </p:cNvSpPr>
          <p:nvPr>
            <p:ph type="ftr" sz="quarter" idx="11"/>
          </p:nvPr>
        </p:nvSpPr>
        <p:spPr/>
        <p:txBody>
          <a:bodyPr/>
          <a:lstStyle/>
          <a:p>
            <a:r>
              <a:rPr lang="en-US"/>
              <a:t>Kelsey/WISE Community</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p:cNvPicPr>
            <a:picLocks noChangeAspect="1"/>
          </p:cNvPicPr>
          <p:nvPr userDrawn="1"/>
        </p:nvPicPr>
        <p:blipFill>
          <a:blip r:embed="rId4"/>
          <a:stretch>
            <a:fillRect/>
          </a:stretch>
        </p:blipFill>
        <p:spPr>
          <a:xfrm>
            <a:off x="10750078" y="708684"/>
            <a:ext cx="1441922" cy="1125482"/>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skolomme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r>
              <a:rPr lang="en-GB"/>
              <a:t>17 June 2022</a:t>
            </a:r>
            <a:endParaRPr lang="en-US" dirty="0"/>
          </a:p>
        </p:txBody>
      </p:sp>
      <p:sp>
        <p:nvSpPr>
          <p:cNvPr id="4" name="Footer Placeholder 3"/>
          <p:cNvSpPr>
            <a:spLocks noGrp="1"/>
          </p:cNvSpPr>
          <p:nvPr>
            <p:ph type="ftr" sz="quarter" idx="11"/>
          </p:nvPr>
        </p:nvSpPr>
        <p:spPr/>
        <p:txBody>
          <a:bodyPr/>
          <a:lstStyle/>
          <a:p>
            <a:r>
              <a:rPr lang="en-US"/>
              <a:t>Kelsey/WISE Community</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28" name="Picture 27"/>
          <p:cNvPicPr>
            <a:picLocks noChangeAspect="1"/>
          </p:cNvPicPr>
          <p:nvPr userDrawn="1"/>
        </p:nvPicPr>
        <p:blipFill>
          <a:blip r:embed="rId4"/>
          <a:stretch>
            <a:fillRect/>
          </a:stretch>
        </p:blipFill>
        <p:spPr>
          <a:xfrm>
            <a:off x="10750078" y="708684"/>
            <a:ext cx="1441922" cy="1125482"/>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a:t>17 June 2022</a:t>
            </a:r>
            <a:endParaRPr lang="en-US" dirty="0"/>
          </a:p>
        </p:txBody>
      </p:sp>
      <p:sp>
        <p:nvSpPr>
          <p:cNvPr id="5" name="Footer Placeholder 4"/>
          <p:cNvSpPr>
            <a:spLocks noGrp="1"/>
          </p:cNvSpPr>
          <p:nvPr>
            <p:ph type="ftr" sz="quarter" idx="11"/>
          </p:nvPr>
        </p:nvSpPr>
        <p:spPr/>
        <p:txBody>
          <a:bodyPr/>
          <a:lstStyle/>
          <a:p>
            <a:r>
              <a:rPr lang="en-US"/>
              <a:t>Kelsey/WISE Community</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1" name="Picture 10"/>
          <p:cNvPicPr>
            <a:picLocks noChangeAspect="1"/>
          </p:cNvPicPr>
          <p:nvPr userDrawn="1"/>
        </p:nvPicPr>
        <p:blipFill>
          <a:blip r:embed="rId4"/>
          <a:stretch>
            <a:fillRect/>
          </a:stretch>
        </p:blipFill>
        <p:spPr>
          <a:xfrm>
            <a:off x="10750078" y="708684"/>
            <a:ext cx="1441922" cy="1125482"/>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r>
              <a:rPr lang="en-GB"/>
              <a:t>17 June 2022</a:t>
            </a:r>
            <a:endParaRPr lang="en-US" dirty="0"/>
          </a:p>
        </p:txBody>
      </p:sp>
      <p:sp>
        <p:nvSpPr>
          <p:cNvPr id="5" name="Footer Placeholder 4"/>
          <p:cNvSpPr>
            <a:spLocks noGrp="1"/>
          </p:cNvSpPr>
          <p:nvPr>
            <p:ph type="ftr" sz="quarter" idx="11"/>
          </p:nvPr>
        </p:nvSpPr>
        <p:spPr>
          <a:xfrm>
            <a:off x="680321" y="5936188"/>
            <a:ext cx="6126805" cy="365125"/>
          </a:xfrm>
        </p:spPr>
        <p:txBody>
          <a:bodyPr/>
          <a:lstStyle/>
          <a:p>
            <a:r>
              <a:rPr lang="en-US"/>
              <a:t>Kelsey/WISE Community</a:t>
            </a:r>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pic>
        <p:nvPicPr>
          <p:cNvPr id="9" name="Picture 8"/>
          <p:cNvPicPr>
            <a:picLocks noChangeAspect="1"/>
          </p:cNvPicPr>
          <p:nvPr userDrawn="1"/>
        </p:nvPicPr>
        <p:blipFill>
          <a:blip r:embed="rId2"/>
          <a:stretch>
            <a:fillRect/>
          </a:stretch>
        </p:blipFill>
        <p:spPr>
          <a:xfrm rot="5400000">
            <a:off x="9983215" y="5544587"/>
            <a:ext cx="1441922" cy="1125482"/>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Intro_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04E82C1C-60FB-2F41-A35A-E9EB5967457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55500" y="4877732"/>
            <a:ext cx="636044" cy="578959"/>
          </a:xfrm>
          <a:prstGeom prst="rect">
            <a:avLst/>
          </a:prstGeom>
        </p:spPr>
      </p:pic>
      <p:pic>
        <p:nvPicPr>
          <p:cNvPr id="9" name="Immagine 8">
            <a:extLst>
              <a:ext uri="{FF2B5EF4-FFF2-40B4-BE49-F238E27FC236}">
                <a16:creationId xmlns:a16="http://schemas.microsoft.com/office/drawing/2014/main" id="{8C95AC5E-022A-794A-B33A-62921017880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323857" y="5260744"/>
            <a:ext cx="667687" cy="633228"/>
          </a:xfrm>
          <a:prstGeom prst="rect">
            <a:avLst/>
          </a:prstGeom>
        </p:spPr>
      </p:pic>
      <p:sp>
        <p:nvSpPr>
          <p:cNvPr id="12" name="Rettangolo 11"/>
          <p:cNvSpPr/>
          <p:nvPr userDrawn="1"/>
        </p:nvSpPr>
        <p:spPr>
          <a:xfrm>
            <a:off x="1007436" y="6381328"/>
            <a:ext cx="11041227" cy="261610"/>
          </a:xfrm>
          <a:prstGeom prst="rect">
            <a:avLst/>
          </a:prstGeom>
        </p:spPr>
        <p:txBody>
          <a:bodyPr wrap="square">
            <a:spAutoFit/>
          </a:bodyPr>
          <a:lstStyle/>
          <a:p>
            <a:r>
              <a:rPr lang="en-GB" sz="1100" noProof="0" dirty="0"/>
              <a:t>EOSC-hub receives funding from the European Union’s Horizon 2020 research and innovation programme under grant agreement No. 777536.</a:t>
            </a:r>
          </a:p>
        </p:txBody>
      </p:sp>
      <p:sp>
        <p:nvSpPr>
          <p:cNvPr id="11" name="CasellaDiTesto 10">
            <a:extLst>
              <a:ext uri="{FF2B5EF4-FFF2-40B4-BE49-F238E27FC236}">
                <a16:creationId xmlns:a16="http://schemas.microsoft.com/office/drawing/2014/main" id="{D3DC374C-3088-4AC9-9030-20959266C273}"/>
              </a:ext>
            </a:extLst>
          </p:cNvPr>
          <p:cNvSpPr txBox="1"/>
          <p:nvPr userDrawn="1"/>
        </p:nvSpPr>
        <p:spPr>
          <a:xfrm>
            <a:off x="1976601" y="4989075"/>
            <a:ext cx="1552984" cy="400110"/>
          </a:xfrm>
          <a:prstGeom prst="rect">
            <a:avLst/>
          </a:prstGeom>
          <a:noFill/>
        </p:spPr>
        <p:txBody>
          <a:bodyPr wrap="square" rtlCol="0">
            <a:spAutoFit/>
          </a:bodyPr>
          <a:lstStyle/>
          <a:p>
            <a:pPr algn="l"/>
            <a:r>
              <a:rPr lang="en-GB" sz="2000" dirty="0">
                <a:solidFill>
                  <a:srgbClr val="1C3046"/>
                </a:solidFill>
                <a:ea typeface="Source Sans Pro" charset="0"/>
                <a:cs typeface="Source Sans Pro" charset="0"/>
              </a:rPr>
              <a:t>eosc-hub.eu</a:t>
            </a:r>
          </a:p>
        </p:txBody>
      </p:sp>
      <p:sp>
        <p:nvSpPr>
          <p:cNvPr id="16" name="CasellaDiTesto 15">
            <a:extLst>
              <a:ext uri="{FF2B5EF4-FFF2-40B4-BE49-F238E27FC236}">
                <a16:creationId xmlns:a16="http://schemas.microsoft.com/office/drawing/2014/main" id="{D4785B6D-81EF-4C62-AB07-6BE079FA42A0}"/>
              </a:ext>
            </a:extLst>
          </p:cNvPr>
          <p:cNvSpPr txBox="1"/>
          <p:nvPr userDrawn="1"/>
        </p:nvSpPr>
        <p:spPr>
          <a:xfrm>
            <a:off x="1937698" y="5375344"/>
            <a:ext cx="1624992" cy="400110"/>
          </a:xfrm>
          <a:prstGeom prst="rect">
            <a:avLst/>
          </a:prstGeom>
          <a:noFill/>
        </p:spPr>
        <p:txBody>
          <a:bodyPr wrap="square" rtlCol="0">
            <a:spAutoFit/>
          </a:bodyPr>
          <a:lstStyle/>
          <a:p>
            <a:pPr algn="l"/>
            <a:r>
              <a:rPr lang="en-GB" sz="2000" dirty="0">
                <a:solidFill>
                  <a:srgbClr val="1C3046"/>
                </a:solidFill>
                <a:ea typeface="Source Sans Pro" charset="0"/>
                <a:cs typeface="Source Sans Pro" charset="0"/>
              </a:rPr>
              <a:t>@</a:t>
            </a:r>
            <a:r>
              <a:rPr lang="en-GB" sz="2000" dirty="0" err="1">
                <a:solidFill>
                  <a:srgbClr val="1C3046"/>
                </a:solidFill>
                <a:ea typeface="Source Sans Pro" charset="0"/>
                <a:cs typeface="Source Sans Pro" charset="0"/>
              </a:rPr>
              <a:t>EOSC_eu</a:t>
            </a:r>
            <a:endParaRPr lang="en-GB" sz="2000" dirty="0">
              <a:solidFill>
                <a:srgbClr val="1C3046"/>
              </a:solidFill>
              <a:ea typeface="Source Sans Pro" charset="0"/>
              <a:cs typeface="Source Sans Pro" charset="0"/>
            </a:endParaRPr>
          </a:p>
        </p:txBody>
      </p:sp>
      <p:cxnSp>
        <p:nvCxnSpPr>
          <p:cNvPr id="17" name="Connettore 1 13">
            <a:extLst>
              <a:ext uri="{FF2B5EF4-FFF2-40B4-BE49-F238E27FC236}">
                <a16:creationId xmlns:a16="http://schemas.microsoft.com/office/drawing/2014/main" id="{F69445E9-7340-45CD-BA5C-39E3176D3686}"/>
              </a:ext>
            </a:extLst>
          </p:cNvPr>
          <p:cNvCxnSpPr>
            <a:cxnSpLocks/>
          </p:cNvCxnSpPr>
          <p:nvPr userDrawn="1"/>
        </p:nvCxnSpPr>
        <p:spPr>
          <a:xfrm>
            <a:off x="1559496" y="4725144"/>
            <a:ext cx="1872208" cy="0"/>
          </a:xfrm>
          <a:prstGeom prst="line">
            <a:avLst/>
          </a:prstGeom>
          <a:ln>
            <a:solidFill>
              <a:srgbClr val="1C3046"/>
            </a:solidFill>
          </a:ln>
          <a:effectLst/>
        </p:spPr>
        <p:style>
          <a:lnRef idx="2">
            <a:schemeClr val="accent1"/>
          </a:lnRef>
          <a:fillRef idx="0">
            <a:schemeClr val="accent1"/>
          </a:fillRef>
          <a:effectRef idx="1">
            <a:schemeClr val="accent1"/>
          </a:effectRef>
          <a:fontRef idx="minor">
            <a:schemeClr val="tx1"/>
          </a:fontRef>
        </p:style>
      </p:cxnSp>
      <p:pic>
        <p:nvPicPr>
          <p:cNvPr id="18" name="Immagine 17">
            <a:extLst>
              <a:ext uri="{FF2B5EF4-FFF2-40B4-BE49-F238E27FC236}">
                <a16:creationId xmlns:a16="http://schemas.microsoft.com/office/drawing/2014/main" id="{A50D8F3A-6062-4F89-B9DC-F39963F90FF7}"/>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22301" y="1520793"/>
            <a:ext cx="4916162" cy="1224125"/>
          </a:xfrm>
          <a:prstGeom prst="rect">
            <a:avLst/>
          </a:prstGeom>
        </p:spPr>
      </p:pic>
      <p:pic>
        <p:nvPicPr>
          <p:cNvPr id="19" name="Immagine 18">
            <a:extLst>
              <a:ext uri="{FF2B5EF4-FFF2-40B4-BE49-F238E27FC236}">
                <a16:creationId xmlns:a16="http://schemas.microsoft.com/office/drawing/2014/main" id="{C948B22F-CB4B-4782-A3F9-C6957124353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79376" y="6371133"/>
            <a:ext cx="422176" cy="282000"/>
          </a:xfrm>
          <a:prstGeom prst="rect">
            <a:avLst/>
          </a:prstGeom>
        </p:spPr>
      </p:pic>
      <p:sp>
        <p:nvSpPr>
          <p:cNvPr id="13" name="Segnaposto contenuto 2">
            <a:extLst>
              <a:ext uri="{FF2B5EF4-FFF2-40B4-BE49-F238E27FC236}">
                <a16:creationId xmlns:a16="http://schemas.microsoft.com/office/drawing/2014/main" id="{95464C0A-96B1-4243-84AD-979C468BEBBC}"/>
              </a:ext>
            </a:extLst>
          </p:cNvPr>
          <p:cNvSpPr>
            <a:spLocks noGrp="1"/>
          </p:cNvSpPr>
          <p:nvPr>
            <p:ph sz="quarter" idx="10" hasCustomPrompt="1"/>
          </p:nvPr>
        </p:nvSpPr>
        <p:spPr>
          <a:xfrm>
            <a:off x="1402928" y="3572463"/>
            <a:ext cx="6121400" cy="720725"/>
          </a:xfrm>
          <a:prstGeom prst="rect">
            <a:avLst/>
          </a:prstGeom>
        </p:spPr>
        <p:txBody>
          <a:bodyPr>
            <a:normAutofit/>
          </a:bodyPr>
          <a:lstStyle>
            <a:lvl1pPr marL="0" indent="0">
              <a:buNone/>
              <a:defRPr sz="2800" i="1">
                <a:solidFill>
                  <a:srgbClr val="B5892D"/>
                </a:solidFill>
              </a:defRPr>
            </a:lvl1pPr>
          </a:lstStyle>
          <a:p>
            <a:pPr lvl="0"/>
            <a:r>
              <a:rPr lang="it-IT" dirty="0"/>
              <a:t>Click </a:t>
            </a:r>
            <a:r>
              <a:rPr lang="it-IT" dirty="0" err="1"/>
              <a:t>here</a:t>
            </a:r>
            <a:r>
              <a:rPr lang="it-IT" dirty="0"/>
              <a:t> to </a:t>
            </a:r>
            <a:r>
              <a:rPr lang="it-IT" dirty="0" err="1"/>
              <a:t>add</a:t>
            </a:r>
            <a:r>
              <a:rPr lang="it-IT" dirty="0"/>
              <a:t> sub-</a:t>
            </a:r>
            <a:r>
              <a:rPr lang="it-IT" dirty="0" err="1"/>
              <a:t>title</a:t>
            </a:r>
            <a:endParaRPr lang="en-GB" dirty="0"/>
          </a:p>
        </p:txBody>
      </p:sp>
      <p:sp>
        <p:nvSpPr>
          <p:cNvPr id="14" name="Segnaposto contenuto 18">
            <a:extLst>
              <a:ext uri="{FF2B5EF4-FFF2-40B4-BE49-F238E27FC236}">
                <a16:creationId xmlns:a16="http://schemas.microsoft.com/office/drawing/2014/main" id="{5ACF2346-45CE-8C43-9BE7-7C04459FB985}"/>
              </a:ext>
            </a:extLst>
          </p:cNvPr>
          <p:cNvSpPr>
            <a:spLocks noGrp="1"/>
          </p:cNvSpPr>
          <p:nvPr>
            <p:ph sz="quarter" idx="11" hasCustomPrompt="1"/>
          </p:nvPr>
        </p:nvSpPr>
        <p:spPr>
          <a:xfrm>
            <a:off x="1403350" y="2852738"/>
            <a:ext cx="6192838" cy="576262"/>
          </a:xfrm>
          <a:prstGeom prst="rect">
            <a:avLst/>
          </a:prstGeom>
        </p:spPr>
        <p:txBody>
          <a:bodyPr>
            <a:normAutofit/>
          </a:bodyPr>
          <a:lstStyle>
            <a:lvl1pPr marL="0" indent="0">
              <a:buNone/>
              <a:defRPr sz="3200" b="0" i="0" u="none">
                <a:solidFill>
                  <a:srgbClr val="1C3046"/>
                </a:solidFill>
              </a:defRPr>
            </a:lvl1pPr>
          </a:lstStyle>
          <a:p>
            <a:pPr lvl="0"/>
            <a:r>
              <a:rPr lang="it-IT" b="1" dirty="0">
                <a:solidFill>
                  <a:srgbClr val="1C3046"/>
                </a:solidFill>
              </a:rPr>
              <a:t>Click </a:t>
            </a:r>
            <a:r>
              <a:rPr lang="it-IT" b="1" dirty="0" err="1">
                <a:solidFill>
                  <a:srgbClr val="1C3046"/>
                </a:solidFill>
              </a:rPr>
              <a:t>here</a:t>
            </a:r>
            <a:r>
              <a:rPr lang="it-IT" b="1" dirty="0">
                <a:solidFill>
                  <a:srgbClr val="1C3046"/>
                </a:solidFill>
              </a:rPr>
              <a:t> to </a:t>
            </a:r>
            <a:r>
              <a:rPr lang="it-IT" b="1" dirty="0" err="1">
                <a:solidFill>
                  <a:srgbClr val="1C3046"/>
                </a:solidFill>
              </a:rPr>
              <a:t>add</a:t>
            </a:r>
            <a:r>
              <a:rPr lang="it-IT" b="1" dirty="0">
                <a:solidFill>
                  <a:srgbClr val="1C3046"/>
                </a:solidFill>
              </a:rPr>
              <a:t> </a:t>
            </a:r>
            <a:r>
              <a:rPr lang="it-IT" b="1" dirty="0" err="1">
                <a:solidFill>
                  <a:srgbClr val="1C3046"/>
                </a:solidFill>
              </a:rPr>
              <a:t>title</a:t>
            </a:r>
            <a:endParaRPr lang="en-GB" dirty="0"/>
          </a:p>
        </p:txBody>
      </p:sp>
    </p:spTree>
    <p:extLst>
      <p:ext uri="{BB962C8B-B14F-4D97-AF65-F5344CB8AC3E}">
        <p14:creationId xmlns:p14="http://schemas.microsoft.com/office/powerpoint/2010/main" val="1471394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amp; Content">
    <p:spTree>
      <p:nvGrpSpPr>
        <p:cNvPr id="1" name=""/>
        <p:cNvGrpSpPr/>
        <p:nvPr/>
      </p:nvGrpSpPr>
      <p:grpSpPr>
        <a:xfrm>
          <a:off x="0" y="0"/>
          <a:ext cx="0" cy="0"/>
          <a:chOff x="0" y="0"/>
          <a:chExt cx="0" cy="0"/>
        </a:xfrm>
      </p:grpSpPr>
      <p:sp>
        <p:nvSpPr>
          <p:cNvPr id="23" name="Rettangolo 22">
            <a:extLst>
              <a:ext uri="{FF2B5EF4-FFF2-40B4-BE49-F238E27FC236}">
                <a16:creationId xmlns:a16="http://schemas.microsoft.com/office/drawing/2014/main" id="{E3F0AEEC-E8E7-4D6D-82B6-D294E5B82108}"/>
              </a:ext>
            </a:extLst>
          </p:cNvPr>
          <p:cNvSpPr/>
          <p:nvPr userDrawn="1"/>
        </p:nvSpPr>
        <p:spPr>
          <a:xfrm>
            <a:off x="11414248" y="6376243"/>
            <a:ext cx="442392" cy="293117"/>
          </a:xfrm>
          <a:prstGeom prst="rect">
            <a:avLst/>
          </a:prstGeom>
          <a:solidFill>
            <a:srgbClr val="1D2F45">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dirty="0">
              <a:solidFill>
                <a:schemeClr val="bg1">
                  <a:lumMod val="65000"/>
                </a:schemeClr>
              </a:solidFill>
            </a:endParaRPr>
          </a:p>
        </p:txBody>
      </p:sp>
      <p:sp>
        <p:nvSpPr>
          <p:cNvPr id="3" name="Content Placeholder 2"/>
          <p:cNvSpPr>
            <a:spLocks noGrp="1"/>
          </p:cNvSpPr>
          <p:nvPr>
            <p:ph idx="1" hasCustomPrompt="1"/>
          </p:nvPr>
        </p:nvSpPr>
        <p:spPr>
          <a:xfrm>
            <a:off x="335360" y="1268763"/>
            <a:ext cx="11521280" cy="4855007"/>
          </a:xfrm>
          <a:prstGeom prst="rect">
            <a:avLst/>
          </a:prstGeom>
        </p:spPr>
        <p:txBody>
          <a:bodyPr>
            <a:normAutofit/>
          </a:bodyPr>
          <a:lstStyle>
            <a:lvl1pPr marL="342900" indent="-342900">
              <a:buSzPct val="100000"/>
              <a:buFontTx/>
              <a:buBlip>
                <a:blip r:embed="rId2"/>
              </a:buBlip>
              <a:defRPr sz="2800" b="0" i="0">
                <a:solidFill>
                  <a:schemeClr val="tx1">
                    <a:lumMod val="75000"/>
                  </a:schemeClr>
                </a:solidFill>
                <a:latin typeface="+mn-lt"/>
                <a:ea typeface="Source Sans Pro" charset="0"/>
                <a:cs typeface="Source Sans Pro" charset="0"/>
              </a:defRPr>
            </a:lvl1pPr>
            <a:lvl2pPr marL="742950" indent="-285750">
              <a:buSzPct val="90000"/>
              <a:buFont typeface="Calibri" panose="020F0502020204030204" pitchFamily="34" charset="0"/>
              <a:buChar char="-"/>
              <a:defRPr sz="2600" b="0" i="0">
                <a:solidFill>
                  <a:schemeClr val="tx1">
                    <a:lumMod val="75000"/>
                  </a:schemeClr>
                </a:solidFill>
                <a:latin typeface="+mn-lt"/>
                <a:ea typeface="Source Sans Pro" charset="0"/>
                <a:cs typeface="Source Sans Pro" charset="0"/>
              </a:defRPr>
            </a:lvl2pPr>
            <a:lvl3pPr marL="1143000" indent="-228600">
              <a:buSzPct val="80000"/>
              <a:buFont typeface="Wingdings" panose="05000000000000000000" pitchFamily="2" charset="2"/>
              <a:buChar char="§"/>
              <a:defRPr sz="2400" b="0" i="0">
                <a:solidFill>
                  <a:schemeClr val="tx1">
                    <a:lumMod val="75000"/>
                  </a:schemeClr>
                </a:solidFill>
                <a:latin typeface="+mn-lt"/>
                <a:ea typeface="Source Sans Pro" charset="0"/>
                <a:cs typeface="Source Sans Pro" charset="0"/>
              </a:defRPr>
            </a:lvl3pPr>
            <a:lvl4pPr marL="1371600" marR="0" indent="0" algn="l" defTabSz="457200" rtl="0" eaLnBrk="1" fontAlgn="auto" latinLnBrk="0" hangingPunct="1">
              <a:lnSpc>
                <a:spcPct val="100000"/>
              </a:lnSpc>
              <a:spcBef>
                <a:spcPct val="20000"/>
              </a:spcBef>
              <a:spcAft>
                <a:spcPts val="0"/>
              </a:spcAft>
              <a:buClrTx/>
              <a:buSzPct val="70000"/>
              <a:buFontTx/>
              <a:buNone/>
              <a:tabLst/>
              <a:defRPr sz="2800" b="0" i="0">
                <a:solidFill>
                  <a:schemeClr val="tx1">
                    <a:lumMod val="75000"/>
                  </a:schemeClr>
                </a:solidFill>
                <a:latin typeface="+mn-lt"/>
                <a:ea typeface="Source Sans Pro" charset="0"/>
                <a:cs typeface="Source Sans Pro" charset="0"/>
              </a:defRPr>
            </a:lvl4pPr>
            <a:lvl5pPr marL="1828800" marR="0" indent="0" algn="l" defTabSz="457200" rtl="0" eaLnBrk="1" fontAlgn="auto" latinLnBrk="0" hangingPunct="1">
              <a:lnSpc>
                <a:spcPct val="100000"/>
              </a:lnSpc>
              <a:spcBef>
                <a:spcPct val="20000"/>
              </a:spcBef>
              <a:spcAft>
                <a:spcPts val="0"/>
              </a:spcAft>
              <a:buClrTx/>
              <a:buSzPct val="80000"/>
              <a:buFontTx/>
              <a:buNone/>
              <a:tabLst/>
              <a:defRPr sz="2800" b="0" i="0">
                <a:solidFill>
                  <a:schemeClr val="tx1">
                    <a:lumMod val="75000"/>
                  </a:schemeClr>
                </a:solidFill>
                <a:latin typeface="+mn-lt"/>
                <a:ea typeface="Source Sans Pro" charset="0"/>
                <a:cs typeface="Source Sans Pro" charset="0"/>
              </a:defRPr>
            </a:lvl5pPr>
          </a:lstStyle>
          <a:p>
            <a:pPr lvl="0"/>
            <a:r>
              <a:rPr lang="en-GB" noProof="0" dirty="0"/>
              <a:t>Click here to add text</a:t>
            </a:r>
          </a:p>
          <a:p>
            <a:pPr lvl="1"/>
            <a:r>
              <a:rPr lang="en-GB" noProof="0" dirty="0"/>
              <a:t>Second level</a:t>
            </a:r>
          </a:p>
          <a:p>
            <a:pPr lvl="2"/>
            <a:r>
              <a:rPr lang="en-GB" noProof="0" dirty="0"/>
              <a:t>Third level</a:t>
            </a:r>
          </a:p>
          <a:p>
            <a:pPr lvl="3"/>
            <a:endParaRPr lang="en-GB" noProof="0" dirty="0"/>
          </a:p>
          <a:p>
            <a:pPr lvl="4"/>
            <a:endParaRPr lang="en-GB" noProof="0" dirty="0"/>
          </a:p>
          <a:p>
            <a:pPr lvl="4"/>
            <a:endParaRPr lang="en-GB" noProof="0" dirty="0"/>
          </a:p>
          <a:p>
            <a:pPr lvl="4"/>
            <a:endParaRPr lang="en-GB" noProof="0" dirty="0"/>
          </a:p>
          <a:p>
            <a:pPr lvl="4"/>
            <a:endParaRPr lang="en-GB" noProof="0" dirty="0"/>
          </a:p>
          <a:p>
            <a:pPr lvl="4"/>
            <a:endParaRPr lang="en-GB" noProof="0" dirty="0"/>
          </a:p>
        </p:txBody>
      </p:sp>
      <p:sp>
        <p:nvSpPr>
          <p:cNvPr id="12" name="Date Placeholder 3">
            <a:extLst>
              <a:ext uri="{FF2B5EF4-FFF2-40B4-BE49-F238E27FC236}">
                <a16:creationId xmlns:a16="http://schemas.microsoft.com/office/drawing/2014/main" id="{2D6204B7-1D0D-1E43-967C-261D932E2D40}"/>
              </a:ext>
            </a:extLst>
          </p:cNvPr>
          <p:cNvSpPr>
            <a:spLocks noGrp="1"/>
          </p:cNvSpPr>
          <p:nvPr>
            <p:ph type="dt" sz="half" idx="10"/>
          </p:nvPr>
        </p:nvSpPr>
        <p:spPr>
          <a:xfrm>
            <a:off x="335360" y="6381328"/>
            <a:ext cx="2844800" cy="288032"/>
          </a:xfrm>
          <a:prstGeom prst="rect">
            <a:avLst/>
          </a:prstGeom>
        </p:spPr>
        <p:txBody>
          <a:bodyPr/>
          <a:lstStyle>
            <a:lvl1pP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r>
              <a:rPr lang="en-GB"/>
              <a:t>17 June 2022</a:t>
            </a:r>
            <a:endParaRPr lang="en-US" dirty="0"/>
          </a:p>
        </p:txBody>
      </p:sp>
      <p:sp>
        <p:nvSpPr>
          <p:cNvPr id="13" name="Footer Placeholder 4">
            <a:extLst>
              <a:ext uri="{FF2B5EF4-FFF2-40B4-BE49-F238E27FC236}">
                <a16:creationId xmlns:a16="http://schemas.microsoft.com/office/drawing/2014/main" id="{E1E01ECC-58A4-0745-A3E0-F9FCCE41DACE}"/>
              </a:ext>
            </a:extLst>
          </p:cNvPr>
          <p:cNvSpPr>
            <a:spLocks noGrp="1"/>
          </p:cNvSpPr>
          <p:nvPr>
            <p:ph type="ftr" sz="quarter" idx="11"/>
          </p:nvPr>
        </p:nvSpPr>
        <p:spPr>
          <a:xfrm>
            <a:off x="4165600" y="6381328"/>
            <a:ext cx="3860800" cy="288032"/>
          </a:xfrm>
          <a:prstGeom prst="rect">
            <a:avLst/>
          </a:prstGeom>
        </p:spPr>
        <p:txBody>
          <a:bodyPr>
            <a:normAutofit/>
          </a:bodyPr>
          <a:lstStyle>
            <a:lvl1pP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r>
              <a:rPr lang="en-US"/>
              <a:t>Kelsey/WISE Community</a:t>
            </a:r>
            <a:endParaRPr lang="en-US" dirty="0"/>
          </a:p>
        </p:txBody>
      </p:sp>
      <p:cxnSp>
        <p:nvCxnSpPr>
          <p:cNvPr id="16" name="Connettore 1 15">
            <a:extLst>
              <a:ext uri="{FF2B5EF4-FFF2-40B4-BE49-F238E27FC236}">
                <a16:creationId xmlns:a16="http://schemas.microsoft.com/office/drawing/2014/main" id="{05EEB7C1-79E8-894A-A6D8-E6E8AF7BA267}"/>
              </a:ext>
            </a:extLst>
          </p:cNvPr>
          <p:cNvCxnSpPr>
            <a:cxnSpLocks/>
          </p:cNvCxnSpPr>
          <p:nvPr userDrawn="1"/>
        </p:nvCxnSpPr>
        <p:spPr>
          <a:xfrm flipH="1" flipV="1">
            <a:off x="335360" y="6376246"/>
            <a:ext cx="11521280" cy="5085"/>
          </a:xfrm>
          <a:prstGeom prst="line">
            <a:avLst/>
          </a:prstGeom>
          <a:ln w="12700">
            <a:solidFill>
              <a:srgbClr val="1D2F45"/>
            </a:solidFill>
          </a:ln>
          <a:effectLst/>
        </p:spPr>
        <p:style>
          <a:lnRef idx="2">
            <a:schemeClr val="accent1"/>
          </a:lnRef>
          <a:fillRef idx="0">
            <a:schemeClr val="accent1"/>
          </a:fillRef>
          <a:effectRef idx="1">
            <a:schemeClr val="accent1"/>
          </a:effectRef>
          <a:fontRef idx="minor">
            <a:schemeClr val="tx1"/>
          </a:fontRef>
        </p:style>
      </p:cxnSp>
      <p:sp>
        <p:nvSpPr>
          <p:cNvPr id="18" name="Slide Number Placeholder 5">
            <a:extLst>
              <a:ext uri="{FF2B5EF4-FFF2-40B4-BE49-F238E27FC236}">
                <a16:creationId xmlns:a16="http://schemas.microsoft.com/office/drawing/2014/main" id="{B526890D-A7E7-0848-AAB2-0716D2C403A1}"/>
              </a:ext>
            </a:extLst>
          </p:cNvPr>
          <p:cNvSpPr>
            <a:spLocks noGrp="1"/>
          </p:cNvSpPr>
          <p:nvPr>
            <p:ph type="sldNum" sz="quarter" idx="12"/>
          </p:nvPr>
        </p:nvSpPr>
        <p:spPr>
          <a:xfrm>
            <a:off x="8737600" y="6381328"/>
            <a:ext cx="3119040" cy="288032"/>
          </a:xfrm>
          <a:prstGeom prst="rect">
            <a:avLst/>
          </a:prstGeom>
        </p:spPr>
        <p:txBody>
          <a:bodyPr/>
          <a:lstStyle>
            <a:lvl1pPr algn="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fld id="{B6F15528-21DE-4FAA-801E-634DDDAF4B2B}" type="slidenum">
              <a:rPr lang="en-US" smtClean="0"/>
              <a:pPr/>
              <a:t>‹#›</a:t>
            </a:fld>
            <a:endParaRPr lang="en-US" dirty="0"/>
          </a:p>
        </p:txBody>
      </p:sp>
      <p:sp>
        <p:nvSpPr>
          <p:cNvPr id="15" name="Rettangolo 14"/>
          <p:cNvSpPr>
            <a:spLocks/>
          </p:cNvSpPr>
          <p:nvPr userDrawn="1"/>
        </p:nvSpPr>
        <p:spPr>
          <a:xfrm>
            <a:off x="4152612" y="0"/>
            <a:ext cx="1511361"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19" name="Rettangolo 18"/>
          <p:cNvSpPr>
            <a:spLocks/>
          </p:cNvSpPr>
          <p:nvPr userDrawn="1"/>
        </p:nvSpPr>
        <p:spPr>
          <a:xfrm>
            <a:off x="7920205" y="0"/>
            <a:ext cx="4223295"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0" name="Rettangolo 19"/>
          <p:cNvSpPr>
            <a:spLocks/>
          </p:cNvSpPr>
          <p:nvPr userDrawn="1"/>
        </p:nvSpPr>
        <p:spPr>
          <a:xfrm>
            <a:off x="11202275" y="0"/>
            <a:ext cx="996844"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5" name="Rettangolo 24"/>
          <p:cNvSpPr>
            <a:spLocks/>
          </p:cNvSpPr>
          <p:nvPr userDrawn="1"/>
        </p:nvSpPr>
        <p:spPr>
          <a:xfrm>
            <a:off x="2543607" y="0"/>
            <a:ext cx="1354740"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6" name="Rettangolo 25"/>
          <p:cNvSpPr>
            <a:spLocks/>
          </p:cNvSpPr>
          <p:nvPr userDrawn="1"/>
        </p:nvSpPr>
        <p:spPr>
          <a:xfrm>
            <a:off x="9552385" y="0"/>
            <a:ext cx="1738195"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7" name="Rettangolo 26"/>
          <p:cNvSpPr>
            <a:spLocks/>
          </p:cNvSpPr>
          <p:nvPr userDrawn="1"/>
        </p:nvSpPr>
        <p:spPr>
          <a:xfrm>
            <a:off x="6960098" y="0"/>
            <a:ext cx="1523817"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8" name="Rettangolo 27"/>
          <p:cNvSpPr>
            <a:spLocks/>
          </p:cNvSpPr>
          <p:nvPr userDrawn="1"/>
        </p:nvSpPr>
        <p:spPr>
          <a:xfrm>
            <a:off x="1701959" y="-2"/>
            <a:ext cx="841647"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9" name="Rettangolo 28"/>
          <p:cNvSpPr>
            <a:spLocks/>
          </p:cNvSpPr>
          <p:nvPr userDrawn="1"/>
        </p:nvSpPr>
        <p:spPr>
          <a:xfrm>
            <a:off x="857970" y="0"/>
            <a:ext cx="854092"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0" name="Rettangolo 29"/>
          <p:cNvSpPr>
            <a:spLocks/>
          </p:cNvSpPr>
          <p:nvPr userDrawn="1"/>
        </p:nvSpPr>
        <p:spPr>
          <a:xfrm>
            <a:off x="3454402" y="0"/>
            <a:ext cx="854092"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1" name="Rettangolo 30"/>
          <p:cNvSpPr>
            <a:spLocks/>
          </p:cNvSpPr>
          <p:nvPr userDrawn="1"/>
        </p:nvSpPr>
        <p:spPr>
          <a:xfrm>
            <a:off x="5663973" y="0"/>
            <a:ext cx="1403313"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2" name="Rettangolo 31"/>
          <p:cNvSpPr>
            <a:spLocks/>
          </p:cNvSpPr>
          <p:nvPr userDrawn="1"/>
        </p:nvSpPr>
        <p:spPr>
          <a:xfrm>
            <a:off x="9810659" y="0"/>
            <a:ext cx="221780"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3" name="Rettangolo 32"/>
          <p:cNvSpPr>
            <a:spLocks/>
          </p:cNvSpPr>
          <p:nvPr userDrawn="1"/>
        </p:nvSpPr>
        <p:spPr>
          <a:xfrm>
            <a:off x="-181" y="-2"/>
            <a:ext cx="858151"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pic>
        <p:nvPicPr>
          <p:cNvPr id="35" name="Immagine 34">
            <a:extLst>
              <a:ext uri="{FF2B5EF4-FFF2-40B4-BE49-F238E27FC236}">
                <a16:creationId xmlns:a16="http://schemas.microsoft.com/office/drawing/2014/main" id="{2C34C010-9376-654D-A867-B52581D1056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120788"/>
            <a:ext cx="2808312" cy="754672"/>
          </a:xfrm>
          <a:prstGeom prst="rect">
            <a:avLst/>
          </a:prstGeom>
        </p:spPr>
      </p:pic>
      <p:pic>
        <p:nvPicPr>
          <p:cNvPr id="24" name="Immagine 23">
            <a:extLst>
              <a:ext uri="{FF2B5EF4-FFF2-40B4-BE49-F238E27FC236}">
                <a16:creationId xmlns:a16="http://schemas.microsoft.com/office/drawing/2014/main" id="{2AAEFF27-5769-49CA-8573-C39C406AF329}"/>
              </a:ext>
            </a:extLst>
          </p:cNvPr>
          <p:cNvPicPr>
            <a:picLocks noChangeAspect="1"/>
          </p:cNvPicPr>
          <p:nvPr userDrawn="1"/>
        </p:nvPicPr>
        <p:blipFill>
          <a:blip r:embed="rId4"/>
          <a:stretch>
            <a:fillRect/>
          </a:stretch>
        </p:blipFill>
        <p:spPr>
          <a:xfrm>
            <a:off x="0" y="6826217"/>
            <a:ext cx="12192000" cy="31783"/>
          </a:xfrm>
          <a:prstGeom prst="rect">
            <a:avLst/>
          </a:prstGeom>
        </p:spPr>
      </p:pic>
      <p:sp>
        <p:nvSpPr>
          <p:cNvPr id="4" name="Segnaposto contenuto 3">
            <a:extLst>
              <a:ext uri="{FF2B5EF4-FFF2-40B4-BE49-F238E27FC236}">
                <a16:creationId xmlns:a16="http://schemas.microsoft.com/office/drawing/2014/main" id="{439E1B6A-7D11-E849-A590-8111F721B393}"/>
              </a:ext>
            </a:extLst>
          </p:cNvPr>
          <p:cNvSpPr>
            <a:spLocks noGrp="1"/>
          </p:cNvSpPr>
          <p:nvPr>
            <p:ph sz="quarter" idx="13" hasCustomPrompt="1"/>
          </p:nvPr>
        </p:nvSpPr>
        <p:spPr>
          <a:xfrm>
            <a:off x="3221038" y="192857"/>
            <a:ext cx="8635602" cy="823430"/>
          </a:xfrm>
          <a:prstGeom prst="rect">
            <a:avLst/>
          </a:prstGeom>
        </p:spPr>
        <p:txBody>
          <a:bodyPr>
            <a:normAutofit/>
          </a:bodyPr>
          <a:lstStyle>
            <a:lvl1pPr marL="0" indent="0">
              <a:buNone/>
              <a:defRPr b="1">
                <a:solidFill>
                  <a:srgbClr val="1C3046"/>
                </a:solidFill>
              </a:defRPr>
            </a:lvl1pPr>
          </a:lstStyle>
          <a:p>
            <a:pPr lvl="0"/>
            <a:r>
              <a:rPr lang="it-IT" dirty="0"/>
              <a:t>Click </a:t>
            </a:r>
            <a:r>
              <a:rPr lang="it-IT" dirty="0" err="1"/>
              <a:t>here</a:t>
            </a:r>
            <a:r>
              <a:rPr lang="it-IT" dirty="0"/>
              <a:t> to </a:t>
            </a:r>
            <a:r>
              <a:rPr lang="it-IT" dirty="0" err="1"/>
              <a:t>add</a:t>
            </a:r>
            <a:r>
              <a:rPr lang="it-IT" dirty="0"/>
              <a:t> </a:t>
            </a:r>
            <a:r>
              <a:rPr lang="it-IT" dirty="0" err="1"/>
              <a:t>title</a:t>
            </a:r>
            <a:endParaRPr lang="en-GB" dirty="0"/>
          </a:p>
        </p:txBody>
      </p:sp>
    </p:spTree>
    <p:extLst>
      <p:ext uri="{BB962C8B-B14F-4D97-AF65-F5344CB8AC3E}">
        <p14:creationId xmlns:p14="http://schemas.microsoft.com/office/powerpoint/2010/main" val="4129617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6" name="Picture 15"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8" name="Rectangle 17"/>
          <p:cNvSpPr/>
          <p:nvPr/>
        </p:nvSpPr>
        <p:spPr>
          <a:xfrm>
            <a:off x="10601157" y="609600"/>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userDrawn="1"/>
        </p:nvPicPr>
        <p:blipFill>
          <a:blip r:embed="rId3"/>
          <a:stretch>
            <a:fillRect/>
          </a:stretch>
        </p:blipFill>
        <p:spPr>
          <a:xfrm>
            <a:off x="10729454" y="708046"/>
            <a:ext cx="1441922" cy="1125482"/>
          </a:xfrm>
          <a:prstGeom prst="rect">
            <a:avLst/>
          </a:prstGeom>
        </p:spPr>
      </p:pic>
      <p:sp>
        <p:nvSpPr>
          <p:cNvPr id="6" name="Slide Number Placeholder 5"/>
          <p:cNvSpPr>
            <a:spLocks noGrp="1"/>
          </p:cNvSpPr>
          <p:nvPr>
            <p:ph type="sldNum" sz="quarter" idx="12"/>
          </p:nvPr>
        </p:nvSpPr>
        <p:spPr>
          <a:xfrm>
            <a:off x="10873340" y="5573354"/>
            <a:ext cx="1154151" cy="1090789"/>
          </a:xfrm>
        </p:spPr>
        <p:txBody>
          <a:bodyPr/>
          <a:lstStyle>
            <a:lvl1pPr>
              <a:defRPr sz="1800"/>
            </a:lvl1pPr>
          </a:lstStyle>
          <a:p>
            <a:fld id="{6D22F896-40B5-4ADD-8801-0D06FADFA095}" type="slidenum">
              <a:rPr lang="en-US" smtClean="0"/>
              <a:pPr/>
              <a:t>‹#›</a:t>
            </a:fld>
            <a:endParaRPr lang="en-US" dirty="0"/>
          </a:p>
        </p:txBody>
      </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a:t>17 June 2022</a:t>
            </a:r>
            <a:endParaRPr lang="en-US" dirty="0"/>
          </a:p>
        </p:txBody>
      </p:sp>
      <p:sp>
        <p:nvSpPr>
          <p:cNvPr id="5" name="Footer Placeholder 4"/>
          <p:cNvSpPr>
            <a:spLocks noGrp="1"/>
          </p:cNvSpPr>
          <p:nvPr>
            <p:ph type="ftr" sz="quarter" idx="11"/>
          </p:nvPr>
        </p:nvSpPr>
        <p:spPr/>
        <p:txBody>
          <a:bodyPr/>
          <a:lstStyle/>
          <a:p>
            <a:r>
              <a:rPr lang="en-US"/>
              <a:t>Kelsey/WISE Community</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ontent_slide">
    <p:spTree>
      <p:nvGrpSpPr>
        <p:cNvPr id="1" name=""/>
        <p:cNvGrpSpPr/>
        <p:nvPr/>
      </p:nvGrpSpPr>
      <p:grpSpPr>
        <a:xfrm>
          <a:off x="0" y="0"/>
          <a:ext cx="0" cy="0"/>
          <a:chOff x="0" y="0"/>
          <a:chExt cx="0" cy="0"/>
        </a:xfrm>
      </p:grpSpPr>
      <p:sp>
        <p:nvSpPr>
          <p:cNvPr id="23" name="Rettangolo 22">
            <a:extLst>
              <a:ext uri="{FF2B5EF4-FFF2-40B4-BE49-F238E27FC236}">
                <a16:creationId xmlns:a16="http://schemas.microsoft.com/office/drawing/2014/main" id="{48E551BA-809B-467E-B7BF-CDFEA85965DB}"/>
              </a:ext>
            </a:extLst>
          </p:cNvPr>
          <p:cNvSpPr/>
          <p:nvPr userDrawn="1"/>
        </p:nvSpPr>
        <p:spPr>
          <a:xfrm>
            <a:off x="11414248" y="6376243"/>
            <a:ext cx="442392" cy="293117"/>
          </a:xfrm>
          <a:prstGeom prst="rect">
            <a:avLst/>
          </a:prstGeom>
          <a:solidFill>
            <a:srgbClr val="1D2F45">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dirty="0">
              <a:solidFill>
                <a:schemeClr val="bg1">
                  <a:lumMod val="65000"/>
                </a:schemeClr>
              </a:solidFill>
            </a:endParaRPr>
          </a:p>
        </p:txBody>
      </p:sp>
      <p:sp>
        <p:nvSpPr>
          <p:cNvPr id="18" name="Rettangolo 17"/>
          <p:cNvSpPr>
            <a:spLocks/>
          </p:cNvSpPr>
          <p:nvPr userDrawn="1"/>
        </p:nvSpPr>
        <p:spPr>
          <a:xfrm>
            <a:off x="4152612" y="0"/>
            <a:ext cx="1511361"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2" name="Rettangolo 21"/>
          <p:cNvSpPr>
            <a:spLocks/>
          </p:cNvSpPr>
          <p:nvPr userDrawn="1"/>
        </p:nvSpPr>
        <p:spPr>
          <a:xfrm>
            <a:off x="7920205" y="0"/>
            <a:ext cx="4223295"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4" name="Rettangolo 23"/>
          <p:cNvSpPr>
            <a:spLocks/>
          </p:cNvSpPr>
          <p:nvPr userDrawn="1"/>
        </p:nvSpPr>
        <p:spPr>
          <a:xfrm>
            <a:off x="11202275" y="0"/>
            <a:ext cx="996844"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5" name="Rettangolo 24"/>
          <p:cNvSpPr>
            <a:spLocks/>
          </p:cNvSpPr>
          <p:nvPr userDrawn="1"/>
        </p:nvSpPr>
        <p:spPr>
          <a:xfrm>
            <a:off x="2543607" y="0"/>
            <a:ext cx="1354740"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6" name="Rettangolo 25"/>
          <p:cNvSpPr>
            <a:spLocks/>
          </p:cNvSpPr>
          <p:nvPr userDrawn="1"/>
        </p:nvSpPr>
        <p:spPr>
          <a:xfrm>
            <a:off x="9552385" y="0"/>
            <a:ext cx="1738195"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7" name="Rettangolo 26"/>
          <p:cNvSpPr>
            <a:spLocks/>
          </p:cNvSpPr>
          <p:nvPr userDrawn="1"/>
        </p:nvSpPr>
        <p:spPr>
          <a:xfrm>
            <a:off x="6960098" y="0"/>
            <a:ext cx="1523817"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8" name="Rettangolo 27"/>
          <p:cNvSpPr>
            <a:spLocks/>
          </p:cNvSpPr>
          <p:nvPr userDrawn="1"/>
        </p:nvSpPr>
        <p:spPr>
          <a:xfrm>
            <a:off x="1701959" y="-2"/>
            <a:ext cx="841647"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9" name="Rettangolo 28"/>
          <p:cNvSpPr>
            <a:spLocks/>
          </p:cNvSpPr>
          <p:nvPr userDrawn="1"/>
        </p:nvSpPr>
        <p:spPr>
          <a:xfrm>
            <a:off x="857970" y="0"/>
            <a:ext cx="854092"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0" name="Rettangolo 29"/>
          <p:cNvSpPr>
            <a:spLocks/>
          </p:cNvSpPr>
          <p:nvPr userDrawn="1"/>
        </p:nvSpPr>
        <p:spPr>
          <a:xfrm>
            <a:off x="3454402" y="0"/>
            <a:ext cx="854092"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1" name="Rettangolo 30"/>
          <p:cNvSpPr>
            <a:spLocks/>
          </p:cNvSpPr>
          <p:nvPr userDrawn="1"/>
        </p:nvSpPr>
        <p:spPr>
          <a:xfrm>
            <a:off x="5663973" y="0"/>
            <a:ext cx="1403313"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2" name="Rettangolo 31"/>
          <p:cNvSpPr>
            <a:spLocks/>
          </p:cNvSpPr>
          <p:nvPr userDrawn="1"/>
        </p:nvSpPr>
        <p:spPr>
          <a:xfrm>
            <a:off x="9810659" y="0"/>
            <a:ext cx="221780"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3" name="Rettangolo 32"/>
          <p:cNvSpPr>
            <a:spLocks/>
          </p:cNvSpPr>
          <p:nvPr userDrawn="1"/>
        </p:nvSpPr>
        <p:spPr>
          <a:xfrm>
            <a:off x="-181" y="-2"/>
            <a:ext cx="858151"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6" name="Date Placeholder 3">
            <a:extLst>
              <a:ext uri="{FF2B5EF4-FFF2-40B4-BE49-F238E27FC236}">
                <a16:creationId xmlns:a16="http://schemas.microsoft.com/office/drawing/2014/main" id="{2D6204B7-1D0D-1E43-967C-261D932E2D40}"/>
              </a:ext>
            </a:extLst>
          </p:cNvPr>
          <p:cNvSpPr>
            <a:spLocks noGrp="1"/>
          </p:cNvSpPr>
          <p:nvPr>
            <p:ph type="dt" sz="half" idx="10"/>
          </p:nvPr>
        </p:nvSpPr>
        <p:spPr>
          <a:xfrm>
            <a:off x="335360" y="6381328"/>
            <a:ext cx="2844800" cy="288032"/>
          </a:xfrm>
          <a:prstGeom prst="rect">
            <a:avLst/>
          </a:prstGeom>
        </p:spPr>
        <p:txBody>
          <a:bodyPr/>
          <a:lstStyle>
            <a:lvl1pP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r>
              <a:rPr lang="en-GB"/>
              <a:t>17 June 2022</a:t>
            </a:r>
            <a:endParaRPr lang="en-US" dirty="0"/>
          </a:p>
        </p:txBody>
      </p:sp>
      <p:sp>
        <p:nvSpPr>
          <p:cNvPr id="37" name="Footer Placeholder 4">
            <a:extLst>
              <a:ext uri="{FF2B5EF4-FFF2-40B4-BE49-F238E27FC236}">
                <a16:creationId xmlns:a16="http://schemas.microsoft.com/office/drawing/2014/main" id="{E1E01ECC-58A4-0745-A3E0-F9FCCE41DACE}"/>
              </a:ext>
            </a:extLst>
          </p:cNvPr>
          <p:cNvSpPr>
            <a:spLocks noGrp="1"/>
          </p:cNvSpPr>
          <p:nvPr>
            <p:ph type="ftr" sz="quarter" idx="11"/>
          </p:nvPr>
        </p:nvSpPr>
        <p:spPr>
          <a:xfrm>
            <a:off x="4165600" y="6381328"/>
            <a:ext cx="3860800" cy="288032"/>
          </a:xfrm>
          <a:prstGeom prst="rect">
            <a:avLst/>
          </a:prstGeom>
        </p:spPr>
        <p:txBody>
          <a:bodyPr>
            <a:normAutofit/>
          </a:bodyPr>
          <a:lstStyle>
            <a:lvl1pP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r>
              <a:rPr lang="en-US"/>
              <a:t>Kelsey/WISE Community</a:t>
            </a:r>
            <a:endParaRPr lang="en-US" dirty="0"/>
          </a:p>
        </p:txBody>
      </p:sp>
      <p:cxnSp>
        <p:nvCxnSpPr>
          <p:cNvPr id="38" name="Connettore 1 37">
            <a:extLst>
              <a:ext uri="{FF2B5EF4-FFF2-40B4-BE49-F238E27FC236}">
                <a16:creationId xmlns:a16="http://schemas.microsoft.com/office/drawing/2014/main" id="{05EEB7C1-79E8-894A-A6D8-E6E8AF7BA267}"/>
              </a:ext>
            </a:extLst>
          </p:cNvPr>
          <p:cNvCxnSpPr>
            <a:cxnSpLocks/>
          </p:cNvCxnSpPr>
          <p:nvPr userDrawn="1"/>
        </p:nvCxnSpPr>
        <p:spPr>
          <a:xfrm flipH="1" flipV="1">
            <a:off x="335360" y="6376246"/>
            <a:ext cx="11521280" cy="5085"/>
          </a:xfrm>
          <a:prstGeom prst="line">
            <a:avLst/>
          </a:prstGeom>
          <a:ln w="12700">
            <a:solidFill>
              <a:srgbClr val="1D2F45"/>
            </a:solidFill>
          </a:ln>
          <a:effectLst/>
        </p:spPr>
        <p:style>
          <a:lnRef idx="2">
            <a:schemeClr val="accent1"/>
          </a:lnRef>
          <a:fillRef idx="0">
            <a:schemeClr val="accent1"/>
          </a:fillRef>
          <a:effectRef idx="1">
            <a:schemeClr val="accent1"/>
          </a:effectRef>
          <a:fontRef idx="minor">
            <a:schemeClr val="tx1"/>
          </a:fontRef>
        </p:style>
      </p:cxnSp>
      <p:sp>
        <p:nvSpPr>
          <p:cNvPr id="40" name="Slide Number Placeholder 5">
            <a:extLst>
              <a:ext uri="{FF2B5EF4-FFF2-40B4-BE49-F238E27FC236}">
                <a16:creationId xmlns:a16="http://schemas.microsoft.com/office/drawing/2014/main" id="{B526890D-A7E7-0848-AAB2-0716D2C403A1}"/>
              </a:ext>
            </a:extLst>
          </p:cNvPr>
          <p:cNvSpPr>
            <a:spLocks noGrp="1"/>
          </p:cNvSpPr>
          <p:nvPr>
            <p:ph type="sldNum" sz="quarter" idx="12"/>
          </p:nvPr>
        </p:nvSpPr>
        <p:spPr>
          <a:xfrm>
            <a:off x="8737600" y="6381328"/>
            <a:ext cx="3119040" cy="288032"/>
          </a:xfrm>
          <a:prstGeom prst="rect">
            <a:avLst/>
          </a:prstGeom>
        </p:spPr>
        <p:txBody>
          <a:bodyPr/>
          <a:lstStyle>
            <a:lvl1pPr algn="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fld id="{B6F15528-21DE-4FAA-801E-634DDDAF4B2B}" type="slidenum">
              <a:rPr lang="en-US" smtClean="0"/>
              <a:pPr/>
              <a:t>‹#›</a:t>
            </a:fld>
            <a:endParaRPr lang="en-US" dirty="0"/>
          </a:p>
        </p:txBody>
      </p:sp>
      <p:pic>
        <p:nvPicPr>
          <p:cNvPr id="41" name="Immagine 40">
            <a:extLst>
              <a:ext uri="{FF2B5EF4-FFF2-40B4-BE49-F238E27FC236}">
                <a16:creationId xmlns:a16="http://schemas.microsoft.com/office/drawing/2014/main" id="{2C34C010-9376-654D-A867-B52581D1056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120788"/>
            <a:ext cx="2808312" cy="754672"/>
          </a:xfrm>
          <a:prstGeom prst="rect">
            <a:avLst/>
          </a:prstGeom>
        </p:spPr>
      </p:pic>
      <p:pic>
        <p:nvPicPr>
          <p:cNvPr id="34" name="Immagine 33">
            <a:extLst>
              <a:ext uri="{FF2B5EF4-FFF2-40B4-BE49-F238E27FC236}">
                <a16:creationId xmlns:a16="http://schemas.microsoft.com/office/drawing/2014/main" id="{DC876967-883E-418D-B4C9-65119C6FA4A0}"/>
              </a:ext>
            </a:extLst>
          </p:cNvPr>
          <p:cNvPicPr>
            <a:picLocks noChangeAspect="1"/>
          </p:cNvPicPr>
          <p:nvPr userDrawn="1"/>
        </p:nvPicPr>
        <p:blipFill>
          <a:blip r:embed="rId3"/>
          <a:stretch>
            <a:fillRect/>
          </a:stretch>
        </p:blipFill>
        <p:spPr>
          <a:xfrm>
            <a:off x="0" y="6826217"/>
            <a:ext cx="12192000" cy="31783"/>
          </a:xfrm>
          <a:prstGeom prst="rect">
            <a:avLst/>
          </a:prstGeom>
        </p:spPr>
      </p:pic>
      <p:sp>
        <p:nvSpPr>
          <p:cNvPr id="43" name="Content Placeholder 2">
            <a:extLst>
              <a:ext uri="{FF2B5EF4-FFF2-40B4-BE49-F238E27FC236}">
                <a16:creationId xmlns:a16="http://schemas.microsoft.com/office/drawing/2014/main" id="{826F0E64-C1AA-7B44-8707-12DAEF1438B8}"/>
              </a:ext>
            </a:extLst>
          </p:cNvPr>
          <p:cNvSpPr>
            <a:spLocks noGrp="1"/>
          </p:cNvSpPr>
          <p:nvPr>
            <p:ph idx="1" hasCustomPrompt="1"/>
          </p:nvPr>
        </p:nvSpPr>
        <p:spPr>
          <a:xfrm>
            <a:off x="335360" y="1268763"/>
            <a:ext cx="11521280" cy="4855007"/>
          </a:xfrm>
          <a:prstGeom prst="rect">
            <a:avLst/>
          </a:prstGeom>
        </p:spPr>
        <p:txBody>
          <a:bodyPr>
            <a:normAutofit/>
          </a:bodyPr>
          <a:lstStyle>
            <a:lvl1pPr marL="342900" indent="-342900">
              <a:buSzPct val="100000"/>
              <a:buFontTx/>
              <a:buBlip>
                <a:blip r:embed="rId4"/>
              </a:buBlip>
              <a:defRPr sz="2800" b="0" i="0">
                <a:solidFill>
                  <a:schemeClr val="tx1">
                    <a:lumMod val="75000"/>
                  </a:schemeClr>
                </a:solidFill>
                <a:latin typeface="+mn-lt"/>
                <a:ea typeface="Source Sans Pro" charset="0"/>
                <a:cs typeface="Source Sans Pro" charset="0"/>
              </a:defRPr>
            </a:lvl1pPr>
            <a:lvl2pPr marL="742950" indent="-285750">
              <a:buSzPct val="90000"/>
              <a:buFont typeface="Calibri" panose="020F0502020204030204" pitchFamily="34" charset="0"/>
              <a:buChar char="-"/>
              <a:defRPr sz="2600" b="0" i="0">
                <a:solidFill>
                  <a:schemeClr val="tx1">
                    <a:lumMod val="75000"/>
                  </a:schemeClr>
                </a:solidFill>
                <a:latin typeface="+mn-lt"/>
                <a:ea typeface="Source Sans Pro" charset="0"/>
                <a:cs typeface="Source Sans Pro" charset="0"/>
              </a:defRPr>
            </a:lvl2pPr>
            <a:lvl3pPr marL="1143000" indent="-228600">
              <a:buSzPct val="80000"/>
              <a:buFont typeface="Wingdings" panose="05000000000000000000" pitchFamily="2" charset="2"/>
              <a:buChar char="§"/>
              <a:defRPr sz="2400" b="0" i="0">
                <a:solidFill>
                  <a:schemeClr val="tx1">
                    <a:lumMod val="75000"/>
                  </a:schemeClr>
                </a:solidFill>
                <a:latin typeface="+mn-lt"/>
                <a:ea typeface="Source Sans Pro" charset="0"/>
                <a:cs typeface="Source Sans Pro" charset="0"/>
              </a:defRPr>
            </a:lvl3pPr>
            <a:lvl4pPr marL="1371600" marR="0" indent="0" algn="l" defTabSz="457200" rtl="0" eaLnBrk="1" fontAlgn="auto" latinLnBrk="0" hangingPunct="1">
              <a:lnSpc>
                <a:spcPct val="100000"/>
              </a:lnSpc>
              <a:spcBef>
                <a:spcPct val="20000"/>
              </a:spcBef>
              <a:spcAft>
                <a:spcPts val="0"/>
              </a:spcAft>
              <a:buClrTx/>
              <a:buSzPct val="70000"/>
              <a:buFontTx/>
              <a:buNone/>
              <a:tabLst/>
              <a:defRPr sz="2800" b="0" i="0">
                <a:solidFill>
                  <a:schemeClr val="tx1">
                    <a:lumMod val="75000"/>
                  </a:schemeClr>
                </a:solidFill>
                <a:latin typeface="+mn-lt"/>
                <a:ea typeface="Source Sans Pro" charset="0"/>
                <a:cs typeface="Source Sans Pro" charset="0"/>
              </a:defRPr>
            </a:lvl4pPr>
            <a:lvl5pPr marL="1828800" marR="0" indent="0" algn="l" defTabSz="457200" rtl="0" eaLnBrk="1" fontAlgn="auto" latinLnBrk="0" hangingPunct="1">
              <a:lnSpc>
                <a:spcPct val="100000"/>
              </a:lnSpc>
              <a:spcBef>
                <a:spcPct val="20000"/>
              </a:spcBef>
              <a:spcAft>
                <a:spcPts val="0"/>
              </a:spcAft>
              <a:buClrTx/>
              <a:buSzPct val="80000"/>
              <a:buFontTx/>
              <a:buNone/>
              <a:tabLst/>
              <a:defRPr sz="2800" b="0" i="0">
                <a:solidFill>
                  <a:schemeClr val="tx1">
                    <a:lumMod val="75000"/>
                  </a:schemeClr>
                </a:solidFill>
                <a:latin typeface="+mn-lt"/>
                <a:ea typeface="Source Sans Pro" charset="0"/>
                <a:cs typeface="Source Sans Pro" charset="0"/>
              </a:defRPr>
            </a:lvl5pPr>
          </a:lstStyle>
          <a:p>
            <a:pPr lvl="0"/>
            <a:r>
              <a:rPr lang="en-GB" noProof="0" dirty="0"/>
              <a:t>Click here to add text</a:t>
            </a:r>
          </a:p>
          <a:p>
            <a:pPr lvl="1"/>
            <a:r>
              <a:rPr lang="en-GB" noProof="0" dirty="0"/>
              <a:t>Second level</a:t>
            </a:r>
          </a:p>
          <a:p>
            <a:pPr lvl="2"/>
            <a:r>
              <a:rPr lang="en-GB" noProof="0" dirty="0"/>
              <a:t>Third level</a:t>
            </a:r>
          </a:p>
          <a:p>
            <a:pPr lvl="3"/>
            <a:endParaRPr lang="en-GB" noProof="0" dirty="0"/>
          </a:p>
          <a:p>
            <a:pPr lvl="4"/>
            <a:endParaRPr lang="en-GB" noProof="0" dirty="0"/>
          </a:p>
          <a:p>
            <a:pPr lvl="4"/>
            <a:endParaRPr lang="en-GB" noProof="0" dirty="0"/>
          </a:p>
          <a:p>
            <a:pPr lvl="4"/>
            <a:endParaRPr lang="en-GB" noProof="0" dirty="0"/>
          </a:p>
          <a:p>
            <a:pPr lvl="4"/>
            <a:endParaRPr lang="en-GB" noProof="0" dirty="0"/>
          </a:p>
          <a:p>
            <a:pPr lvl="4"/>
            <a:endParaRPr lang="en-GB" noProof="0" dirty="0"/>
          </a:p>
        </p:txBody>
      </p:sp>
      <p:sp>
        <p:nvSpPr>
          <p:cNvPr id="44" name="Segnaposto contenuto 3">
            <a:extLst>
              <a:ext uri="{FF2B5EF4-FFF2-40B4-BE49-F238E27FC236}">
                <a16:creationId xmlns:a16="http://schemas.microsoft.com/office/drawing/2014/main" id="{0F67FC50-A7AA-1B42-ADE3-4F05CEFF4563}"/>
              </a:ext>
            </a:extLst>
          </p:cNvPr>
          <p:cNvSpPr>
            <a:spLocks noGrp="1"/>
          </p:cNvSpPr>
          <p:nvPr>
            <p:ph sz="quarter" idx="13" hasCustomPrompt="1"/>
          </p:nvPr>
        </p:nvSpPr>
        <p:spPr>
          <a:xfrm>
            <a:off x="3221038" y="192857"/>
            <a:ext cx="8635602" cy="823430"/>
          </a:xfrm>
          <a:prstGeom prst="rect">
            <a:avLst/>
          </a:prstGeom>
        </p:spPr>
        <p:txBody>
          <a:bodyPr>
            <a:normAutofit/>
          </a:bodyPr>
          <a:lstStyle>
            <a:lvl1pPr marL="0" indent="0">
              <a:buNone/>
              <a:defRPr b="1">
                <a:solidFill>
                  <a:srgbClr val="1C3046"/>
                </a:solidFill>
              </a:defRPr>
            </a:lvl1pPr>
          </a:lstStyle>
          <a:p>
            <a:pPr lvl="0"/>
            <a:r>
              <a:rPr lang="it-IT" dirty="0"/>
              <a:t>Click </a:t>
            </a:r>
            <a:r>
              <a:rPr lang="it-IT" dirty="0" err="1"/>
              <a:t>here</a:t>
            </a:r>
            <a:r>
              <a:rPr lang="it-IT" dirty="0"/>
              <a:t> to </a:t>
            </a:r>
            <a:r>
              <a:rPr lang="it-IT" dirty="0" err="1"/>
              <a:t>add</a:t>
            </a:r>
            <a:r>
              <a:rPr lang="it-IT" dirty="0"/>
              <a:t> </a:t>
            </a:r>
            <a:r>
              <a:rPr lang="it-IT" dirty="0" err="1"/>
              <a:t>title</a:t>
            </a:r>
            <a:endParaRPr lang="en-GB" dirty="0"/>
          </a:p>
        </p:txBody>
      </p:sp>
    </p:spTree>
    <p:extLst>
      <p:ext uri="{BB962C8B-B14F-4D97-AF65-F5344CB8AC3E}">
        <p14:creationId xmlns:p14="http://schemas.microsoft.com/office/powerpoint/2010/main" val="37405140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ontent_Slide_2">
    <p:spTree>
      <p:nvGrpSpPr>
        <p:cNvPr id="1" name=""/>
        <p:cNvGrpSpPr/>
        <p:nvPr/>
      </p:nvGrpSpPr>
      <p:grpSpPr>
        <a:xfrm>
          <a:off x="0" y="0"/>
          <a:ext cx="0" cy="0"/>
          <a:chOff x="0" y="0"/>
          <a:chExt cx="0" cy="0"/>
        </a:xfrm>
      </p:grpSpPr>
      <p:sp>
        <p:nvSpPr>
          <p:cNvPr id="23" name="Rettangolo 22">
            <a:extLst>
              <a:ext uri="{FF2B5EF4-FFF2-40B4-BE49-F238E27FC236}">
                <a16:creationId xmlns:a16="http://schemas.microsoft.com/office/drawing/2014/main" id="{DE633CC4-435D-416E-AA98-4662B8A85FE2}"/>
              </a:ext>
            </a:extLst>
          </p:cNvPr>
          <p:cNvSpPr/>
          <p:nvPr userDrawn="1"/>
        </p:nvSpPr>
        <p:spPr>
          <a:xfrm>
            <a:off x="11414248" y="6376243"/>
            <a:ext cx="442392" cy="293117"/>
          </a:xfrm>
          <a:prstGeom prst="rect">
            <a:avLst/>
          </a:prstGeom>
          <a:solidFill>
            <a:srgbClr val="1D2F45">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dirty="0">
              <a:solidFill>
                <a:schemeClr val="bg1">
                  <a:lumMod val="65000"/>
                </a:schemeClr>
              </a:solidFill>
            </a:endParaRPr>
          </a:p>
        </p:txBody>
      </p:sp>
      <p:sp>
        <p:nvSpPr>
          <p:cNvPr id="26" name="Rettangolo 25"/>
          <p:cNvSpPr>
            <a:spLocks/>
          </p:cNvSpPr>
          <p:nvPr userDrawn="1"/>
        </p:nvSpPr>
        <p:spPr>
          <a:xfrm>
            <a:off x="4152612" y="0"/>
            <a:ext cx="1511361"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7" name="Rettangolo 26"/>
          <p:cNvSpPr>
            <a:spLocks/>
          </p:cNvSpPr>
          <p:nvPr userDrawn="1"/>
        </p:nvSpPr>
        <p:spPr>
          <a:xfrm>
            <a:off x="7920205" y="0"/>
            <a:ext cx="4223295"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8" name="Rettangolo 27"/>
          <p:cNvSpPr>
            <a:spLocks/>
          </p:cNvSpPr>
          <p:nvPr userDrawn="1"/>
        </p:nvSpPr>
        <p:spPr>
          <a:xfrm>
            <a:off x="11202275" y="0"/>
            <a:ext cx="996844"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9" name="Rettangolo 28"/>
          <p:cNvSpPr>
            <a:spLocks/>
          </p:cNvSpPr>
          <p:nvPr userDrawn="1"/>
        </p:nvSpPr>
        <p:spPr>
          <a:xfrm>
            <a:off x="2543607" y="0"/>
            <a:ext cx="1354740"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0" name="Rettangolo 29"/>
          <p:cNvSpPr>
            <a:spLocks/>
          </p:cNvSpPr>
          <p:nvPr userDrawn="1"/>
        </p:nvSpPr>
        <p:spPr>
          <a:xfrm>
            <a:off x="9552385" y="0"/>
            <a:ext cx="1738195"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1" name="Rettangolo 30"/>
          <p:cNvSpPr>
            <a:spLocks/>
          </p:cNvSpPr>
          <p:nvPr userDrawn="1"/>
        </p:nvSpPr>
        <p:spPr>
          <a:xfrm>
            <a:off x="6960098" y="0"/>
            <a:ext cx="1523817"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2" name="Rettangolo 31"/>
          <p:cNvSpPr>
            <a:spLocks/>
          </p:cNvSpPr>
          <p:nvPr userDrawn="1"/>
        </p:nvSpPr>
        <p:spPr>
          <a:xfrm>
            <a:off x="1701959" y="-2"/>
            <a:ext cx="841647"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3" name="Rettangolo 32"/>
          <p:cNvSpPr>
            <a:spLocks/>
          </p:cNvSpPr>
          <p:nvPr userDrawn="1"/>
        </p:nvSpPr>
        <p:spPr>
          <a:xfrm>
            <a:off x="857970" y="0"/>
            <a:ext cx="854092"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4" name="Rettangolo 33"/>
          <p:cNvSpPr>
            <a:spLocks/>
          </p:cNvSpPr>
          <p:nvPr userDrawn="1"/>
        </p:nvSpPr>
        <p:spPr>
          <a:xfrm>
            <a:off x="3454402" y="0"/>
            <a:ext cx="854092"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5" name="Rettangolo 34"/>
          <p:cNvSpPr>
            <a:spLocks/>
          </p:cNvSpPr>
          <p:nvPr userDrawn="1"/>
        </p:nvSpPr>
        <p:spPr>
          <a:xfrm>
            <a:off x="5663973" y="0"/>
            <a:ext cx="1403313"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6" name="Rettangolo 35"/>
          <p:cNvSpPr>
            <a:spLocks/>
          </p:cNvSpPr>
          <p:nvPr userDrawn="1"/>
        </p:nvSpPr>
        <p:spPr>
          <a:xfrm>
            <a:off x="9810659" y="0"/>
            <a:ext cx="221780"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7" name="Rettangolo 36"/>
          <p:cNvSpPr>
            <a:spLocks/>
          </p:cNvSpPr>
          <p:nvPr userDrawn="1"/>
        </p:nvSpPr>
        <p:spPr>
          <a:xfrm>
            <a:off x="-181" y="-2"/>
            <a:ext cx="858151"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9" name="Date Placeholder 3">
            <a:extLst>
              <a:ext uri="{FF2B5EF4-FFF2-40B4-BE49-F238E27FC236}">
                <a16:creationId xmlns:a16="http://schemas.microsoft.com/office/drawing/2014/main" id="{2D6204B7-1D0D-1E43-967C-261D932E2D40}"/>
              </a:ext>
            </a:extLst>
          </p:cNvPr>
          <p:cNvSpPr>
            <a:spLocks noGrp="1"/>
          </p:cNvSpPr>
          <p:nvPr>
            <p:ph type="dt" sz="half" idx="10"/>
          </p:nvPr>
        </p:nvSpPr>
        <p:spPr>
          <a:xfrm>
            <a:off x="335360" y="6381328"/>
            <a:ext cx="2844800" cy="288032"/>
          </a:xfrm>
          <a:prstGeom prst="rect">
            <a:avLst/>
          </a:prstGeom>
        </p:spPr>
        <p:txBody>
          <a:bodyPr/>
          <a:lstStyle>
            <a:lvl1pP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r>
              <a:rPr lang="en-GB"/>
              <a:t>17 June 2022</a:t>
            </a:r>
            <a:endParaRPr lang="en-US" dirty="0"/>
          </a:p>
        </p:txBody>
      </p:sp>
      <p:sp>
        <p:nvSpPr>
          <p:cNvPr id="40" name="Footer Placeholder 4">
            <a:extLst>
              <a:ext uri="{FF2B5EF4-FFF2-40B4-BE49-F238E27FC236}">
                <a16:creationId xmlns:a16="http://schemas.microsoft.com/office/drawing/2014/main" id="{E1E01ECC-58A4-0745-A3E0-F9FCCE41DACE}"/>
              </a:ext>
            </a:extLst>
          </p:cNvPr>
          <p:cNvSpPr>
            <a:spLocks noGrp="1"/>
          </p:cNvSpPr>
          <p:nvPr>
            <p:ph type="ftr" sz="quarter" idx="11"/>
          </p:nvPr>
        </p:nvSpPr>
        <p:spPr>
          <a:xfrm>
            <a:off x="4165600" y="6381328"/>
            <a:ext cx="3860800" cy="288032"/>
          </a:xfrm>
          <a:prstGeom prst="rect">
            <a:avLst/>
          </a:prstGeom>
        </p:spPr>
        <p:txBody>
          <a:bodyPr>
            <a:normAutofit/>
          </a:bodyPr>
          <a:lstStyle>
            <a:lvl1pP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r>
              <a:rPr lang="en-US"/>
              <a:t>Kelsey/WISE Community</a:t>
            </a:r>
            <a:endParaRPr lang="en-US" dirty="0"/>
          </a:p>
        </p:txBody>
      </p:sp>
      <p:cxnSp>
        <p:nvCxnSpPr>
          <p:cNvPr id="41" name="Connettore 1 40">
            <a:extLst>
              <a:ext uri="{FF2B5EF4-FFF2-40B4-BE49-F238E27FC236}">
                <a16:creationId xmlns:a16="http://schemas.microsoft.com/office/drawing/2014/main" id="{05EEB7C1-79E8-894A-A6D8-E6E8AF7BA267}"/>
              </a:ext>
            </a:extLst>
          </p:cNvPr>
          <p:cNvCxnSpPr>
            <a:cxnSpLocks/>
          </p:cNvCxnSpPr>
          <p:nvPr userDrawn="1"/>
        </p:nvCxnSpPr>
        <p:spPr>
          <a:xfrm flipH="1" flipV="1">
            <a:off x="335360" y="6376246"/>
            <a:ext cx="11521280" cy="5085"/>
          </a:xfrm>
          <a:prstGeom prst="line">
            <a:avLst/>
          </a:prstGeom>
          <a:ln w="12700">
            <a:solidFill>
              <a:srgbClr val="1D2F45"/>
            </a:solidFill>
          </a:ln>
          <a:effectLst/>
        </p:spPr>
        <p:style>
          <a:lnRef idx="2">
            <a:schemeClr val="accent1"/>
          </a:lnRef>
          <a:fillRef idx="0">
            <a:schemeClr val="accent1"/>
          </a:fillRef>
          <a:effectRef idx="1">
            <a:schemeClr val="accent1"/>
          </a:effectRef>
          <a:fontRef idx="minor">
            <a:schemeClr val="tx1"/>
          </a:fontRef>
        </p:style>
      </p:cxnSp>
      <p:sp>
        <p:nvSpPr>
          <p:cNvPr id="43" name="Slide Number Placeholder 5">
            <a:extLst>
              <a:ext uri="{FF2B5EF4-FFF2-40B4-BE49-F238E27FC236}">
                <a16:creationId xmlns:a16="http://schemas.microsoft.com/office/drawing/2014/main" id="{B526890D-A7E7-0848-AAB2-0716D2C403A1}"/>
              </a:ext>
            </a:extLst>
          </p:cNvPr>
          <p:cNvSpPr>
            <a:spLocks noGrp="1"/>
          </p:cNvSpPr>
          <p:nvPr>
            <p:ph type="sldNum" sz="quarter" idx="12"/>
          </p:nvPr>
        </p:nvSpPr>
        <p:spPr>
          <a:xfrm>
            <a:off x="8737600" y="6381328"/>
            <a:ext cx="3119040" cy="288032"/>
          </a:xfrm>
          <a:prstGeom prst="rect">
            <a:avLst/>
          </a:prstGeom>
        </p:spPr>
        <p:txBody>
          <a:bodyPr/>
          <a:lstStyle>
            <a:lvl1pPr algn="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fld id="{B6F15528-21DE-4FAA-801E-634DDDAF4B2B}" type="slidenum">
              <a:rPr lang="en-US" smtClean="0"/>
              <a:pPr/>
              <a:t>‹#›</a:t>
            </a:fld>
            <a:endParaRPr lang="en-US" dirty="0"/>
          </a:p>
        </p:txBody>
      </p:sp>
      <p:pic>
        <p:nvPicPr>
          <p:cNvPr id="44" name="Immagine 43">
            <a:extLst>
              <a:ext uri="{FF2B5EF4-FFF2-40B4-BE49-F238E27FC236}">
                <a16:creationId xmlns:a16="http://schemas.microsoft.com/office/drawing/2014/main" id="{2C34C010-9376-654D-A867-B52581D1056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120788"/>
            <a:ext cx="2808312" cy="754672"/>
          </a:xfrm>
          <a:prstGeom prst="rect">
            <a:avLst/>
          </a:prstGeom>
        </p:spPr>
      </p:pic>
      <p:pic>
        <p:nvPicPr>
          <p:cNvPr id="24" name="Immagine 23">
            <a:extLst>
              <a:ext uri="{FF2B5EF4-FFF2-40B4-BE49-F238E27FC236}">
                <a16:creationId xmlns:a16="http://schemas.microsoft.com/office/drawing/2014/main" id="{194572B0-78DD-4243-9D5D-D9DAD50C2F7A}"/>
              </a:ext>
            </a:extLst>
          </p:cNvPr>
          <p:cNvPicPr>
            <a:picLocks noChangeAspect="1"/>
          </p:cNvPicPr>
          <p:nvPr userDrawn="1"/>
        </p:nvPicPr>
        <p:blipFill>
          <a:blip r:embed="rId3"/>
          <a:stretch>
            <a:fillRect/>
          </a:stretch>
        </p:blipFill>
        <p:spPr>
          <a:xfrm>
            <a:off x="0" y="6826217"/>
            <a:ext cx="12192000" cy="31783"/>
          </a:xfrm>
          <a:prstGeom prst="rect">
            <a:avLst/>
          </a:prstGeom>
        </p:spPr>
      </p:pic>
      <p:sp>
        <p:nvSpPr>
          <p:cNvPr id="38" name="Content Placeholder 2">
            <a:extLst>
              <a:ext uri="{FF2B5EF4-FFF2-40B4-BE49-F238E27FC236}">
                <a16:creationId xmlns:a16="http://schemas.microsoft.com/office/drawing/2014/main" id="{F9806EEC-FA64-844F-A700-7B6E4626349C}"/>
              </a:ext>
            </a:extLst>
          </p:cNvPr>
          <p:cNvSpPr>
            <a:spLocks noGrp="1"/>
          </p:cNvSpPr>
          <p:nvPr>
            <p:ph idx="16" hasCustomPrompt="1"/>
          </p:nvPr>
        </p:nvSpPr>
        <p:spPr>
          <a:xfrm>
            <a:off x="287355" y="1340771"/>
            <a:ext cx="5664629" cy="4782999"/>
          </a:xfrm>
          <a:prstGeom prst="rect">
            <a:avLst/>
          </a:prstGeom>
        </p:spPr>
        <p:txBody>
          <a:bodyPr>
            <a:normAutofit/>
          </a:bodyPr>
          <a:lstStyle>
            <a:lvl1pPr marL="342900" indent="-342900">
              <a:buSzPct val="100000"/>
              <a:buFontTx/>
              <a:buBlip>
                <a:blip r:embed="rId4"/>
              </a:buBlip>
              <a:defRPr sz="2800" b="0" i="0">
                <a:solidFill>
                  <a:schemeClr val="tx1">
                    <a:lumMod val="75000"/>
                  </a:schemeClr>
                </a:solidFill>
                <a:latin typeface="+mn-lt"/>
                <a:ea typeface="Source Sans Pro" charset="0"/>
                <a:cs typeface="Source Sans Pro" charset="0"/>
              </a:defRPr>
            </a:lvl1pPr>
            <a:lvl2pPr marL="742950" indent="-285750">
              <a:buSzPct val="90000"/>
              <a:buFont typeface="Calibri" panose="020F0502020204030204" pitchFamily="34" charset="0"/>
              <a:buChar char="-"/>
              <a:defRPr sz="2600" b="0" i="0">
                <a:solidFill>
                  <a:schemeClr val="tx1">
                    <a:lumMod val="75000"/>
                  </a:schemeClr>
                </a:solidFill>
                <a:latin typeface="+mn-lt"/>
                <a:ea typeface="Source Sans Pro" charset="0"/>
                <a:cs typeface="Source Sans Pro" charset="0"/>
              </a:defRPr>
            </a:lvl2pPr>
            <a:lvl3pPr marL="1143000" indent="-228600">
              <a:buSzPct val="80000"/>
              <a:buFont typeface="Wingdings" panose="05000000000000000000" pitchFamily="2" charset="2"/>
              <a:buChar char="§"/>
              <a:defRPr sz="2400" b="0" i="0">
                <a:solidFill>
                  <a:schemeClr val="tx1">
                    <a:lumMod val="75000"/>
                  </a:schemeClr>
                </a:solidFill>
                <a:latin typeface="+mn-lt"/>
                <a:ea typeface="Source Sans Pro" charset="0"/>
                <a:cs typeface="Source Sans Pro" charset="0"/>
              </a:defRPr>
            </a:lvl3pPr>
            <a:lvl4pPr marL="1371600" marR="0" indent="0" algn="l" defTabSz="457200" rtl="0" eaLnBrk="1" fontAlgn="auto" latinLnBrk="0" hangingPunct="1">
              <a:lnSpc>
                <a:spcPct val="100000"/>
              </a:lnSpc>
              <a:spcBef>
                <a:spcPct val="20000"/>
              </a:spcBef>
              <a:spcAft>
                <a:spcPts val="0"/>
              </a:spcAft>
              <a:buClrTx/>
              <a:buSzPct val="70000"/>
              <a:buFontTx/>
              <a:buNone/>
              <a:tabLst/>
              <a:defRPr sz="2800" b="0" i="0">
                <a:solidFill>
                  <a:schemeClr val="tx1">
                    <a:lumMod val="75000"/>
                  </a:schemeClr>
                </a:solidFill>
                <a:latin typeface="+mn-lt"/>
                <a:ea typeface="Source Sans Pro" charset="0"/>
                <a:cs typeface="Source Sans Pro" charset="0"/>
              </a:defRPr>
            </a:lvl4pPr>
            <a:lvl5pPr marL="1828800" marR="0" indent="0" algn="l" defTabSz="457200" rtl="0" eaLnBrk="1" fontAlgn="auto" latinLnBrk="0" hangingPunct="1">
              <a:lnSpc>
                <a:spcPct val="100000"/>
              </a:lnSpc>
              <a:spcBef>
                <a:spcPct val="20000"/>
              </a:spcBef>
              <a:spcAft>
                <a:spcPts val="0"/>
              </a:spcAft>
              <a:buClrTx/>
              <a:buSzPct val="80000"/>
              <a:buFontTx/>
              <a:buNone/>
              <a:tabLst/>
              <a:defRPr sz="2800" b="0" i="0">
                <a:solidFill>
                  <a:schemeClr val="tx1">
                    <a:lumMod val="75000"/>
                  </a:schemeClr>
                </a:solidFill>
                <a:latin typeface="+mn-lt"/>
                <a:ea typeface="Source Sans Pro" charset="0"/>
                <a:cs typeface="Source Sans Pro" charset="0"/>
              </a:defRPr>
            </a:lvl5pPr>
          </a:lstStyle>
          <a:p>
            <a:pPr lvl="0"/>
            <a:r>
              <a:rPr lang="en-GB" noProof="0" dirty="0"/>
              <a:t>Click here to add text</a:t>
            </a:r>
          </a:p>
          <a:p>
            <a:pPr lvl="1"/>
            <a:r>
              <a:rPr lang="en-GB" noProof="0" dirty="0"/>
              <a:t>Second level</a:t>
            </a:r>
          </a:p>
          <a:p>
            <a:pPr lvl="2"/>
            <a:r>
              <a:rPr lang="en-GB" noProof="0" dirty="0"/>
              <a:t>Third level</a:t>
            </a:r>
          </a:p>
          <a:p>
            <a:pPr lvl="3"/>
            <a:endParaRPr lang="en-GB" noProof="0" dirty="0"/>
          </a:p>
          <a:p>
            <a:pPr lvl="4"/>
            <a:endParaRPr lang="en-GB" noProof="0" dirty="0"/>
          </a:p>
          <a:p>
            <a:pPr lvl="4"/>
            <a:endParaRPr lang="en-GB" noProof="0" dirty="0"/>
          </a:p>
          <a:p>
            <a:pPr lvl="4"/>
            <a:endParaRPr lang="en-GB" noProof="0" dirty="0"/>
          </a:p>
          <a:p>
            <a:pPr lvl="4"/>
            <a:endParaRPr lang="en-GB" noProof="0" dirty="0"/>
          </a:p>
          <a:p>
            <a:pPr lvl="4"/>
            <a:endParaRPr lang="en-GB" noProof="0" dirty="0"/>
          </a:p>
        </p:txBody>
      </p:sp>
      <p:sp>
        <p:nvSpPr>
          <p:cNvPr id="42" name="Segnaposto contenuto 3">
            <a:extLst>
              <a:ext uri="{FF2B5EF4-FFF2-40B4-BE49-F238E27FC236}">
                <a16:creationId xmlns:a16="http://schemas.microsoft.com/office/drawing/2014/main" id="{AC298E57-B32A-3E45-8B5F-25DC8E794332}"/>
              </a:ext>
            </a:extLst>
          </p:cNvPr>
          <p:cNvSpPr>
            <a:spLocks noGrp="1"/>
          </p:cNvSpPr>
          <p:nvPr>
            <p:ph sz="quarter" idx="13" hasCustomPrompt="1"/>
          </p:nvPr>
        </p:nvSpPr>
        <p:spPr>
          <a:xfrm>
            <a:off x="3221038" y="192857"/>
            <a:ext cx="8635602" cy="823430"/>
          </a:xfrm>
          <a:prstGeom prst="rect">
            <a:avLst/>
          </a:prstGeom>
        </p:spPr>
        <p:txBody>
          <a:bodyPr>
            <a:normAutofit/>
          </a:bodyPr>
          <a:lstStyle>
            <a:lvl1pPr marL="0" indent="0">
              <a:buNone/>
              <a:defRPr b="1">
                <a:solidFill>
                  <a:srgbClr val="1C3046"/>
                </a:solidFill>
              </a:defRPr>
            </a:lvl1pPr>
          </a:lstStyle>
          <a:p>
            <a:pPr lvl="0"/>
            <a:r>
              <a:rPr lang="it-IT" dirty="0"/>
              <a:t>Click </a:t>
            </a:r>
            <a:r>
              <a:rPr lang="it-IT" dirty="0" err="1"/>
              <a:t>here</a:t>
            </a:r>
            <a:r>
              <a:rPr lang="it-IT" dirty="0"/>
              <a:t> to </a:t>
            </a:r>
            <a:r>
              <a:rPr lang="it-IT" dirty="0" err="1"/>
              <a:t>add</a:t>
            </a:r>
            <a:r>
              <a:rPr lang="it-IT" dirty="0"/>
              <a:t> </a:t>
            </a:r>
            <a:r>
              <a:rPr lang="it-IT" dirty="0" err="1"/>
              <a:t>title</a:t>
            </a:r>
            <a:endParaRPr lang="en-GB" dirty="0"/>
          </a:p>
        </p:txBody>
      </p:sp>
      <p:sp>
        <p:nvSpPr>
          <p:cNvPr id="45" name="Content Placeholder 2">
            <a:extLst>
              <a:ext uri="{FF2B5EF4-FFF2-40B4-BE49-F238E27FC236}">
                <a16:creationId xmlns:a16="http://schemas.microsoft.com/office/drawing/2014/main" id="{D548DFD9-EC66-D949-B078-B2E161F1350E}"/>
              </a:ext>
            </a:extLst>
          </p:cNvPr>
          <p:cNvSpPr>
            <a:spLocks noGrp="1"/>
          </p:cNvSpPr>
          <p:nvPr>
            <p:ph idx="17" hasCustomPrompt="1"/>
          </p:nvPr>
        </p:nvSpPr>
        <p:spPr>
          <a:xfrm>
            <a:off x="6168008" y="1340771"/>
            <a:ext cx="5664629" cy="4782999"/>
          </a:xfrm>
          <a:prstGeom prst="rect">
            <a:avLst/>
          </a:prstGeom>
        </p:spPr>
        <p:txBody>
          <a:bodyPr>
            <a:normAutofit/>
          </a:bodyPr>
          <a:lstStyle>
            <a:lvl1pPr marL="342900" indent="-342900">
              <a:buSzPct val="100000"/>
              <a:buFontTx/>
              <a:buBlip>
                <a:blip r:embed="rId4"/>
              </a:buBlip>
              <a:defRPr sz="2800" b="0" i="0">
                <a:solidFill>
                  <a:schemeClr val="tx1">
                    <a:lumMod val="75000"/>
                  </a:schemeClr>
                </a:solidFill>
                <a:latin typeface="+mn-lt"/>
                <a:ea typeface="Source Sans Pro" charset="0"/>
                <a:cs typeface="Source Sans Pro" charset="0"/>
              </a:defRPr>
            </a:lvl1pPr>
            <a:lvl2pPr marL="742950" indent="-285750">
              <a:buSzPct val="90000"/>
              <a:buFont typeface="Calibri" panose="020F0502020204030204" pitchFamily="34" charset="0"/>
              <a:buChar char="-"/>
              <a:defRPr sz="2600" b="0" i="0">
                <a:solidFill>
                  <a:schemeClr val="tx1">
                    <a:lumMod val="75000"/>
                  </a:schemeClr>
                </a:solidFill>
                <a:latin typeface="+mn-lt"/>
                <a:ea typeface="Source Sans Pro" charset="0"/>
                <a:cs typeface="Source Sans Pro" charset="0"/>
              </a:defRPr>
            </a:lvl2pPr>
            <a:lvl3pPr marL="1143000" indent="-228600">
              <a:buSzPct val="80000"/>
              <a:buFont typeface="Wingdings" panose="05000000000000000000" pitchFamily="2" charset="2"/>
              <a:buChar char="§"/>
              <a:defRPr sz="2400" b="0" i="0">
                <a:solidFill>
                  <a:schemeClr val="tx1">
                    <a:lumMod val="75000"/>
                  </a:schemeClr>
                </a:solidFill>
                <a:latin typeface="+mn-lt"/>
                <a:ea typeface="Source Sans Pro" charset="0"/>
                <a:cs typeface="Source Sans Pro" charset="0"/>
              </a:defRPr>
            </a:lvl3pPr>
            <a:lvl4pPr marL="1371600" marR="0" indent="0" algn="l" defTabSz="457200" rtl="0" eaLnBrk="1" fontAlgn="auto" latinLnBrk="0" hangingPunct="1">
              <a:lnSpc>
                <a:spcPct val="100000"/>
              </a:lnSpc>
              <a:spcBef>
                <a:spcPct val="20000"/>
              </a:spcBef>
              <a:spcAft>
                <a:spcPts val="0"/>
              </a:spcAft>
              <a:buClrTx/>
              <a:buSzPct val="70000"/>
              <a:buFontTx/>
              <a:buNone/>
              <a:tabLst/>
              <a:defRPr sz="2800" b="0" i="0">
                <a:solidFill>
                  <a:schemeClr val="tx1">
                    <a:lumMod val="75000"/>
                  </a:schemeClr>
                </a:solidFill>
                <a:latin typeface="+mn-lt"/>
                <a:ea typeface="Source Sans Pro" charset="0"/>
                <a:cs typeface="Source Sans Pro" charset="0"/>
              </a:defRPr>
            </a:lvl4pPr>
            <a:lvl5pPr marL="1828800" marR="0" indent="0" algn="l" defTabSz="457200" rtl="0" eaLnBrk="1" fontAlgn="auto" latinLnBrk="0" hangingPunct="1">
              <a:lnSpc>
                <a:spcPct val="100000"/>
              </a:lnSpc>
              <a:spcBef>
                <a:spcPct val="20000"/>
              </a:spcBef>
              <a:spcAft>
                <a:spcPts val="0"/>
              </a:spcAft>
              <a:buClrTx/>
              <a:buSzPct val="80000"/>
              <a:buFontTx/>
              <a:buNone/>
              <a:tabLst/>
              <a:defRPr sz="2800" b="0" i="0">
                <a:solidFill>
                  <a:schemeClr val="tx1">
                    <a:lumMod val="75000"/>
                  </a:schemeClr>
                </a:solidFill>
                <a:latin typeface="+mn-lt"/>
                <a:ea typeface="Source Sans Pro" charset="0"/>
                <a:cs typeface="Source Sans Pro" charset="0"/>
              </a:defRPr>
            </a:lvl5pPr>
          </a:lstStyle>
          <a:p>
            <a:pPr lvl="0"/>
            <a:r>
              <a:rPr lang="en-GB" noProof="0" dirty="0"/>
              <a:t>Click here to add text</a:t>
            </a:r>
          </a:p>
          <a:p>
            <a:pPr lvl="1"/>
            <a:r>
              <a:rPr lang="en-GB" noProof="0" dirty="0"/>
              <a:t>Second level</a:t>
            </a:r>
          </a:p>
          <a:p>
            <a:pPr lvl="2"/>
            <a:r>
              <a:rPr lang="en-GB" noProof="0" dirty="0"/>
              <a:t>Third level</a:t>
            </a:r>
          </a:p>
          <a:p>
            <a:pPr lvl="3"/>
            <a:endParaRPr lang="en-GB" noProof="0" dirty="0"/>
          </a:p>
          <a:p>
            <a:pPr lvl="4"/>
            <a:endParaRPr lang="en-GB" noProof="0" dirty="0"/>
          </a:p>
          <a:p>
            <a:pPr lvl="4"/>
            <a:endParaRPr lang="en-GB" noProof="0" dirty="0"/>
          </a:p>
          <a:p>
            <a:pPr lvl="4"/>
            <a:endParaRPr lang="en-GB" noProof="0" dirty="0"/>
          </a:p>
          <a:p>
            <a:pPr lvl="4"/>
            <a:endParaRPr lang="en-GB" noProof="0" dirty="0"/>
          </a:p>
          <a:p>
            <a:pPr lvl="4"/>
            <a:endParaRPr lang="en-GB" noProof="0" dirty="0"/>
          </a:p>
        </p:txBody>
      </p:sp>
    </p:spTree>
    <p:extLst>
      <p:ext uri="{BB962C8B-B14F-4D97-AF65-F5344CB8AC3E}">
        <p14:creationId xmlns:p14="http://schemas.microsoft.com/office/powerpoint/2010/main" val="495290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amp; Text (Vertical)">
    <p:spTree>
      <p:nvGrpSpPr>
        <p:cNvPr id="1" name=""/>
        <p:cNvGrpSpPr/>
        <p:nvPr/>
      </p:nvGrpSpPr>
      <p:grpSpPr>
        <a:xfrm>
          <a:off x="0" y="0"/>
          <a:ext cx="0" cy="0"/>
          <a:chOff x="0" y="0"/>
          <a:chExt cx="0" cy="0"/>
        </a:xfrm>
      </p:grpSpPr>
      <p:sp>
        <p:nvSpPr>
          <p:cNvPr id="26" name="Rettangolo 25">
            <a:extLst>
              <a:ext uri="{FF2B5EF4-FFF2-40B4-BE49-F238E27FC236}">
                <a16:creationId xmlns:a16="http://schemas.microsoft.com/office/drawing/2014/main" id="{E9972DE2-5AB2-4A0C-B59B-F9380A257DED}"/>
              </a:ext>
            </a:extLst>
          </p:cNvPr>
          <p:cNvSpPr/>
          <p:nvPr userDrawn="1"/>
        </p:nvSpPr>
        <p:spPr>
          <a:xfrm>
            <a:off x="11414248" y="6376243"/>
            <a:ext cx="442392" cy="293117"/>
          </a:xfrm>
          <a:prstGeom prst="rect">
            <a:avLst/>
          </a:prstGeom>
          <a:solidFill>
            <a:srgbClr val="1D2F45">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dirty="0">
              <a:solidFill>
                <a:schemeClr val="bg1">
                  <a:lumMod val="65000"/>
                </a:schemeClr>
              </a:solidFill>
            </a:endParaRPr>
          </a:p>
        </p:txBody>
      </p:sp>
      <p:sp>
        <p:nvSpPr>
          <p:cNvPr id="42" name="Slide Number Placeholder 5">
            <a:extLst>
              <a:ext uri="{FF2B5EF4-FFF2-40B4-BE49-F238E27FC236}">
                <a16:creationId xmlns:a16="http://schemas.microsoft.com/office/drawing/2014/main" id="{B526890D-A7E7-0848-AAB2-0716D2C403A1}"/>
              </a:ext>
            </a:extLst>
          </p:cNvPr>
          <p:cNvSpPr>
            <a:spLocks noGrp="1"/>
          </p:cNvSpPr>
          <p:nvPr>
            <p:ph type="sldNum" sz="quarter" idx="12"/>
          </p:nvPr>
        </p:nvSpPr>
        <p:spPr>
          <a:xfrm>
            <a:off x="8737600" y="6381328"/>
            <a:ext cx="3119040" cy="288032"/>
          </a:xfrm>
          <a:prstGeom prst="rect">
            <a:avLst/>
          </a:prstGeom>
        </p:spPr>
        <p:txBody>
          <a:bodyPr/>
          <a:lstStyle>
            <a:lvl1pPr algn="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fld id="{B6F15528-21DE-4FAA-801E-634DDDAF4B2B}" type="slidenum">
              <a:rPr lang="en-US" smtClean="0"/>
              <a:pPr/>
              <a:t>‹#›</a:t>
            </a:fld>
            <a:endParaRPr lang="en-US" dirty="0"/>
          </a:p>
        </p:txBody>
      </p:sp>
      <p:sp>
        <p:nvSpPr>
          <p:cNvPr id="21" name="Rettangolo 20"/>
          <p:cNvSpPr>
            <a:spLocks/>
          </p:cNvSpPr>
          <p:nvPr userDrawn="1"/>
        </p:nvSpPr>
        <p:spPr>
          <a:xfrm>
            <a:off x="4152612" y="0"/>
            <a:ext cx="1511361"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2" name="Rettangolo 21"/>
          <p:cNvSpPr>
            <a:spLocks/>
          </p:cNvSpPr>
          <p:nvPr userDrawn="1"/>
        </p:nvSpPr>
        <p:spPr>
          <a:xfrm>
            <a:off x="7920205" y="0"/>
            <a:ext cx="4223295"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3" name="Rettangolo 22"/>
          <p:cNvSpPr>
            <a:spLocks/>
          </p:cNvSpPr>
          <p:nvPr userDrawn="1"/>
        </p:nvSpPr>
        <p:spPr>
          <a:xfrm>
            <a:off x="11202275" y="0"/>
            <a:ext cx="996844"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4" name="Rettangolo 23"/>
          <p:cNvSpPr>
            <a:spLocks/>
          </p:cNvSpPr>
          <p:nvPr userDrawn="1"/>
        </p:nvSpPr>
        <p:spPr>
          <a:xfrm>
            <a:off x="2543607" y="0"/>
            <a:ext cx="1354740"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5" name="Rettangolo 24"/>
          <p:cNvSpPr>
            <a:spLocks/>
          </p:cNvSpPr>
          <p:nvPr userDrawn="1"/>
        </p:nvSpPr>
        <p:spPr>
          <a:xfrm>
            <a:off x="9552385" y="0"/>
            <a:ext cx="1738195"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8" name="Rettangolo 27"/>
          <p:cNvSpPr>
            <a:spLocks/>
          </p:cNvSpPr>
          <p:nvPr userDrawn="1"/>
        </p:nvSpPr>
        <p:spPr>
          <a:xfrm>
            <a:off x="6960098" y="0"/>
            <a:ext cx="1523817"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29" name="Rettangolo 28"/>
          <p:cNvSpPr>
            <a:spLocks/>
          </p:cNvSpPr>
          <p:nvPr userDrawn="1"/>
        </p:nvSpPr>
        <p:spPr>
          <a:xfrm>
            <a:off x="1701959" y="-2"/>
            <a:ext cx="841647" cy="36000"/>
          </a:xfrm>
          <a:prstGeom prst="rect">
            <a:avLst/>
          </a:prstGeom>
          <a:solidFill>
            <a:srgbClr val="1C3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1" name="Rettangolo 30"/>
          <p:cNvSpPr>
            <a:spLocks/>
          </p:cNvSpPr>
          <p:nvPr userDrawn="1"/>
        </p:nvSpPr>
        <p:spPr>
          <a:xfrm>
            <a:off x="857970" y="0"/>
            <a:ext cx="854092"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3" name="Rettangolo 32"/>
          <p:cNvSpPr>
            <a:spLocks/>
          </p:cNvSpPr>
          <p:nvPr userDrawn="1"/>
        </p:nvSpPr>
        <p:spPr>
          <a:xfrm>
            <a:off x="3454402" y="0"/>
            <a:ext cx="854092"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4" name="Rettangolo 33"/>
          <p:cNvSpPr>
            <a:spLocks/>
          </p:cNvSpPr>
          <p:nvPr userDrawn="1"/>
        </p:nvSpPr>
        <p:spPr>
          <a:xfrm>
            <a:off x="5663973" y="0"/>
            <a:ext cx="1403313"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5" name="Rettangolo 34"/>
          <p:cNvSpPr>
            <a:spLocks/>
          </p:cNvSpPr>
          <p:nvPr userDrawn="1"/>
        </p:nvSpPr>
        <p:spPr>
          <a:xfrm>
            <a:off x="9810659" y="0"/>
            <a:ext cx="221780" cy="36000"/>
          </a:xfrm>
          <a:prstGeom prst="rect">
            <a:avLst/>
          </a:prstGeom>
          <a:solidFill>
            <a:srgbClr val="75A5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6" name="Rettangolo 35"/>
          <p:cNvSpPr>
            <a:spLocks/>
          </p:cNvSpPr>
          <p:nvPr userDrawn="1"/>
        </p:nvSpPr>
        <p:spPr>
          <a:xfrm>
            <a:off x="-181" y="-2"/>
            <a:ext cx="858151" cy="36000"/>
          </a:xfrm>
          <a:prstGeom prst="rect">
            <a:avLst/>
          </a:prstGeom>
          <a:solidFill>
            <a:srgbClr val="B589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800"/>
          </a:p>
        </p:txBody>
      </p:sp>
      <p:sp>
        <p:nvSpPr>
          <p:cNvPr id="38" name="Date Placeholder 3">
            <a:extLst>
              <a:ext uri="{FF2B5EF4-FFF2-40B4-BE49-F238E27FC236}">
                <a16:creationId xmlns:a16="http://schemas.microsoft.com/office/drawing/2014/main" id="{2D6204B7-1D0D-1E43-967C-261D932E2D40}"/>
              </a:ext>
            </a:extLst>
          </p:cNvPr>
          <p:cNvSpPr>
            <a:spLocks noGrp="1"/>
          </p:cNvSpPr>
          <p:nvPr>
            <p:ph type="dt" sz="half" idx="10"/>
          </p:nvPr>
        </p:nvSpPr>
        <p:spPr>
          <a:xfrm>
            <a:off x="335360" y="6381328"/>
            <a:ext cx="2844800" cy="288032"/>
          </a:xfrm>
          <a:prstGeom prst="rect">
            <a:avLst/>
          </a:prstGeom>
        </p:spPr>
        <p:txBody>
          <a:bodyPr/>
          <a:lstStyle>
            <a:lvl1pP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r>
              <a:rPr lang="en-GB"/>
              <a:t>17 June 2022</a:t>
            </a:r>
            <a:endParaRPr lang="en-US" dirty="0"/>
          </a:p>
        </p:txBody>
      </p:sp>
      <p:sp>
        <p:nvSpPr>
          <p:cNvPr id="39" name="Footer Placeholder 4">
            <a:extLst>
              <a:ext uri="{FF2B5EF4-FFF2-40B4-BE49-F238E27FC236}">
                <a16:creationId xmlns:a16="http://schemas.microsoft.com/office/drawing/2014/main" id="{E1E01ECC-58A4-0745-A3E0-F9FCCE41DACE}"/>
              </a:ext>
            </a:extLst>
          </p:cNvPr>
          <p:cNvSpPr>
            <a:spLocks noGrp="1"/>
          </p:cNvSpPr>
          <p:nvPr>
            <p:ph type="ftr" sz="quarter" idx="11"/>
          </p:nvPr>
        </p:nvSpPr>
        <p:spPr>
          <a:xfrm>
            <a:off x="4165600" y="6381328"/>
            <a:ext cx="3860800" cy="288032"/>
          </a:xfrm>
          <a:prstGeom prst="rect">
            <a:avLst/>
          </a:prstGeom>
        </p:spPr>
        <p:txBody>
          <a:bodyPr>
            <a:normAutofit/>
          </a:bodyPr>
          <a:lstStyle>
            <a:lvl1pPr>
              <a:defRPr sz="950" b="0" i="0">
                <a:solidFill>
                  <a:schemeClr val="tx1">
                    <a:lumMod val="75000"/>
                  </a:schemeClr>
                </a:solidFill>
                <a:latin typeface="Calibri" panose="020F0502020204030204" pitchFamily="34" charset="0"/>
                <a:ea typeface="Source Sans Pro" charset="0"/>
                <a:cs typeface="Calibri" panose="020F0502020204030204" pitchFamily="34" charset="0"/>
              </a:defRPr>
            </a:lvl1pPr>
          </a:lstStyle>
          <a:p>
            <a:r>
              <a:rPr lang="en-US"/>
              <a:t>Kelsey/WISE Community</a:t>
            </a:r>
            <a:endParaRPr lang="en-US" dirty="0"/>
          </a:p>
        </p:txBody>
      </p:sp>
      <p:cxnSp>
        <p:nvCxnSpPr>
          <p:cNvPr id="40" name="Connettore 1 39">
            <a:extLst>
              <a:ext uri="{FF2B5EF4-FFF2-40B4-BE49-F238E27FC236}">
                <a16:creationId xmlns:a16="http://schemas.microsoft.com/office/drawing/2014/main" id="{05EEB7C1-79E8-894A-A6D8-E6E8AF7BA267}"/>
              </a:ext>
            </a:extLst>
          </p:cNvPr>
          <p:cNvCxnSpPr>
            <a:cxnSpLocks/>
          </p:cNvCxnSpPr>
          <p:nvPr userDrawn="1"/>
        </p:nvCxnSpPr>
        <p:spPr>
          <a:xfrm flipH="1" flipV="1">
            <a:off x="335360" y="6376246"/>
            <a:ext cx="11521280" cy="5085"/>
          </a:xfrm>
          <a:prstGeom prst="line">
            <a:avLst/>
          </a:prstGeom>
          <a:ln w="12700">
            <a:solidFill>
              <a:srgbClr val="1D2F45"/>
            </a:solidFill>
          </a:ln>
          <a:effectLst/>
        </p:spPr>
        <p:style>
          <a:lnRef idx="2">
            <a:schemeClr val="accent1"/>
          </a:lnRef>
          <a:fillRef idx="0">
            <a:schemeClr val="accent1"/>
          </a:fillRef>
          <a:effectRef idx="1">
            <a:schemeClr val="accent1"/>
          </a:effectRef>
          <a:fontRef idx="minor">
            <a:schemeClr val="tx1"/>
          </a:fontRef>
        </p:style>
      </p:cxnSp>
      <p:pic>
        <p:nvPicPr>
          <p:cNvPr id="43" name="Immagine 42">
            <a:extLst>
              <a:ext uri="{FF2B5EF4-FFF2-40B4-BE49-F238E27FC236}">
                <a16:creationId xmlns:a16="http://schemas.microsoft.com/office/drawing/2014/main" id="{2C34C010-9376-654D-A867-B52581D1056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120788"/>
            <a:ext cx="2808312" cy="754672"/>
          </a:xfrm>
          <a:prstGeom prst="rect">
            <a:avLst/>
          </a:prstGeom>
        </p:spPr>
      </p:pic>
      <p:pic>
        <p:nvPicPr>
          <p:cNvPr id="27" name="Immagine 26">
            <a:extLst>
              <a:ext uri="{FF2B5EF4-FFF2-40B4-BE49-F238E27FC236}">
                <a16:creationId xmlns:a16="http://schemas.microsoft.com/office/drawing/2014/main" id="{41E256BF-F678-474D-B0F0-C1B0FC6DEA31}"/>
              </a:ext>
            </a:extLst>
          </p:cNvPr>
          <p:cNvPicPr>
            <a:picLocks noChangeAspect="1"/>
          </p:cNvPicPr>
          <p:nvPr userDrawn="1"/>
        </p:nvPicPr>
        <p:blipFill>
          <a:blip r:embed="rId3"/>
          <a:stretch>
            <a:fillRect/>
          </a:stretch>
        </p:blipFill>
        <p:spPr>
          <a:xfrm>
            <a:off x="0" y="6826217"/>
            <a:ext cx="12192000" cy="31783"/>
          </a:xfrm>
          <a:prstGeom prst="rect">
            <a:avLst/>
          </a:prstGeom>
        </p:spPr>
      </p:pic>
      <p:sp>
        <p:nvSpPr>
          <p:cNvPr id="41" name="Segnaposto contenuto 3">
            <a:extLst>
              <a:ext uri="{FF2B5EF4-FFF2-40B4-BE49-F238E27FC236}">
                <a16:creationId xmlns:a16="http://schemas.microsoft.com/office/drawing/2014/main" id="{19AD132B-D4FB-224B-B906-4734DE467FC5}"/>
              </a:ext>
            </a:extLst>
          </p:cNvPr>
          <p:cNvSpPr>
            <a:spLocks noGrp="1"/>
          </p:cNvSpPr>
          <p:nvPr>
            <p:ph sz="quarter" idx="14" hasCustomPrompt="1"/>
          </p:nvPr>
        </p:nvSpPr>
        <p:spPr>
          <a:xfrm>
            <a:off x="3221038" y="192857"/>
            <a:ext cx="8635602" cy="823430"/>
          </a:xfrm>
          <a:prstGeom prst="rect">
            <a:avLst/>
          </a:prstGeom>
        </p:spPr>
        <p:txBody>
          <a:bodyPr>
            <a:normAutofit/>
          </a:bodyPr>
          <a:lstStyle>
            <a:lvl1pPr marL="0" indent="0">
              <a:buNone/>
              <a:defRPr b="1">
                <a:solidFill>
                  <a:srgbClr val="1C3046"/>
                </a:solidFill>
              </a:defRPr>
            </a:lvl1pPr>
          </a:lstStyle>
          <a:p>
            <a:pPr lvl="0"/>
            <a:r>
              <a:rPr lang="it-IT" dirty="0"/>
              <a:t>Click </a:t>
            </a:r>
            <a:r>
              <a:rPr lang="it-IT" dirty="0" err="1"/>
              <a:t>here</a:t>
            </a:r>
            <a:r>
              <a:rPr lang="it-IT" dirty="0"/>
              <a:t> to </a:t>
            </a:r>
            <a:r>
              <a:rPr lang="it-IT" dirty="0" err="1"/>
              <a:t>add</a:t>
            </a:r>
            <a:r>
              <a:rPr lang="it-IT" dirty="0"/>
              <a:t> </a:t>
            </a:r>
            <a:r>
              <a:rPr lang="it-IT" dirty="0" err="1"/>
              <a:t>title</a:t>
            </a:r>
            <a:endParaRPr lang="en-GB" dirty="0"/>
          </a:p>
        </p:txBody>
      </p:sp>
      <p:sp>
        <p:nvSpPr>
          <p:cNvPr id="44" name="Content Placeholder 2">
            <a:extLst>
              <a:ext uri="{FF2B5EF4-FFF2-40B4-BE49-F238E27FC236}">
                <a16:creationId xmlns:a16="http://schemas.microsoft.com/office/drawing/2014/main" id="{0BBBDCC5-2F7A-574C-A5FE-7AEA530E9F7B}"/>
              </a:ext>
            </a:extLst>
          </p:cNvPr>
          <p:cNvSpPr>
            <a:spLocks noGrp="1"/>
          </p:cNvSpPr>
          <p:nvPr>
            <p:ph idx="1" hasCustomPrompt="1"/>
          </p:nvPr>
        </p:nvSpPr>
        <p:spPr>
          <a:xfrm rot="5400000">
            <a:off x="3647727" y="-2043607"/>
            <a:ext cx="4896546" cy="11521280"/>
          </a:xfrm>
          <a:prstGeom prst="rect">
            <a:avLst/>
          </a:prstGeom>
        </p:spPr>
        <p:txBody>
          <a:bodyPr>
            <a:normAutofit/>
          </a:bodyPr>
          <a:lstStyle>
            <a:lvl1pPr marL="342900" indent="-342900">
              <a:buSzPct val="100000"/>
              <a:buFontTx/>
              <a:buBlip>
                <a:blip r:embed="rId4"/>
              </a:buBlip>
              <a:defRPr sz="2800" b="0" i="0">
                <a:solidFill>
                  <a:schemeClr val="tx1">
                    <a:lumMod val="75000"/>
                  </a:schemeClr>
                </a:solidFill>
                <a:latin typeface="+mn-lt"/>
                <a:ea typeface="Source Sans Pro" charset="0"/>
                <a:cs typeface="Source Sans Pro" charset="0"/>
              </a:defRPr>
            </a:lvl1pPr>
            <a:lvl2pPr marL="742950" indent="-285750">
              <a:buSzPct val="90000"/>
              <a:buFont typeface="Calibri" panose="020F0502020204030204" pitchFamily="34" charset="0"/>
              <a:buChar char="-"/>
              <a:defRPr sz="2600" b="0" i="0">
                <a:solidFill>
                  <a:schemeClr val="tx1">
                    <a:lumMod val="75000"/>
                  </a:schemeClr>
                </a:solidFill>
                <a:latin typeface="+mn-lt"/>
                <a:ea typeface="Source Sans Pro" charset="0"/>
                <a:cs typeface="Source Sans Pro" charset="0"/>
              </a:defRPr>
            </a:lvl2pPr>
            <a:lvl3pPr marL="1143000" indent="-228600">
              <a:buSzPct val="80000"/>
              <a:buFont typeface="Wingdings" panose="05000000000000000000" pitchFamily="2" charset="2"/>
              <a:buChar char="§"/>
              <a:defRPr sz="2400" b="0" i="0">
                <a:solidFill>
                  <a:schemeClr val="tx1">
                    <a:lumMod val="75000"/>
                  </a:schemeClr>
                </a:solidFill>
                <a:latin typeface="+mn-lt"/>
                <a:ea typeface="Source Sans Pro" charset="0"/>
                <a:cs typeface="Source Sans Pro" charset="0"/>
              </a:defRPr>
            </a:lvl3pPr>
            <a:lvl4pPr marL="1371600" marR="0" indent="0" algn="l" defTabSz="457200" rtl="0" eaLnBrk="1" fontAlgn="auto" latinLnBrk="0" hangingPunct="1">
              <a:lnSpc>
                <a:spcPct val="100000"/>
              </a:lnSpc>
              <a:spcBef>
                <a:spcPct val="20000"/>
              </a:spcBef>
              <a:spcAft>
                <a:spcPts val="0"/>
              </a:spcAft>
              <a:buClrTx/>
              <a:buSzPct val="70000"/>
              <a:buFontTx/>
              <a:buNone/>
              <a:tabLst/>
              <a:defRPr sz="2800" b="0" i="0">
                <a:solidFill>
                  <a:schemeClr val="tx1">
                    <a:lumMod val="75000"/>
                  </a:schemeClr>
                </a:solidFill>
                <a:latin typeface="+mn-lt"/>
                <a:ea typeface="Source Sans Pro" charset="0"/>
                <a:cs typeface="Source Sans Pro" charset="0"/>
              </a:defRPr>
            </a:lvl4pPr>
            <a:lvl5pPr marL="1828800" marR="0" indent="0" algn="l" defTabSz="457200" rtl="0" eaLnBrk="1" fontAlgn="auto" latinLnBrk="0" hangingPunct="1">
              <a:lnSpc>
                <a:spcPct val="100000"/>
              </a:lnSpc>
              <a:spcBef>
                <a:spcPct val="20000"/>
              </a:spcBef>
              <a:spcAft>
                <a:spcPts val="0"/>
              </a:spcAft>
              <a:buClrTx/>
              <a:buSzPct val="80000"/>
              <a:buFontTx/>
              <a:buNone/>
              <a:tabLst/>
              <a:defRPr sz="2800" b="0" i="0">
                <a:solidFill>
                  <a:schemeClr val="tx1">
                    <a:lumMod val="75000"/>
                  </a:schemeClr>
                </a:solidFill>
                <a:latin typeface="+mn-lt"/>
                <a:ea typeface="Source Sans Pro" charset="0"/>
                <a:cs typeface="Source Sans Pro" charset="0"/>
              </a:defRPr>
            </a:lvl5pPr>
          </a:lstStyle>
          <a:p>
            <a:pPr lvl="0"/>
            <a:r>
              <a:rPr lang="en-GB" noProof="0" dirty="0"/>
              <a:t>Click here to add text</a:t>
            </a:r>
          </a:p>
          <a:p>
            <a:pPr lvl="1"/>
            <a:r>
              <a:rPr lang="en-GB" noProof="0" dirty="0"/>
              <a:t>Second level</a:t>
            </a:r>
          </a:p>
          <a:p>
            <a:pPr lvl="2"/>
            <a:r>
              <a:rPr lang="en-GB" noProof="0" dirty="0"/>
              <a:t>Third level</a:t>
            </a:r>
          </a:p>
          <a:p>
            <a:pPr lvl="3"/>
            <a:endParaRPr lang="en-GB" noProof="0" dirty="0"/>
          </a:p>
          <a:p>
            <a:pPr lvl="4"/>
            <a:endParaRPr lang="en-GB" noProof="0" dirty="0"/>
          </a:p>
          <a:p>
            <a:pPr lvl="4"/>
            <a:endParaRPr lang="en-GB" noProof="0" dirty="0"/>
          </a:p>
          <a:p>
            <a:pPr lvl="4"/>
            <a:endParaRPr lang="en-GB" noProof="0" dirty="0"/>
          </a:p>
          <a:p>
            <a:pPr lvl="4"/>
            <a:endParaRPr lang="en-GB" noProof="0" dirty="0"/>
          </a:p>
          <a:p>
            <a:pPr lvl="4"/>
            <a:endParaRPr lang="en-GB" noProof="0" dirty="0"/>
          </a:p>
        </p:txBody>
      </p:sp>
    </p:spTree>
    <p:extLst>
      <p:ext uri="{BB962C8B-B14F-4D97-AF65-F5344CB8AC3E}">
        <p14:creationId xmlns:p14="http://schemas.microsoft.com/office/powerpoint/2010/main" val="35876252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termediate Slide">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EF6C7B7-1597-4762-9541-39E64CD64D0B}"/>
              </a:ext>
            </a:extLst>
          </p:cNvPr>
          <p:cNvSpPr>
            <a:spLocks noGrp="1"/>
          </p:cNvSpPr>
          <p:nvPr>
            <p:ph idx="1" hasCustomPrompt="1"/>
          </p:nvPr>
        </p:nvSpPr>
        <p:spPr>
          <a:xfrm>
            <a:off x="628650" y="3127856"/>
            <a:ext cx="7759774" cy="2317368"/>
          </a:xfrm>
          <a:prstGeom prst="rect">
            <a:avLst/>
          </a:prstGeom>
        </p:spPr>
        <p:txBody>
          <a:bodyPr>
            <a:normAutofit/>
          </a:bodyPr>
          <a:lstStyle>
            <a:lvl1pPr marL="0" indent="0">
              <a:buSzPct val="100000"/>
              <a:buFontTx/>
              <a:buNone/>
              <a:defRPr sz="2000" b="0" i="0">
                <a:solidFill>
                  <a:schemeClr val="tx1">
                    <a:lumMod val="75000"/>
                  </a:schemeClr>
                </a:solidFill>
                <a:latin typeface="+mn-lt"/>
                <a:ea typeface="Source Sans Pro" charset="0"/>
                <a:cs typeface="Source Sans Pro" charset="0"/>
              </a:defRPr>
            </a:lvl1pPr>
            <a:lvl2pPr marL="557213" indent="-214313">
              <a:buSzPct val="90000"/>
              <a:buFont typeface="Calibri" panose="020F0502020204030204" pitchFamily="34" charset="0"/>
              <a:buChar char="-"/>
              <a:defRPr sz="2600" b="0" i="0">
                <a:solidFill>
                  <a:schemeClr val="tx1">
                    <a:lumMod val="75000"/>
                  </a:schemeClr>
                </a:solidFill>
                <a:latin typeface="+mn-lt"/>
                <a:ea typeface="Source Sans Pro" charset="0"/>
                <a:cs typeface="Source Sans Pro" charset="0"/>
              </a:defRPr>
            </a:lvl2pPr>
            <a:lvl3pPr marL="857250" indent="-171450">
              <a:buSzPct val="80000"/>
              <a:buFont typeface="Wingdings" panose="05000000000000000000" pitchFamily="2" charset="2"/>
              <a:buChar char="§"/>
              <a:defRPr sz="2400" b="0" i="0">
                <a:solidFill>
                  <a:schemeClr val="tx1">
                    <a:lumMod val="75000"/>
                  </a:schemeClr>
                </a:solidFill>
                <a:latin typeface="+mn-lt"/>
                <a:ea typeface="Source Sans Pro" charset="0"/>
                <a:cs typeface="Source Sans Pro" charset="0"/>
              </a:defRPr>
            </a:lvl3pPr>
            <a:lvl4pPr marL="1028700" marR="0" indent="0" algn="l" defTabSz="342900" rtl="0" eaLnBrk="1" fontAlgn="auto" latinLnBrk="0" hangingPunct="1">
              <a:lnSpc>
                <a:spcPct val="100000"/>
              </a:lnSpc>
              <a:spcBef>
                <a:spcPct val="20000"/>
              </a:spcBef>
              <a:spcAft>
                <a:spcPts val="0"/>
              </a:spcAft>
              <a:buClrTx/>
              <a:buSzPct val="70000"/>
              <a:buFont typeface="Calibri" panose="020F0502020204030204" pitchFamily="34" charset="0"/>
              <a:buNone/>
              <a:tabLst/>
              <a:defRPr sz="2800" b="0" i="0">
                <a:solidFill>
                  <a:schemeClr val="tx1">
                    <a:lumMod val="75000"/>
                  </a:schemeClr>
                </a:solidFill>
                <a:latin typeface="+mn-lt"/>
                <a:ea typeface="Source Sans Pro" charset="0"/>
                <a:cs typeface="Source Sans Pro" charset="0"/>
              </a:defRPr>
            </a:lvl4pPr>
            <a:lvl5pPr marL="1371600" marR="0" indent="0" algn="l" defTabSz="342900" rtl="0" eaLnBrk="1" fontAlgn="auto" latinLnBrk="0" hangingPunct="1">
              <a:lnSpc>
                <a:spcPct val="100000"/>
              </a:lnSpc>
              <a:spcBef>
                <a:spcPct val="20000"/>
              </a:spcBef>
              <a:spcAft>
                <a:spcPts val="0"/>
              </a:spcAft>
              <a:buClrTx/>
              <a:buSzPct val="80000"/>
              <a:buFontTx/>
              <a:buNone/>
              <a:tabLst/>
              <a:defRPr sz="2000" b="0" i="0">
                <a:solidFill>
                  <a:schemeClr val="tx1">
                    <a:lumMod val="75000"/>
                  </a:schemeClr>
                </a:solidFill>
                <a:latin typeface="+mn-lt"/>
                <a:ea typeface="Source Sans Pro" charset="0"/>
                <a:cs typeface="Source Sans Pro" charset="0"/>
              </a:defRPr>
            </a:lvl5pPr>
          </a:lstStyle>
          <a:p>
            <a:pPr lvl="0"/>
            <a:r>
              <a:rPr lang="en-GB" noProof="0" dirty="0"/>
              <a:t>Click here to add text</a:t>
            </a:r>
            <a:endParaRPr lang="it-IT" dirty="0"/>
          </a:p>
          <a:p>
            <a:pPr lvl="4"/>
            <a:endParaRPr lang="it-IT" dirty="0"/>
          </a:p>
          <a:p>
            <a:pPr lvl="4"/>
            <a:endParaRPr lang="it-IT" dirty="0"/>
          </a:p>
          <a:p>
            <a:pPr lvl="4"/>
            <a:endParaRPr lang="it-IT" dirty="0"/>
          </a:p>
          <a:p>
            <a:pPr lvl="4"/>
            <a:endParaRPr lang="it-IT" dirty="0"/>
          </a:p>
          <a:p>
            <a:pPr lvl="4"/>
            <a:endParaRPr lang="it-IT" dirty="0"/>
          </a:p>
        </p:txBody>
      </p:sp>
      <p:pic>
        <p:nvPicPr>
          <p:cNvPr id="7" name="Immagine 6">
            <a:extLst>
              <a:ext uri="{FF2B5EF4-FFF2-40B4-BE49-F238E27FC236}">
                <a16:creationId xmlns:a16="http://schemas.microsoft.com/office/drawing/2014/main" id="{EE416F95-D136-4291-9DBD-6D01BD783D36}"/>
              </a:ext>
            </a:extLst>
          </p:cNvPr>
          <p:cNvPicPr>
            <a:picLocks noChangeAspect="1"/>
          </p:cNvPicPr>
          <p:nvPr userDrawn="1"/>
        </p:nvPicPr>
        <p:blipFill>
          <a:blip r:embed="rId3"/>
          <a:stretch>
            <a:fillRect/>
          </a:stretch>
        </p:blipFill>
        <p:spPr>
          <a:xfrm>
            <a:off x="0" y="6826217"/>
            <a:ext cx="12192000" cy="31783"/>
          </a:xfrm>
          <a:prstGeom prst="rect">
            <a:avLst/>
          </a:prstGeom>
        </p:spPr>
      </p:pic>
      <p:sp>
        <p:nvSpPr>
          <p:cNvPr id="10" name="Segnaposto contenuto 3">
            <a:extLst>
              <a:ext uri="{FF2B5EF4-FFF2-40B4-BE49-F238E27FC236}">
                <a16:creationId xmlns:a16="http://schemas.microsoft.com/office/drawing/2014/main" id="{F411E4A5-A105-784C-9E39-410F67D94196}"/>
              </a:ext>
            </a:extLst>
          </p:cNvPr>
          <p:cNvSpPr>
            <a:spLocks noGrp="1"/>
          </p:cNvSpPr>
          <p:nvPr>
            <p:ph sz="quarter" idx="14" hasCustomPrompt="1"/>
          </p:nvPr>
        </p:nvSpPr>
        <p:spPr>
          <a:xfrm>
            <a:off x="628650" y="1628800"/>
            <a:ext cx="5883079" cy="540285"/>
          </a:xfrm>
          <a:prstGeom prst="rect">
            <a:avLst/>
          </a:prstGeom>
        </p:spPr>
        <p:txBody>
          <a:bodyPr>
            <a:normAutofit/>
          </a:bodyPr>
          <a:lstStyle>
            <a:lvl1pPr marL="0" indent="0">
              <a:buNone/>
              <a:defRPr b="1">
                <a:solidFill>
                  <a:srgbClr val="1C3046"/>
                </a:solidFill>
              </a:defRPr>
            </a:lvl1pPr>
          </a:lstStyle>
          <a:p>
            <a:pPr lvl="0"/>
            <a:r>
              <a:rPr lang="it-IT" dirty="0"/>
              <a:t>Click </a:t>
            </a:r>
            <a:r>
              <a:rPr lang="it-IT" dirty="0" err="1"/>
              <a:t>here</a:t>
            </a:r>
            <a:r>
              <a:rPr lang="it-IT" dirty="0"/>
              <a:t> to </a:t>
            </a:r>
            <a:r>
              <a:rPr lang="it-IT" dirty="0" err="1"/>
              <a:t>add</a:t>
            </a:r>
            <a:r>
              <a:rPr lang="it-IT" dirty="0"/>
              <a:t> </a:t>
            </a:r>
            <a:r>
              <a:rPr lang="it-IT" dirty="0" err="1"/>
              <a:t>title</a:t>
            </a:r>
            <a:endParaRPr lang="en-GB" dirty="0"/>
          </a:p>
        </p:txBody>
      </p:sp>
      <p:sp>
        <p:nvSpPr>
          <p:cNvPr id="12" name="Segnaposto contenuto 3">
            <a:extLst>
              <a:ext uri="{FF2B5EF4-FFF2-40B4-BE49-F238E27FC236}">
                <a16:creationId xmlns:a16="http://schemas.microsoft.com/office/drawing/2014/main" id="{7CF49966-5610-ED4F-8D27-A6C7DE1B7245}"/>
              </a:ext>
            </a:extLst>
          </p:cNvPr>
          <p:cNvSpPr>
            <a:spLocks noGrp="1"/>
          </p:cNvSpPr>
          <p:nvPr>
            <p:ph sz="quarter" idx="15" hasCustomPrompt="1"/>
          </p:nvPr>
        </p:nvSpPr>
        <p:spPr>
          <a:xfrm>
            <a:off x="628650" y="2348880"/>
            <a:ext cx="5883079" cy="540285"/>
          </a:xfrm>
          <a:prstGeom prst="rect">
            <a:avLst/>
          </a:prstGeom>
        </p:spPr>
        <p:txBody>
          <a:bodyPr>
            <a:normAutofit/>
          </a:bodyPr>
          <a:lstStyle>
            <a:lvl1pPr marL="0" indent="0">
              <a:buNone/>
              <a:defRPr sz="2800" b="0" i="0">
                <a:solidFill>
                  <a:srgbClr val="B5892D"/>
                </a:solidFill>
              </a:defRPr>
            </a:lvl1pPr>
          </a:lstStyle>
          <a:p>
            <a:pPr lvl="0"/>
            <a:r>
              <a:rPr lang="it-IT" dirty="0"/>
              <a:t>Click </a:t>
            </a:r>
            <a:r>
              <a:rPr lang="it-IT" dirty="0" err="1"/>
              <a:t>here</a:t>
            </a:r>
            <a:r>
              <a:rPr lang="it-IT" dirty="0"/>
              <a:t> to </a:t>
            </a:r>
            <a:r>
              <a:rPr lang="it-IT" dirty="0" err="1"/>
              <a:t>add</a:t>
            </a:r>
            <a:r>
              <a:rPr lang="it-IT" dirty="0"/>
              <a:t> </a:t>
            </a:r>
            <a:r>
              <a:rPr lang="it-IT" dirty="0" err="1"/>
              <a:t>title</a:t>
            </a:r>
            <a:endParaRPr lang="en-GB" dirty="0"/>
          </a:p>
        </p:txBody>
      </p:sp>
    </p:spTree>
    <p:extLst>
      <p:ext uri="{BB962C8B-B14F-4D97-AF65-F5344CB8AC3E}">
        <p14:creationId xmlns:p14="http://schemas.microsoft.com/office/powerpoint/2010/main" val="6288628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ustomised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4E9FBBCD-1A09-854C-AD37-ABFC23BF72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69008" y="5655630"/>
            <a:ext cx="630033" cy="578959"/>
          </a:xfrm>
          <a:prstGeom prst="rect">
            <a:avLst/>
          </a:prstGeom>
        </p:spPr>
      </p:pic>
      <p:pic>
        <p:nvPicPr>
          <p:cNvPr id="8" name="Immagine 7">
            <a:extLst>
              <a:ext uri="{FF2B5EF4-FFF2-40B4-BE49-F238E27FC236}">
                <a16:creationId xmlns:a16="http://schemas.microsoft.com/office/drawing/2014/main" id="{AB059FA9-527F-3047-9752-90211709898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143505" y="5638956"/>
            <a:ext cx="658903" cy="633228"/>
          </a:xfrm>
          <a:prstGeom prst="rect">
            <a:avLst/>
          </a:prstGeom>
        </p:spPr>
      </p:pic>
      <p:sp>
        <p:nvSpPr>
          <p:cNvPr id="10" name="CasellaDiTesto 9">
            <a:extLst>
              <a:ext uri="{FF2B5EF4-FFF2-40B4-BE49-F238E27FC236}">
                <a16:creationId xmlns:a16="http://schemas.microsoft.com/office/drawing/2014/main" id="{0C463FB9-8E58-4D7E-9AEC-9058EB62CFA0}"/>
              </a:ext>
            </a:extLst>
          </p:cNvPr>
          <p:cNvSpPr txBox="1"/>
          <p:nvPr userDrawn="1"/>
        </p:nvSpPr>
        <p:spPr>
          <a:xfrm>
            <a:off x="4759216" y="5755515"/>
            <a:ext cx="1552984" cy="400110"/>
          </a:xfrm>
          <a:prstGeom prst="rect">
            <a:avLst/>
          </a:prstGeom>
          <a:noFill/>
        </p:spPr>
        <p:txBody>
          <a:bodyPr wrap="square" rtlCol="0">
            <a:spAutoFit/>
          </a:bodyPr>
          <a:lstStyle/>
          <a:p>
            <a:pPr algn="l"/>
            <a:r>
              <a:rPr lang="en-GB" sz="2000" dirty="0">
                <a:solidFill>
                  <a:srgbClr val="1C3046"/>
                </a:solidFill>
                <a:ea typeface="Source Sans Pro" charset="0"/>
                <a:cs typeface="Source Sans Pro" charset="0"/>
              </a:rPr>
              <a:t>eosc-hub.eu</a:t>
            </a:r>
          </a:p>
        </p:txBody>
      </p:sp>
      <p:sp>
        <p:nvSpPr>
          <p:cNvPr id="11" name="CasellaDiTesto 10">
            <a:extLst>
              <a:ext uri="{FF2B5EF4-FFF2-40B4-BE49-F238E27FC236}">
                <a16:creationId xmlns:a16="http://schemas.microsoft.com/office/drawing/2014/main" id="{7C1AC704-9BA4-4C9D-8727-21E0A6C216B1}"/>
              </a:ext>
            </a:extLst>
          </p:cNvPr>
          <p:cNvSpPr txBox="1"/>
          <p:nvPr userDrawn="1"/>
        </p:nvSpPr>
        <p:spPr>
          <a:xfrm>
            <a:off x="6600056" y="5745054"/>
            <a:ext cx="1624992" cy="400110"/>
          </a:xfrm>
          <a:prstGeom prst="rect">
            <a:avLst/>
          </a:prstGeom>
          <a:noFill/>
        </p:spPr>
        <p:txBody>
          <a:bodyPr wrap="square" rtlCol="0">
            <a:spAutoFit/>
          </a:bodyPr>
          <a:lstStyle/>
          <a:p>
            <a:pPr algn="l"/>
            <a:r>
              <a:rPr lang="en-GB" sz="2000" dirty="0">
                <a:solidFill>
                  <a:srgbClr val="1C3046"/>
                </a:solidFill>
                <a:ea typeface="Source Sans Pro" charset="0"/>
                <a:cs typeface="Source Sans Pro" charset="0"/>
              </a:rPr>
              <a:t>@</a:t>
            </a:r>
            <a:r>
              <a:rPr lang="en-GB" sz="2000" dirty="0" err="1">
                <a:solidFill>
                  <a:srgbClr val="1C3046"/>
                </a:solidFill>
                <a:ea typeface="Source Sans Pro" charset="0"/>
                <a:cs typeface="Source Sans Pro" charset="0"/>
              </a:rPr>
              <a:t>EOSC_eu</a:t>
            </a:r>
            <a:endParaRPr lang="en-GB" sz="2000" dirty="0">
              <a:solidFill>
                <a:srgbClr val="1C3046"/>
              </a:solidFill>
              <a:ea typeface="Source Sans Pro" charset="0"/>
              <a:cs typeface="Source Sans Pro" charset="0"/>
            </a:endParaRPr>
          </a:p>
        </p:txBody>
      </p:sp>
      <p:pic>
        <p:nvPicPr>
          <p:cNvPr id="13" name="Immagine 12">
            <a:extLst>
              <a:ext uri="{FF2B5EF4-FFF2-40B4-BE49-F238E27FC236}">
                <a16:creationId xmlns:a16="http://schemas.microsoft.com/office/drawing/2014/main" id="{7AAF6B84-BF74-4F8E-B824-03711F26909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203519" y="2983662"/>
            <a:ext cx="1784961" cy="2231201"/>
          </a:xfrm>
          <a:prstGeom prst="rect">
            <a:avLst/>
          </a:prstGeom>
        </p:spPr>
      </p:pic>
      <p:cxnSp>
        <p:nvCxnSpPr>
          <p:cNvPr id="9" name="Connettore 1 8">
            <a:extLst>
              <a:ext uri="{FF2B5EF4-FFF2-40B4-BE49-F238E27FC236}">
                <a16:creationId xmlns:a16="http://schemas.microsoft.com/office/drawing/2014/main" id="{7C9CA8C5-768B-4B48-8912-AD9D8DF0939C}"/>
              </a:ext>
            </a:extLst>
          </p:cNvPr>
          <p:cNvCxnSpPr/>
          <p:nvPr userDrawn="1"/>
        </p:nvCxnSpPr>
        <p:spPr>
          <a:xfrm>
            <a:off x="913269" y="2958518"/>
            <a:ext cx="2112235" cy="0"/>
          </a:xfrm>
          <a:prstGeom prst="line">
            <a:avLst/>
          </a:prstGeom>
          <a:ln>
            <a:solidFill>
              <a:srgbClr val="1D2F45"/>
            </a:solidFill>
          </a:ln>
          <a:effectLst/>
        </p:spPr>
        <p:style>
          <a:lnRef idx="2">
            <a:schemeClr val="accent1"/>
          </a:lnRef>
          <a:fillRef idx="0">
            <a:schemeClr val="accent1"/>
          </a:fillRef>
          <a:effectRef idx="1">
            <a:schemeClr val="accent1"/>
          </a:effectRef>
          <a:fontRef idx="minor">
            <a:schemeClr val="tx1"/>
          </a:fontRef>
        </p:style>
      </p:cxnSp>
      <p:sp>
        <p:nvSpPr>
          <p:cNvPr id="16" name="Segnaposto contenuto 2">
            <a:extLst>
              <a:ext uri="{FF2B5EF4-FFF2-40B4-BE49-F238E27FC236}">
                <a16:creationId xmlns:a16="http://schemas.microsoft.com/office/drawing/2014/main" id="{B63E2CA4-6517-D243-BE9E-62972D0D8E4B}"/>
              </a:ext>
            </a:extLst>
          </p:cNvPr>
          <p:cNvSpPr>
            <a:spLocks noGrp="1"/>
          </p:cNvSpPr>
          <p:nvPr>
            <p:ph sz="quarter" idx="12" hasCustomPrompt="1"/>
          </p:nvPr>
        </p:nvSpPr>
        <p:spPr>
          <a:xfrm>
            <a:off x="839416" y="1801703"/>
            <a:ext cx="3311525" cy="792163"/>
          </a:xfrm>
          <a:prstGeom prst="rect">
            <a:avLst/>
          </a:prstGeom>
        </p:spPr>
        <p:txBody>
          <a:bodyPr>
            <a:normAutofit/>
          </a:bodyPr>
          <a:lstStyle>
            <a:lvl1pPr marL="0" indent="0">
              <a:buNone/>
              <a:defRPr sz="2800" b="1">
                <a:solidFill>
                  <a:srgbClr val="1C3046"/>
                </a:solidFill>
              </a:defRPr>
            </a:lvl1pPr>
          </a:lstStyle>
          <a:p>
            <a:pPr lvl="0"/>
            <a:r>
              <a:rPr lang="it-IT" dirty="0" err="1"/>
              <a:t>Thank</a:t>
            </a:r>
            <a:r>
              <a:rPr lang="it-IT" dirty="0"/>
              <a:t> </a:t>
            </a:r>
            <a:r>
              <a:rPr lang="it-IT" dirty="0" err="1"/>
              <a:t>you</a:t>
            </a:r>
            <a:r>
              <a:rPr lang="it-IT" dirty="0"/>
              <a:t> for </a:t>
            </a:r>
            <a:r>
              <a:rPr lang="it-IT" dirty="0" err="1"/>
              <a:t>your</a:t>
            </a:r>
            <a:r>
              <a:rPr lang="it-IT" dirty="0"/>
              <a:t> </a:t>
            </a:r>
            <a:r>
              <a:rPr lang="it-IT" dirty="0" err="1"/>
              <a:t>attention</a:t>
            </a:r>
            <a:r>
              <a:rPr lang="it-IT" dirty="0"/>
              <a:t>!</a:t>
            </a:r>
            <a:endParaRPr lang="en-GB" dirty="0"/>
          </a:p>
        </p:txBody>
      </p:sp>
      <p:sp>
        <p:nvSpPr>
          <p:cNvPr id="17" name="Segnaposto contenuto 4">
            <a:extLst>
              <a:ext uri="{FF2B5EF4-FFF2-40B4-BE49-F238E27FC236}">
                <a16:creationId xmlns:a16="http://schemas.microsoft.com/office/drawing/2014/main" id="{FD2E5EBC-6B99-3246-8A7E-2FD79A9A87D9}"/>
              </a:ext>
            </a:extLst>
          </p:cNvPr>
          <p:cNvSpPr>
            <a:spLocks noGrp="1"/>
          </p:cNvSpPr>
          <p:nvPr>
            <p:ph sz="quarter" idx="13" hasCustomPrompt="1"/>
          </p:nvPr>
        </p:nvSpPr>
        <p:spPr>
          <a:xfrm>
            <a:off x="888167" y="3192520"/>
            <a:ext cx="2519362" cy="504825"/>
          </a:xfrm>
          <a:prstGeom prst="rect">
            <a:avLst/>
          </a:prstGeom>
        </p:spPr>
        <p:txBody>
          <a:bodyPr>
            <a:normAutofit/>
          </a:bodyPr>
          <a:lstStyle>
            <a:lvl1pPr marL="0" indent="0">
              <a:buNone/>
              <a:defRPr sz="1800" i="1"/>
            </a:lvl1pPr>
            <a:lvl5pPr>
              <a:defRPr/>
            </a:lvl5pPr>
          </a:lstStyle>
          <a:p>
            <a:pPr lvl="0"/>
            <a:r>
              <a:rPr lang="en-GB" dirty="0"/>
              <a:t>Questions?</a:t>
            </a:r>
          </a:p>
        </p:txBody>
      </p:sp>
      <p:sp>
        <p:nvSpPr>
          <p:cNvPr id="18" name="Segnaposto contenuto 17">
            <a:extLst>
              <a:ext uri="{FF2B5EF4-FFF2-40B4-BE49-F238E27FC236}">
                <a16:creationId xmlns:a16="http://schemas.microsoft.com/office/drawing/2014/main" id="{AD787563-5284-2848-9605-68F55ABC220F}"/>
              </a:ext>
            </a:extLst>
          </p:cNvPr>
          <p:cNvSpPr>
            <a:spLocks noGrp="1"/>
          </p:cNvSpPr>
          <p:nvPr>
            <p:ph sz="quarter" idx="14" hasCustomPrompt="1"/>
          </p:nvPr>
        </p:nvSpPr>
        <p:spPr>
          <a:xfrm>
            <a:off x="7838690" y="2310242"/>
            <a:ext cx="3384550" cy="1171575"/>
          </a:xfrm>
          <a:prstGeom prst="rect">
            <a:avLst/>
          </a:prstGeom>
        </p:spPr>
        <p:txBody>
          <a:bodyPr>
            <a:normAutofit/>
          </a:bodyPr>
          <a:lstStyle>
            <a:lvl1pPr marL="0" indent="0">
              <a:buNone/>
              <a:defRPr sz="1200" b="0"/>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adipisicing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a:t>
            </a:r>
            <a:r>
              <a:rPr lang="en-GB" dirty="0" err="1"/>
              <a:t>labore</a:t>
            </a:r>
            <a:r>
              <a:rPr lang="en-GB" dirty="0"/>
              <a:t> et </a:t>
            </a:r>
            <a:r>
              <a:rPr lang="en-GB" dirty="0" err="1"/>
              <a:t>dolore</a:t>
            </a:r>
            <a:r>
              <a:rPr lang="en-GB" dirty="0"/>
              <a:t> magna </a:t>
            </a:r>
            <a:r>
              <a:rPr lang="en-GB" dirty="0" err="1"/>
              <a:t>aliqua</a:t>
            </a:r>
            <a:r>
              <a:rPr lang="en-GB" dirty="0"/>
              <a:t>. </a:t>
            </a:r>
            <a:r>
              <a:rPr lang="en-GB" dirty="0" err="1"/>
              <a:t>Ut</a:t>
            </a:r>
            <a:r>
              <a:rPr lang="en-GB" dirty="0"/>
              <a:t> </a:t>
            </a:r>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exercitation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endParaRPr lang="en-GB" dirty="0"/>
          </a:p>
        </p:txBody>
      </p:sp>
      <p:sp>
        <p:nvSpPr>
          <p:cNvPr id="20" name="Segnaposto contenuto 19">
            <a:extLst>
              <a:ext uri="{FF2B5EF4-FFF2-40B4-BE49-F238E27FC236}">
                <a16:creationId xmlns:a16="http://schemas.microsoft.com/office/drawing/2014/main" id="{58176C6A-545E-DD45-B732-AC8914488A1E}"/>
              </a:ext>
            </a:extLst>
          </p:cNvPr>
          <p:cNvSpPr>
            <a:spLocks noGrp="1"/>
          </p:cNvSpPr>
          <p:nvPr>
            <p:ph sz="quarter" idx="15" hasCustomPrompt="1"/>
          </p:nvPr>
        </p:nvSpPr>
        <p:spPr>
          <a:xfrm>
            <a:off x="7824192" y="1896443"/>
            <a:ext cx="3384550" cy="452437"/>
          </a:xfrm>
          <a:prstGeom prst="rect">
            <a:avLst/>
          </a:prstGeom>
        </p:spPr>
        <p:txBody>
          <a:bodyPr>
            <a:normAutofit/>
          </a:bodyPr>
          <a:lstStyle>
            <a:lvl1pPr marL="0" indent="0">
              <a:buNone/>
              <a:defRPr sz="2000" b="1">
                <a:solidFill>
                  <a:srgbClr val="1C3046"/>
                </a:solidFill>
              </a:defRPr>
            </a:lvl1pPr>
          </a:lstStyle>
          <a:p>
            <a:pPr lvl="0"/>
            <a:r>
              <a:rPr lang="en-GB" dirty="0"/>
              <a:t>Contact</a:t>
            </a:r>
          </a:p>
        </p:txBody>
      </p:sp>
    </p:spTree>
    <p:extLst>
      <p:ext uri="{BB962C8B-B14F-4D97-AF65-F5344CB8AC3E}">
        <p14:creationId xmlns:p14="http://schemas.microsoft.com/office/powerpoint/2010/main" val="36800140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B4CB6-A1BA-F04C-94DB-2DE5C17932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3DBA49-4754-7643-94D4-06D101ABCC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6F3F6D-B92C-4D46-8EDC-54DC9F981463}"/>
              </a:ext>
            </a:extLst>
          </p:cNvPr>
          <p:cNvSpPr>
            <a:spLocks noGrp="1"/>
          </p:cNvSpPr>
          <p:nvPr>
            <p:ph type="dt" sz="half" idx="10"/>
          </p:nvPr>
        </p:nvSpPr>
        <p:spPr/>
        <p:txBody>
          <a:bodyPr/>
          <a:lstStyle/>
          <a:p>
            <a:r>
              <a:rPr lang="en-GB"/>
              <a:t>17 June 2022</a:t>
            </a:r>
            <a:endParaRPr lang="en-US"/>
          </a:p>
        </p:txBody>
      </p:sp>
      <p:sp>
        <p:nvSpPr>
          <p:cNvPr id="5" name="Footer Placeholder 4">
            <a:extLst>
              <a:ext uri="{FF2B5EF4-FFF2-40B4-BE49-F238E27FC236}">
                <a16:creationId xmlns:a16="http://schemas.microsoft.com/office/drawing/2014/main" id="{DB752EC6-48E5-E24E-96B8-6B20D56D3D89}"/>
              </a:ext>
            </a:extLst>
          </p:cNvPr>
          <p:cNvSpPr>
            <a:spLocks noGrp="1"/>
          </p:cNvSpPr>
          <p:nvPr>
            <p:ph type="ftr" sz="quarter" idx="11"/>
          </p:nvPr>
        </p:nvSpPr>
        <p:spPr/>
        <p:txBody>
          <a:bodyPr/>
          <a:lstStyle/>
          <a:p>
            <a:r>
              <a:rPr lang="en-US"/>
              <a:t>Kelsey/WISE Community</a:t>
            </a:r>
          </a:p>
        </p:txBody>
      </p:sp>
      <p:sp>
        <p:nvSpPr>
          <p:cNvPr id="6" name="Slide Number Placeholder 5">
            <a:extLst>
              <a:ext uri="{FF2B5EF4-FFF2-40B4-BE49-F238E27FC236}">
                <a16:creationId xmlns:a16="http://schemas.microsoft.com/office/drawing/2014/main" id="{38A8A23A-3BDA-EC43-92BE-33A3359ECD3A}"/>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426073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EE958-DEC3-9E45-94DB-126EA82BFB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25FE06-01ED-3443-B367-68C666D3F0A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E6AFAF-FF7C-F449-9480-9D61E6C70633}"/>
              </a:ext>
            </a:extLst>
          </p:cNvPr>
          <p:cNvSpPr>
            <a:spLocks noGrp="1"/>
          </p:cNvSpPr>
          <p:nvPr>
            <p:ph type="dt" sz="half" idx="10"/>
          </p:nvPr>
        </p:nvSpPr>
        <p:spPr/>
        <p:txBody>
          <a:bodyPr/>
          <a:lstStyle/>
          <a:p>
            <a:r>
              <a:rPr lang="en-GB"/>
              <a:t>17 June 2022</a:t>
            </a:r>
            <a:endParaRPr lang="en-US"/>
          </a:p>
        </p:txBody>
      </p:sp>
      <p:sp>
        <p:nvSpPr>
          <p:cNvPr id="5" name="Footer Placeholder 4">
            <a:extLst>
              <a:ext uri="{FF2B5EF4-FFF2-40B4-BE49-F238E27FC236}">
                <a16:creationId xmlns:a16="http://schemas.microsoft.com/office/drawing/2014/main" id="{94023009-4062-3D41-AE32-701473D51FC9}"/>
              </a:ext>
            </a:extLst>
          </p:cNvPr>
          <p:cNvSpPr>
            <a:spLocks noGrp="1"/>
          </p:cNvSpPr>
          <p:nvPr>
            <p:ph type="ftr" sz="quarter" idx="11"/>
          </p:nvPr>
        </p:nvSpPr>
        <p:spPr/>
        <p:txBody>
          <a:bodyPr/>
          <a:lstStyle/>
          <a:p>
            <a:r>
              <a:rPr lang="en-US"/>
              <a:t>Kelsey/WISE Community</a:t>
            </a:r>
          </a:p>
        </p:txBody>
      </p:sp>
      <p:sp>
        <p:nvSpPr>
          <p:cNvPr id="6" name="Slide Number Placeholder 5">
            <a:extLst>
              <a:ext uri="{FF2B5EF4-FFF2-40B4-BE49-F238E27FC236}">
                <a16:creationId xmlns:a16="http://schemas.microsoft.com/office/drawing/2014/main" id="{9291FE15-E807-8E48-AF4D-F1323263A720}"/>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38666349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923B0-1E60-1344-967F-257C9A5628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57BD6A-3680-124C-ABEB-248FF122B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D708C33-E0E1-1D4E-8D55-029F023EBE06}"/>
              </a:ext>
            </a:extLst>
          </p:cNvPr>
          <p:cNvSpPr>
            <a:spLocks noGrp="1"/>
          </p:cNvSpPr>
          <p:nvPr>
            <p:ph type="dt" sz="half" idx="10"/>
          </p:nvPr>
        </p:nvSpPr>
        <p:spPr/>
        <p:txBody>
          <a:bodyPr/>
          <a:lstStyle/>
          <a:p>
            <a:r>
              <a:rPr lang="en-GB"/>
              <a:t>17 June 2022</a:t>
            </a:r>
            <a:endParaRPr lang="en-US"/>
          </a:p>
        </p:txBody>
      </p:sp>
      <p:sp>
        <p:nvSpPr>
          <p:cNvPr id="5" name="Footer Placeholder 4">
            <a:extLst>
              <a:ext uri="{FF2B5EF4-FFF2-40B4-BE49-F238E27FC236}">
                <a16:creationId xmlns:a16="http://schemas.microsoft.com/office/drawing/2014/main" id="{AF58D0E8-0D2D-214B-BFC9-CB92683F562C}"/>
              </a:ext>
            </a:extLst>
          </p:cNvPr>
          <p:cNvSpPr>
            <a:spLocks noGrp="1"/>
          </p:cNvSpPr>
          <p:nvPr>
            <p:ph type="ftr" sz="quarter" idx="11"/>
          </p:nvPr>
        </p:nvSpPr>
        <p:spPr/>
        <p:txBody>
          <a:bodyPr/>
          <a:lstStyle/>
          <a:p>
            <a:r>
              <a:rPr lang="en-US"/>
              <a:t>Kelsey/WISE Community</a:t>
            </a:r>
          </a:p>
        </p:txBody>
      </p:sp>
      <p:sp>
        <p:nvSpPr>
          <p:cNvPr id="6" name="Slide Number Placeholder 5">
            <a:extLst>
              <a:ext uri="{FF2B5EF4-FFF2-40B4-BE49-F238E27FC236}">
                <a16:creationId xmlns:a16="http://schemas.microsoft.com/office/drawing/2014/main" id="{3410DC33-FD61-6B46-8438-1B6CB93DF812}"/>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40079922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9E513-350F-1E44-B496-54486540E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8A540A-64C7-6743-8067-2D439E0D8DE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1A5746-3B39-A74C-9D4D-5C311A5DB22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037C29-1CB3-AE4B-9951-CAB400BE5C88}"/>
              </a:ext>
            </a:extLst>
          </p:cNvPr>
          <p:cNvSpPr>
            <a:spLocks noGrp="1"/>
          </p:cNvSpPr>
          <p:nvPr>
            <p:ph type="dt" sz="half" idx="10"/>
          </p:nvPr>
        </p:nvSpPr>
        <p:spPr/>
        <p:txBody>
          <a:bodyPr/>
          <a:lstStyle/>
          <a:p>
            <a:r>
              <a:rPr lang="en-GB"/>
              <a:t>17 June 2022</a:t>
            </a:r>
            <a:endParaRPr lang="en-US"/>
          </a:p>
        </p:txBody>
      </p:sp>
      <p:sp>
        <p:nvSpPr>
          <p:cNvPr id="6" name="Footer Placeholder 5">
            <a:extLst>
              <a:ext uri="{FF2B5EF4-FFF2-40B4-BE49-F238E27FC236}">
                <a16:creationId xmlns:a16="http://schemas.microsoft.com/office/drawing/2014/main" id="{174082FB-9C26-8841-86DB-DA33C33BFA97}"/>
              </a:ext>
            </a:extLst>
          </p:cNvPr>
          <p:cNvSpPr>
            <a:spLocks noGrp="1"/>
          </p:cNvSpPr>
          <p:nvPr>
            <p:ph type="ftr" sz="quarter" idx="11"/>
          </p:nvPr>
        </p:nvSpPr>
        <p:spPr/>
        <p:txBody>
          <a:bodyPr/>
          <a:lstStyle/>
          <a:p>
            <a:r>
              <a:rPr lang="en-US"/>
              <a:t>Kelsey/WISE Community</a:t>
            </a:r>
          </a:p>
        </p:txBody>
      </p:sp>
      <p:sp>
        <p:nvSpPr>
          <p:cNvPr id="7" name="Slide Number Placeholder 6">
            <a:extLst>
              <a:ext uri="{FF2B5EF4-FFF2-40B4-BE49-F238E27FC236}">
                <a16:creationId xmlns:a16="http://schemas.microsoft.com/office/drawing/2014/main" id="{B9059934-99BC-9949-A5CE-44F7A6C5DB09}"/>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16176991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48D59-EB09-D04E-ABCA-1C75568B7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954231-7A41-0246-8D2A-6E5A74E326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A5671CD-D93E-4C4E-8084-D5A3BC203E9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407633-3592-3448-817A-39ED9DA11C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B76B46C-E129-784C-AAC2-78C4CA15C4B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1CFB69-96AE-1848-839B-6FBBBC1E3CD9}"/>
              </a:ext>
            </a:extLst>
          </p:cNvPr>
          <p:cNvSpPr>
            <a:spLocks noGrp="1"/>
          </p:cNvSpPr>
          <p:nvPr>
            <p:ph type="dt" sz="half" idx="10"/>
          </p:nvPr>
        </p:nvSpPr>
        <p:spPr/>
        <p:txBody>
          <a:bodyPr/>
          <a:lstStyle/>
          <a:p>
            <a:r>
              <a:rPr lang="en-GB"/>
              <a:t>17 June 2022</a:t>
            </a:r>
            <a:endParaRPr lang="en-US"/>
          </a:p>
        </p:txBody>
      </p:sp>
      <p:sp>
        <p:nvSpPr>
          <p:cNvPr id="8" name="Footer Placeholder 7">
            <a:extLst>
              <a:ext uri="{FF2B5EF4-FFF2-40B4-BE49-F238E27FC236}">
                <a16:creationId xmlns:a16="http://schemas.microsoft.com/office/drawing/2014/main" id="{1DD6A4D5-439B-7246-AF8D-6D7400A69FB7}"/>
              </a:ext>
            </a:extLst>
          </p:cNvPr>
          <p:cNvSpPr>
            <a:spLocks noGrp="1"/>
          </p:cNvSpPr>
          <p:nvPr>
            <p:ph type="ftr" sz="quarter" idx="11"/>
          </p:nvPr>
        </p:nvSpPr>
        <p:spPr/>
        <p:txBody>
          <a:bodyPr/>
          <a:lstStyle/>
          <a:p>
            <a:r>
              <a:rPr lang="en-US"/>
              <a:t>Kelsey/WISE Community</a:t>
            </a:r>
          </a:p>
        </p:txBody>
      </p:sp>
      <p:sp>
        <p:nvSpPr>
          <p:cNvPr id="9" name="Slide Number Placeholder 8">
            <a:extLst>
              <a:ext uri="{FF2B5EF4-FFF2-40B4-BE49-F238E27FC236}">
                <a16:creationId xmlns:a16="http://schemas.microsoft.com/office/drawing/2014/main" id="{9127BCA9-F1E6-C444-8570-322F25DC56FC}"/>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340478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17 June 2022</a:t>
            </a:r>
            <a:endParaRPr lang="en-US" dirty="0"/>
          </a:p>
        </p:txBody>
      </p:sp>
      <p:sp>
        <p:nvSpPr>
          <p:cNvPr id="5" name="Footer Placeholder 4"/>
          <p:cNvSpPr>
            <a:spLocks noGrp="1"/>
          </p:cNvSpPr>
          <p:nvPr>
            <p:ph type="ftr" sz="quarter" idx="11"/>
          </p:nvPr>
        </p:nvSpPr>
        <p:spPr/>
        <p:txBody>
          <a:bodyPr/>
          <a:lstStyle/>
          <a:p>
            <a:r>
              <a:rPr lang="en-US"/>
              <a:t>Kelsey/WISE Community</a:t>
            </a:r>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pic>
        <p:nvPicPr>
          <p:cNvPr id="11" name="Picture 10"/>
          <p:cNvPicPr>
            <a:picLocks noChangeAspect="1"/>
          </p:cNvPicPr>
          <p:nvPr userDrawn="1"/>
        </p:nvPicPr>
        <p:blipFill>
          <a:blip r:embed="rId4"/>
          <a:stretch>
            <a:fillRect/>
          </a:stretch>
        </p:blipFill>
        <p:spPr>
          <a:xfrm>
            <a:off x="10750078" y="2835202"/>
            <a:ext cx="1441922" cy="11254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4CA81-FEDC-C548-A9E5-B42A7073CE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CA35E9-CEE8-0948-97D8-102C0D4F4AA0}"/>
              </a:ext>
            </a:extLst>
          </p:cNvPr>
          <p:cNvSpPr>
            <a:spLocks noGrp="1"/>
          </p:cNvSpPr>
          <p:nvPr>
            <p:ph type="dt" sz="half" idx="10"/>
          </p:nvPr>
        </p:nvSpPr>
        <p:spPr/>
        <p:txBody>
          <a:bodyPr/>
          <a:lstStyle/>
          <a:p>
            <a:r>
              <a:rPr lang="en-GB"/>
              <a:t>17 June 2022</a:t>
            </a:r>
            <a:endParaRPr lang="en-US"/>
          </a:p>
        </p:txBody>
      </p:sp>
      <p:sp>
        <p:nvSpPr>
          <p:cNvPr id="4" name="Footer Placeholder 3">
            <a:extLst>
              <a:ext uri="{FF2B5EF4-FFF2-40B4-BE49-F238E27FC236}">
                <a16:creationId xmlns:a16="http://schemas.microsoft.com/office/drawing/2014/main" id="{C099D005-9754-B946-99C7-A5845C4C2600}"/>
              </a:ext>
            </a:extLst>
          </p:cNvPr>
          <p:cNvSpPr>
            <a:spLocks noGrp="1"/>
          </p:cNvSpPr>
          <p:nvPr>
            <p:ph type="ftr" sz="quarter" idx="11"/>
          </p:nvPr>
        </p:nvSpPr>
        <p:spPr/>
        <p:txBody>
          <a:bodyPr/>
          <a:lstStyle/>
          <a:p>
            <a:r>
              <a:rPr lang="en-US"/>
              <a:t>Kelsey/WISE Community</a:t>
            </a:r>
          </a:p>
        </p:txBody>
      </p:sp>
      <p:sp>
        <p:nvSpPr>
          <p:cNvPr id="5" name="Slide Number Placeholder 4">
            <a:extLst>
              <a:ext uri="{FF2B5EF4-FFF2-40B4-BE49-F238E27FC236}">
                <a16:creationId xmlns:a16="http://schemas.microsoft.com/office/drawing/2014/main" id="{A9DA5613-A749-DB4B-87E6-816A2A2BE6AF}"/>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39440282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3B0114-EEFD-0246-8596-85743FD7F202}"/>
              </a:ext>
            </a:extLst>
          </p:cNvPr>
          <p:cNvSpPr>
            <a:spLocks noGrp="1"/>
          </p:cNvSpPr>
          <p:nvPr>
            <p:ph type="dt" sz="half" idx="10"/>
          </p:nvPr>
        </p:nvSpPr>
        <p:spPr/>
        <p:txBody>
          <a:bodyPr/>
          <a:lstStyle/>
          <a:p>
            <a:r>
              <a:rPr lang="en-GB"/>
              <a:t>17 June 2022</a:t>
            </a:r>
            <a:endParaRPr lang="en-US"/>
          </a:p>
        </p:txBody>
      </p:sp>
      <p:sp>
        <p:nvSpPr>
          <p:cNvPr id="3" name="Footer Placeholder 2">
            <a:extLst>
              <a:ext uri="{FF2B5EF4-FFF2-40B4-BE49-F238E27FC236}">
                <a16:creationId xmlns:a16="http://schemas.microsoft.com/office/drawing/2014/main" id="{9799C180-B00B-8E40-9543-F2EE38EA48C9}"/>
              </a:ext>
            </a:extLst>
          </p:cNvPr>
          <p:cNvSpPr>
            <a:spLocks noGrp="1"/>
          </p:cNvSpPr>
          <p:nvPr>
            <p:ph type="ftr" sz="quarter" idx="11"/>
          </p:nvPr>
        </p:nvSpPr>
        <p:spPr/>
        <p:txBody>
          <a:bodyPr/>
          <a:lstStyle/>
          <a:p>
            <a:r>
              <a:rPr lang="en-US"/>
              <a:t>Kelsey/WISE Community</a:t>
            </a:r>
          </a:p>
        </p:txBody>
      </p:sp>
      <p:sp>
        <p:nvSpPr>
          <p:cNvPr id="4" name="Slide Number Placeholder 3">
            <a:extLst>
              <a:ext uri="{FF2B5EF4-FFF2-40B4-BE49-F238E27FC236}">
                <a16:creationId xmlns:a16="http://schemas.microsoft.com/office/drawing/2014/main" id="{86E8692B-7581-C14B-AA30-5127EC411A5E}"/>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7290873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566CC-8F63-774B-B0FD-BE32C49485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F08833-5416-8443-937F-8D93DC7A2A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1FB37D-F87F-C343-860D-FCA22166F3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EEE349-A5CB-A044-82DC-E83823B96A88}"/>
              </a:ext>
            </a:extLst>
          </p:cNvPr>
          <p:cNvSpPr>
            <a:spLocks noGrp="1"/>
          </p:cNvSpPr>
          <p:nvPr>
            <p:ph type="dt" sz="half" idx="10"/>
          </p:nvPr>
        </p:nvSpPr>
        <p:spPr/>
        <p:txBody>
          <a:bodyPr/>
          <a:lstStyle/>
          <a:p>
            <a:r>
              <a:rPr lang="en-GB"/>
              <a:t>17 June 2022</a:t>
            </a:r>
            <a:endParaRPr lang="en-US"/>
          </a:p>
        </p:txBody>
      </p:sp>
      <p:sp>
        <p:nvSpPr>
          <p:cNvPr id="6" name="Footer Placeholder 5">
            <a:extLst>
              <a:ext uri="{FF2B5EF4-FFF2-40B4-BE49-F238E27FC236}">
                <a16:creationId xmlns:a16="http://schemas.microsoft.com/office/drawing/2014/main" id="{E8766314-17ED-3C4C-ABF4-81A6B3135A1B}"/>
              </a:ext>
            </a:extLst>
          </p:cNvPr>
          <p:cNvSpPr>
            <a:spLocks noGrp="1"/>
          </p:cNvSpPr>
          <p:nvPr>
            <p:ph type="ftr" sz="quarter" idx="11"/>
          </p:nvPr>
        </p:nvSpPr>
        <p:spPr/>
        <p:txBody>
          <a:bodyPr/>
          <a:lstStyle/>
          <a:p>
            <a:r>
              <a:rPr lang="en-US"/>
              <a:t>Kelsey/WISE Community</a:t>
            </a:r>
          </a:p>
        </p:txBody>
      </p:sp>
      <p:sp>
        <p:nvSpPr>
          <p:cNvPr id="7" name="Slide Number Placeholder 6">
            <a:extLst>
              <a:ext uri="{FF2B5EF4-FFF2-40B4-BE49-F238E27FC236}">
                <a16:creationId xmlns:a16="http://schemas.microsoft.com/office/drawing/2014/main" id="{C8CBBB1E-AB55-F64E-ABD8-5B96FDE5E07C}"/>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38208773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0CDF0-6908-864D-BAE1-2DD5DC7C41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779A9B-7ED3-434A-9A4F-60233744BC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37F508-0E42-AD42-AEFB-F948185ED6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7CC4040-FDC6-D748-9770-0401A4242E72}"/>
              </a:ext>
            </a:extLst>
          </p:cNvPr>
          <p:cNvSpPr>
            <a:spLocks noGrp="1"/>
          </p:cNvSpPr>
          <p:nvPr>
            <p:ph type="dt" sz="half" idx="10"/>
          </p:nvPr>
        </p:nvSpPr>
        <p:spPr/>
        <p:txBody>
          <a:bodyPr/>
          <a:lstStyle/>
          <a:p>
            <a:r>
              <a:rPr lang="en-GB"/>
              <a:t>17 June 2022</a:t>
            </a:r>
            <a:endParaRPr lang="en-US"/>
          </a:p>
        </p:txBody>
      </p:sp>
      <p:sp>
        <p:nvSpPr>
          <p:cNvPr id="6" name="Footer Placeholder 5">
            <a:extLst>
              <a:ext uri="{FF2B5EF4-FFF2-40B4-BE49-F238E27FC236}">
                <a16:creationId xmlns:a16="http://schemas.microsoft.com/office/drawing/2014/main" id="{CE29A4BE-5A76-CD4C-BB67-553A7398C341}"/>
              </a:ext>
            </a:extLst>
          </p:cNvPr>
          <p:cNvSpPr>
            <a:spLocks noGrp="1"/>
          </p:cNvSpPr>
          <p:nvPr>
            <p:ph type="ftr" sz="quarter" idx="11"/>
          </p:nvPr>
        </p:nvSpPr>
        <p:spPr/>
        <p:txBody>
          <a:bodyPr/>
          <a:lstStyle/>
          <a:p>
            <a:r>
              <a:rPr lang="en-US"/>
              <a:t>Kelsey/WISE Community</a:t>
            </a:r>
          </a:p>
        </p:txBody>
      </p:sp>
      <p:sp>
        <p:nvSpPr>
          <p:cNvPr id="7" name="Slide Number Placeholder 6">
            <a:extLst>
              <a:ext uri="{FF2B5EF4-FFF2-40B4-BE49-F238E27FC236}">
                <a16:creationId xmlns:a16="http://schemas.microsoft.com/office/drawing/2014/main" id="{2433F84F-A6A9-CD4C-9655-11646C33315C}"/>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1244038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0884A-75CD-0B4F-B486-88DC7380D0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1A1123-6630-BE43-892B-712B0D01D4D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6C16CF-8B29-8142-BF5D-7813AD137C39}"/>
              </a:ext>
            </a:extLst>
          </p:cNvPr>
          <p:cNvSpPr>
            <a:spLocks noGrp="1"/>
          </p:cNvSpPr>
          <p:nvPr>
            <p:ph type="dt" sz="half" idx="10"/>
          </p:nvPr>
        </p:nvSpPr>
        <p:spPr/>
        <p:txBody>
          <a:bodyPr/>
          <a:lstStyle/>
          <a:p>
            <a:r>
              <a:rPr lang="en-GB"/>
              <a:t>17 June 2022</a:t>
            </a:r>
            <a:endParaRPr lang="en-US"/>
          </a:p>
        </p:txBody>
      </p:sp>
      <p:sp>
        <p:nvSpPr>
          <p:cNvPr id="5" name="Footer Placeholder 4">
            <a:extLst>
              <a:ext uri="{FF2B5EF4-FFF2-40B4-BE49-F238E27FC236}">
                <a16:creationId xmlns:a16="http://schemas.microsoft.com/office/drawing/2014/main" id="{7F50576E-3BA5-CA40-9615-5F09AFC7650F}"/>
              </a:ext>
            </a:extLst>
          </p:cNvPr>
          <p:cNvSpPr>
            <a:spLocks noGrp="1"/>
          </p:cNvSpPr>
          <p:nvPr>
            <p:ph type="ftr" sz="quarter" idx="11"/>
          </p:nvPr>
        </p:nvSpPr>
        <p:spPr/>
        <p:txBody>
          <a:bodyPr/>
          <a:lstStyle/>
          <a:p>
            <a:r>
              <a:rPr lang="en-US"/>
              <a:t>Kelsey/WISE Community</a:t>
            </a:r>
          </a:p>
        </p:txBody>
      </p:sp>
      <p:sp>
        <p:nvSpPr>
          <p:cNvPr id="6" name="Slide Number Placeholder 5">
            <a:extLst>
              <a:ext uri="{FF2B5EF4-FFF2-40B4-BE49-F238E27FC236}">
                <a16:creationId xmlns:a16="http://schemas.microsoft.com/office/drawing/2014/main" id="{73AAB1A3-0367-3F41-A11F-E059B95937ED}"/>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23960655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50537F-22B2-E444-9CE9-4A299CF1E7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82AD72-0533-1F43-9851-951372A33F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D60E97-3F70-2D47-B91A-E2A557CDB3F6}"/>
              </a:ext>
            </a:extLst>
          </p:cNvPr>
          <p:cNvSpPr>
            <a:spLocks noGrp="1"/>
          </p:cNvSpPr>
          <p:nvPr>
            <p:ph type="dt" sz="half" idx="10"/>
          </p:nvPr>
        </p:nvSpPr>
        <p:spPr/>
        <p:txBody>
          <a:bodyPr/>
          <a:lstStyle/>
          <a:p>
            <a:r>
              <a:rPr lang="en-GB"/>
              <a:t>17 June 2022</a:t>
            </a:r>
            <a:endParaRPr lang="en-US"/>
          </a:p>
        </p:txBody>
      </p:sp>
      <p:sp>
        <p:nvSpPr>
          <p:cNvPr id="5" name="Footer Placeholder 4">
            <a:extLst>
              <a:ext uri="{FF2B5EF4-FFF2-40B4-BE49-F238E27FC236}">
                <a16:creationId xmlns:a16="http://schemas.microsoft.com/office/drawing/2014/main" id="{C0983499-5756-8D4B-A707-9DB142F2C078}"/>
              </a:ext>
            </a:extLst>
          </p:cNvPr>
          <p:cNvSpPr>
            <a:spLocks noGrp="1"/>
          </p:cNvSpPr>
          <p:nvPr>
            <p:ph type="ftr" sz="quarter" idx="11"/>
          </p:nvPr>
        </p:nvSpPr>
        <p:spPr/>
        <p:txBody>
          <a:bodyPr/>
          <a:lstStyle/>
          <a:p>
            <a:r>
              <a:rPr lang="en-US"/>
              <a:t>Kelsey/WISE Community</a:t>
            </a:r>
          </a:p>
        </p:txBody>
      </p:sp>
      <p:sp>
        <p:nvSpPr>
          <p:cNvPr id="6" name="Slide Number Placeholder 5">
            <a:extLst>
              <a:ext uri="{FF2B5EF4-FFF2-40B4-BE49-F238E27FC236}">
                <a16:creationId xmlns:a16="http://schemas.microsoft.com/office/drawing/2014/main" id="{FA4BF2A8-9BAC-F040-938F-D5744715B359}"/>
              </a:ext>
            </a:extLst>
          </p:cNvPr>
          <p:cNvSpPr>
            <a:spLocks noGrp="1"/>
          </p:cNvSpPr>
          <p:nvPr>
            <p:ph type="sldNum" sz="quarter" idx="12"/>
          </p:nvPr>
        </p:nvSpPr>
        <p:spPr/>
        <p:txBody>
          <a:bodyPr/>
          <a:lstStyle/>
          <a:p>
            <a:fld id="{01461220-1F66-BC41-8485-D0DBAB7425DB}" type="slidenum">
              <a:rPr lang="en-US" smtClean="0"/>
              <a:t>‹#›</a:t>
            </a:fld>
            <a:endParaRPr lang="en-US"/>
          </a:p>
        </p:txBody>
      </p:sp>
    </p:spTree>
    <p:extLst>
      <p:ext uri="{BB962C8B-B14F-4D97-AF65-F5344CB8AC3E}">
        <p14:creationId xmlns:p14="http://schemas.microsoft.com/office/powerpoint/2010/main" val="28893684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userDrawn="1"/>
        </p:nvSpPr>
        <p:spPr>
          <a:xfrm>
            <a:off x="9111715" y="2590078"/>
            <a:ext cx="3077109" cy="16603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dirty="0"/>
              <a:t>Click to edit Master title style</a:t>
            </a:r>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GB"/>
              <a:t>17 June 2022</a:t>
            </a:r>
            <a:endParaRPr lang="en-US" dirty="0"/>
          </a:p>
        </p:txBody>
      </p:sp>
      <p:sp>
        <p:nvSpPr>
          <p:cNvPr id="5" name="Footer Placeholder 4"/>
          <p:cNvSpPr>
            <a:spLocks noGrp="1"/>
          </p:cNvSpPr>
          <p:nvPr>
            <p:ph type="ftr" sz="quarter" idx="11"/>
          </p:nvPr>
        </p:nvSpPr>
        <p:spPr/>
        <p:txBody>
          <a:bodyPr/>
          <a:lstStyle/>
          <a:p>
            <a:r>
              <a:rPr lang="en-US"/>
              <a:t>Kelsey/WISE Community</a:t>
            </a:r>
            <a:endParaRPr lang="en-US" dirty="0"/>
          </a:p>
        </p:txBody>
      </p:sp>
      <p:pic>
        <p:nvPicPr>
          <p:cNvPr id="11" name="Picture 10"/>
          <p:cNvPicPr>
            <a:picLocks noChangeAspect="1"/>
          </p:cNvPicPr>
          <p:nvPr userDrawn="1"/>
        </p:nvPicPr>
        <p:blipFill>
          <a:blip r:embed="rId4"/>
          <a:stretch>
            <a:fillRect/>
          </a:stretch>
        </p:blipFill>
        <p:spPr>
          <a:xfrm>
            <a:off x="9679715" y="2591341"/>
            <a:ext cx="2077039" cy="162121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GB"/>
              <a:t>17 June 2022</a:t>
            </a:r>
            <a:endParaRPr lang="en-US" dirty="0"/>
          </a:p>
        </p:txBody>
      </p:sp>
      <p:sp>
        <p:nvSpPr>
          <p:cNvPr id="6" name="Footer Placeholder 5"/>
          <p:cNvSpPr>
            <a:spLocks noGrp="1"/>
          </p:cNvSpPr>
          <p:nvPr>
            <p:ph type="ftr" sz="quarter" idx="11"/>
          </p:nvPr>
        </p:nvSpPr>
        <p:spPr/>
        <p:txBody>
          <a:bodyPr/>
          <a:lstStyle/>
          <a:p>
            <a:r>
              <a:rPr lang="en-US"/>
              <a:t>Kelsey/WISE Community</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2" name="Picture 11"/>
          <p:cNvPicPr>
            <a:picLocks noChangeAspect="1"/>
          </p:cNvPicPr>
          <p:nvPr userDrawn="1"/>
        </p:nvPicPr>
        <p:blipFill>
          <a:blip r:embed="rId4"/>
          <a:stretch>
            <a:fillRect/>
          </a:stretch>
        </p:blipFill>
        <p:spPr>
          <a:xfrm>
            <a:off x="10750078" y="753228"/>
            <a:ext cx="1441922" cy="112548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GB"/>
              <a:t>17 June 2022</a:t>
            </a:r>
            <a:endParaRPr lang="en-US" dirty="0"/>
          </a:p>
        </p:txBody>
      </p:sp>
      <p:sp>
        <p:nvSpPr>
          <p:cNvPr id="8" name="Footer Placeholder 7"/>
          <p:cNvSpPr>
            <a:spLocks noGrp="1"/>
          </p:cNvSpPr>
          <p:nvPr>
            <p:ph type="ftr" sz="quarter" idx="11"/>
          </p:nvPr>
        </p:nvSpPr>
        <p:spPr/>
        <p:txBody>
          <a:bodyPr/>
          <a:lstStyle/>
          <a:p>
            <a:r>
              <a:rPr lang="en-US"/>
              <a:t>Kelsey/WISE Community</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p:cNvPicPr>
            <a:picLocks noChangeAspect="1"/>
          </p:cNvPicPr>
          <p:nvPr userDrawn="1"/>
        </p:nvPicPr>
        <p:blipFill>
          <a:blip r:embed="rId4"/>
          <a:stretch>
            <a:fillRect/>
          </a:stretch>
        </p:blipFill>
        <p:spPr>
          <a:xfrm>
            <a:off x="10750078" y="772766"/>
            <a:ext cx="1441922" cy="112548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GB"/>
              <a:t>17 June 2022</a:t>
            </a:r>
            <a:endParaRPr lang="en-US" dirty="0"/>
          </a:p>
        </p:txBody>
      </p:sp>
      <p:sp>
        <p:nvSpPr>
          <p:cNvPr id="4" name="Footer Placeholder 3"/>
          <p:cNvSpPr>
            <a:spLocks noGrp="1"/>
          </p:cNvSpPr>
          <p:nvPr>
            <p:ph type="ftr" sz="quarter" idx="11"/>
          </p:nvPr>
        </p:nvSpPr>
        <p:spPr/>
        <p:txBody>
          <a:bodyPr/>
          <a:lstStyle/>
          <a:p>
            <a:r>
              <a:rPr lang="en-US"/>
              <a:t>Kelsey/WISE Community</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0" name="Picture 9"/>
          <p:cNvPicPr>
            <a:picLocks noChangeAspect="1"/>
          </p:cNvPicPr>
          <p:nvPr userDrawn="1"/>
        </p:nvPicPr>
        <p:blipFill>
          <a:blip r:embed="rId4"/>
          <a:stretch>
            <a:fillRect/>
          </a:stretch>
        </p:blipFill>
        <p:spPr>
          <a:xfrm>
            <a:off x="10750078" y="753228"/>
            <a:ext cx="1441922" cy="112548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r>
              <a:rPr lang="en-GB"/>
              <a:t>17 June 2022</a:t>
            </a:r>
            <a:endParaRPr lang="en-US" dirty="0"/>
          </a:p>
        </p:txBody>
      </p:sp>
      <p:sp>
        <p:nvSpPr>
          <p:cNvPr id="3" name="Footer Placeholder 2"/>
          <p:cNvSpPr>
            <a:spLocks noGrp="1"/>
          </p:cNvSpPr>
          <p:nvPr>
            <p:ph type="ftr" sz="quarter" idx="11"/>
          </p:nvPr>
        </p:nvSpPr>
        <p:spPr/>
        <p:txBody>
          <a:bodyPr/>
          <a:lstStyle/>
          <a:p>
            <a:r>
              <a:rPr lang="en-US"/>
              <a:t>Kelsey/WISE Community</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pic>
        <p:nvPicPr>
          <p:cNvPr id="7" name="Picture 6"/>
          <p:cNvPicPr>
            <a:picLocks noChangeAspect="1"/>
          </p:cNvPicPr>
          <p:nvPr userDrawn="1"/>
        </p:nvPicPr>
        <p:blipFill>
          <a:blip r:embed="rId3"/>
          <a:stretch>
            <a:fillRect/>
          </a:stretch>
        </p:blipFill>
        <p:spPr>
          <a:xfrm>
            <a:off x="10750078" y="753228"/>
            <a:ext cx="1441922" cy="112548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17 June 2022</a:t>
            </a:r>
            <a:endParaRPr lang="en-US" dirty="0"/>
          </a:p>
        </p:txBody>
      </p:sp>
      <p:sp>
        <p:nvSpPr>
          <p:cNvPr id="6" name="Footer Placeholder 5"/>
          <p:cNvSpPr>
            <a:spLocks noGrp="1"/>
          </p:cNvSpPr>
          <p:nvPr>
            <p:ph type="ftr" sz="quarter" idx="11"/>
          </p:nvPr>
        </p:nvSpPr>
        <p:spPr/>
        <p:txBody>
          <a:bodyPr/>
          <a:lstStyle/>
          <a:p>
            <a:r>
              <a:rPr lang="en-US"/>
              <a:t>Kelsey/WISE Community</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2" name="Picture 11"/>
          <p:cNvPicPr>
            <a:picLocks noChangeAspect="1"/>
          </p:cNvPicPr>
          <p:nvPr userDrawn="1"/>
        </p:nvPicPr>
        <p:blipFill>
          <a:blip r:embed="rId4"/>
          <a:stretch>
            <a:fillRect/>
          </a:stretch>
        </p:blipFill>
        <p:spPr>
          <a:xfrm>
            <a:off x="10750078" y="753228"/>
            <a:ext cx="1441922" cy="112548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17 June 2022</a:t>
            </a:r>
            <a:endParaRPr lang="en-US" dirty="0"/>
          </a:p>
        </p:txBody>
      </p:sp>
      <p:sp>
        <p:nvSpPr>
          <p:cNvPr id="6" name="Footer Placeholder 5"/>
          <p:cNvSpPr>
            <a:spLocks noGrp="1"/>
          </p:cNvSpPr>
          <p:nvPr>
            <p:ph type="ftr" sz="quarter" idx="11"/>
          </p:nvPr>
        </p:nvSpPr>
        <p:spPr/>
        <p:txBody>
          <a:bodyPr/>
          <a:lstStyle/>
          <a:p>
            <a:r>
              <a:rPr lang="en-US"/>
              <a:t>Kelsey/WISE Community</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2" name="Picture 11"/>
          <p:cNvPicPr>
            <a:picLocks noChangeAspect="1"/>
          </p:cNvPicPr>
          <p:nvPr userDrawn="1"/>
        </p:nvPicPr>
        <p:blipFill>
          <a:blip r:embed="rId4"/>
          <a:stretch>
            <a:fillRect/>
          </a:stretch>
        </p:blipFill>
        <p:spPr>
          <a:xfrm>
            <a:off x="10750078" y="753228"/>
            <a:ext cx="1441922" cy="112548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100000">
              <a:schemeClr val="bg1"/>
            </a:gs>
            <a:gs pos="58000">
              <a:schemeClr val="accent6"/>
            </a:gs>
          </a:gsLst>
          <a:path path="circle">
            <a:fillToRect r="100000" b="100000"/>
          </a:path>
          <a:tileRect l="-100000" t="-100000"/>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userDrawn="1"/>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Titelstijl van model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r>
              <a:rPr lang="en-GB"/>
              <a:t>17 June 2022</a:t>
            </a:r>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a:t>Kelsey/WISE Community</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212991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5D35B-A712-9A48-B48E-625F801758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F52E5A-A1F9-E74E-BD10-A44E71ACBF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2054BE-58DF-024A-86FF-0534722FE6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a:t>17 June 2022</a:t>
            </a:r>
            <a:endParaRPr lang="en-US"/>
          </a:p>
        </p:txBody>
      </p:sp>
      <p:sp>
        <p:nvSpPr>
          <p:cNvPr id="5" name="Footer Placeholder 4">
            <a:extLst>
              <a:ext uri="{FF2B5EF4-FFF2-40B4-BE49-F238E27FC236}">
                <a16:creationId xmlns:a16="http://schemas.microsoft.com/office/drawing/2014/main" id="{19E1904A-830F-0D40-9748-386CA5A6D7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Kelsey/WISE Community</a:t>
            </a:r>
          </a:p>
        </p:txBody>
      </p:sp>
      <p:sp>
        <p:nvSpPr>
          <p:cNvPr id="6" name="Slide Number Placeholder 5">
            <a:extLst>
              <a:ext uri="{FF2B5EF4-FFF2-40B4-BE49-F238E27FC236}">
                <a16:creationId xmlns:a16="http://schemas.microsoft.com/office/drawing/2014/main" id="{14956D76-333C-6640-A71A-3F0E4F3FEA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61220-1F66-BC41-8485-D0DBAB7425DB}" type="slidenum">
              <a:rPr lang="en-US" smtClean="0"/>
              <a:t>‹#›</a:t>
            </a:fld>
            <a:endParaRPr lang="en-US"/>
          </a:p>
        </p:txBody>
      </p:sp>
    </p:spTree>
    <p:extLst>
      <p:ext uri="{BB962C8B-B14F-4D97-AF65-F5344CB8AC3E}">
        <p14:creationId xmlns:p14="http://schemas.microsoft.com/office/powerpoint/2010/main" val="125293166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100000">
              <a:schemeClr val="bg1"/>
            </a:gs>
            <a:gs pos="58000">
              <a:schemeClr val="accent6"/>
            </a:gs>
          </a:gsLst>
          <a:path path="circle">
            <a:fillToRect r="100000" b="100000"/>
          </a:path>
          <a:tileRect l="-100000" t="-100000"/>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userDrawn="1"/>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Titelstijl van model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r>
              <a:rPr lang="en-GB"/>
              <a:t>17 June 2022</a:t>
            </a:r>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a:t>Kelsey/WISE Community</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34" r:id="rId1"/>
  </p:sldLayoutIdLst>
  <p:hf hdr="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ise-community.org/" TargetMode="External"/><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7.jpg"/><Relationship Id="rId7" Type="http://schemas.openxmlformats.org/officeDocument/2006/relationships/image" Target="../media/image21.jpg"/><Relationship Id="rId2" Type="http://schemas.openxmlformats.org/officeDocument/2006/relationships/hyperlink" Target="https://indico.geant.org/event/1/contributions/23/attachments/23/119/20220615-EnCo_Kremers_Short.TNC22-final.pptx" TargetMode="Externa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gif"/><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0322" y="2699922"/>
            <a:ext cx="8144134" cy="1466818"/>
          </a:xfrm>
        </p:spPr>
        <p:txBody>
          <a:bodyPr/>
          <a:lstStyle/>
          <a:p>
            <a:pPr algn="ctr"/>
            <a:br>
              <a:rPr lang="en-GB" b="1" dirty="0"/>
            </a:br>
            <a:r>
              <a:rPr lang="en-GB" sz="3200" b="1" dirty="0">
                <a:solidFill>
                  <a:srgbClr val="FF0000"/>
                </a:solidFill>
              </a:rPr>
              <a:t>WISE Community Meeting</a:t>
            </a:r>
            <a:br>
              <a:rPr lang="nl-NL" dirty="0"/>
            </a:br>
            <a:r>
              <a:rPr lang="nl-NL" sz="2400" dirty="0"/>
              <a:t>David Kelsey </a:t>
            </a:r>
            <a:r>
              <a:rPr lang="nl-NL" sz="2000" dirty="0"/>
              <a:t>(STFC-RAL, UK Research and Innovation)</a:t>
            </a:r>
            <a:br>
              <a:rPr lang="nl-NL" sz="2000" dirty="0"/>
            </a:br>
            <a:r>
              <a:rPr lang="nl-NL" sz="2000" dirty="0"/>
              <a:t>Security Day at TNC22, Trieste, </a:t>
            </a:r>
            <a:r>
              <a:rPr lang="nl-NL" sz="1800" dirty="0"/>
              <a:t>17June 2022</a:t>
            </a:r>
            <a:endParaRPr lang="nl-NL" sz="7200" dirty="0"/>
          </a:p>
        </p:txBody>
      </p:sp>
      <p:sp>
        <p:nvSpPr>
          <p:cNvPr id="3" name="Ondertitel 2"/>
          <p:cNvSpPr>
            <a:spLocks noGrp="1"/>
          </p:cNvSpPr>
          <p:nvPr>
            <p:ph type="subTitle" idx="1"/>
          </p:nvPr>
        </p:nvSpPr>
        <p:spPr>
          <a:xfrm>
            <a:off x="680322" y="4394039"/>
            <a:ext cx="8144134" cy="1622448"/>
          </a:xfrm>
        </p:spPr>
        <p:txBody>
          <a:bodyPr>
            <a:normAutofit/>
          </a:bodyPr>
          <a:lstStyle/>
          <a:p>
            <a:endParaRPr lang="nl-NL" dirty="0"/>
          </a:p>
          <a:p>
            <a:endParaRPr lang="nl-NL" dirty="0"/>
          </a:p>
          <a:p>
            <a:endParaRPr lang="nl-NL" dirty="0"/>
          </a:p>
          <a:p>
            <a:endParaRPr lang="nl-NL" dirty="0"/>
          </a:p>
          <a:p>
            <a:endParaRPr lang="nl-NL" dirty="0"/>
          </a:p>
          <a:p>
            <a:endParaRPr lang="nl-NL" dirty="0"/>
          </a:p>
        </p:txBody>
      </p:sp>
      <p:sp>
        <p:nvSpPr>
          <p:cNvPr id="8" name="Rectangle 7">
            <a:extLst>
              <a:ext uri="{FF2B5EF4-FFF2-40B4-BE49-F238E27FC236}">
                <a16:creationId xmlns:a16="http://schemas.microsoft.com/office/drawing/2014/main" id="{94833F41-3032-2E41-89B7-FBBD77BBDE12}"/>
              </a:ext>
            </a:extLst>
          </p:cNvPr>
          <p:cNvSpPr/>
          <p:nvPr/>
        </p:nvSpPr>
        <p:spPr>
          <a:xfrm>
            <a:off x="570633" y="4727649"/>
            <a:ext cx="5227537" cy="646331"/>
          </a:xfrm>
          <a:prstGeom prst="rect">
            <a:avLst/>
          </a:prstGeom>
          <a:solidFill>
            <a:schemeClr val="bg1"/>
          </a:solidFill>
          <a:ln>
            <a:solidFill>
              <a:srgbClr val="0C3959"/>
            </a:solidFill>
          </a:ln>
        </p:spPr>
        <p:txBody>
          <a:bodyPr wrap="square">
            <a:spAutoFit/>
          </a:bodyPr>
          <a:lstStyle/>
          <a:p>
            <a:r>
              <a:rPr lang="en-GB" i="1" dirty="0">
                <a:solidFill>
                  <a:schemeClr val="tx1">
                    <a:lumMod val="75000"/>
                    <a:lumOff val="25000"/>
                  </a:schemeClr>
                </a:solidFill>
              </a:rPr>
              <a:t>In collaboration with and co-supported by </a:t>
            </a:r>
            <a:br>
              <a:rPr lang="en-GB" i="1" dirty="0">
                <a:solidFill>
                  <a:schemeClr val="tx1">
                    <a:lumMod val="75000"/>
                    <a:lumOff val="25000"/>
                  </a:schemeClr>
                </a:solidFill>
              </a:rPr>
            </a:br>
            <a:r>
              <a:rPr lang="en-GB" i="1" dirty="0">
                <a:solidFill>
                  <a:schemeClr val="tx1">
                    <a:lumMod val="75000"/>
                    <a:lumOff val="25000"/>
                  </a:schemeClr>
                </a:solidFill>
              </a:rPr>
              <a:t>EU H2020 GN4-3, EOSC Future &amp; EGI-ACE</a:t>
            </a:r>
          </a:p>
        </p:txBody>
      </p:sp>
      <p:sp>
        <p:nvSpPr>
          <p:cNvPr id="4" name="TextBox 3">
            <a:extLst>
              <a:ext uri="{FF2B5EF4-FFF2-40B4-BE49-F238E27FC236}">
                <a16:creationId xmlns:a16="http://schemas.microsoft.com/office/drawing/2014/main" id="{9DAF5AB0-FC4E-4791-94DD-6E2EC319EB89}"/>
              </a:ext>
            </a:extLst>
          </p:cNvPr>
          <p:cNvSpPr txBox="1"/>
          <p:nvPr/>
        </p:nvSpPr>
        <p:spPr>
          <a:xfrm>
            <a:off x="6585847" y="5776920"/>
            <a:ext cx="5227537" cy="523220"/>
          </a:xfrm>
          <a:prstGeom prst="rect">
            <a:avLst/>
          </a:prstGeom>
          <a:noFill/>
        </p:spPr>
        <p:txBody>
          <a:bodyPr wrap="square" rtlCol="0">
            <a:spAutoFit/>
          </a:bodyPr>
          <a:lstStyle/>
          <a:p>
            <a:r>
              <a:rPr lang="en-US" sz="2800" i="1" dirty="0">
                <a:hlinkClick r:id="rId3"/>
              </a:rPr>
              <a:t>https://wise-community.org</a:t>
            </a:r>
            <a:endParaRPr lang="en-GB" sz="2800" i="1" dirty="0"/>
          </a:p>
        </p:txBody>
      </p:sp>
      <p:sp>
        <p:nvSpPr>
          <p:cNvPr id="5" name="TextBox 4">
            <a:extLst>
              <a:ext uri="{FF2B5EF4-FFF2-40B4-BE49-F238E27FC236}">
                <a16:creationId xmlns:a16="http://schemas.microsoft.com/office/drawing/2014/main" id="{400F53DC-70C7-4032-8C76-E07882338105}"/>
              </a:ext>
            </a:extLst>
          </p:cNvPr>
          <p:cNvSpPr txBox="1"/>
          <p:nvPr/>
        </p:nvSpPr>
        <p:spPr>
          <a:xfrm>
            <a:off x="137656" y="288955"/>
            <a:ext cx="10776150" cy="523220"/>
          </a:xfrm>
          <a:prstGeom prst="rect">
            <a:avLst/>
          </a:prstGeom>
          <a:noFill/>
        </p:spPr>
        <p:txBody>
          <a:bodyPr wrap="square" rtlCol="0">
            <a:spAutoFit/>
          </a:bodyPr>
          <a:lstStyle/>
          <a:p>
            <a:r>
              <a:rPr lang="en-US" sz="2800" i="1" dirty="0">
                <a:solidFill>
                  <a:srgbClr val="FFC000"/>
                </a:solidFill>
              </a:rPr>
              <a:t>W</a:t>
            </a:r>
            <a:r>
              <a:rPr lang="en-US" sz="2800" i="1" dirty="0">
                <a:solidFill>
                  <a:srgbClr val="FF0000"/>
                </a:solidFill>
              </a:rPr>
              <a:t>ise </a:t>
            </a:r>
            <a:r>
              <a:rPr lang="en-US" sz="2800" i="1" dirty="0">
                <a:solidFill>
                  <a:srgbClr val="FFC000"/>
                </a:solidFill>
              </a:rPr>
              <a:t>I</a:t>
            </a:r>
            <a:r>
              <a:rPr lang="en-US" sz="2800" i="1" dirty="0">
                <a:solidFill>
                  <a:srgbClr val="FF0000"/>
                </a:solidFill>
              </a:rPr>
              <a:t>nformation </a:t>
            </a:r>
            <a:r>
              <a:rPr lang="en-US" sz="2800" i="1" dirty="0">
                <a:solidFill>
                  <a:srgbClr val="FFC000"/>
                </a:solidFill>
              </a:rPr>
              <a:t>S</a:t>
            </a:r>
            <a:r>
              <a:rPr lang="en-US" sz="2800" i="1" dirty="0">
                <a:solidFill>
                  <a:srgbClr val="FF0000"/>
                </a:solidFill>
              </a:rPr>
              <a:t>ecurity for collaborating </a:t>
            </a:r>
            <a:r>
              <a:rPr lang="en-US" sz="2800" i="1" dirty="0">
                <a:solidFill>
                  <a:srgbClr val="FFC000"/>
                </a:solidFill>
              </a:rPr>
              <a:t>e</a:t>
            </a:r>
            <a:r>
              <a:rPr lang="en-US" sz="2800" i="1" dirty="0">
                <a:solidFill>
                  <a:srgbClr val="FF0000"/>
                </a:solidFill>
              </a:rPr>
              <a:t>-Infrastructures</a:t>
            </a:r>
            <a:endParaRPr lang="en-GB" sz="2800" i="1" dirty="0">
              <a:solidFill>
                <a:srgbClr val="FF0000"/>
              </a:solidFill>
            </a:endParaRPr>
          </a:p>
        </p:txBody>
      </p:sp>
    </p:spTree>
    <p:extLst>
      <p:ext uri="{BB962C8B-B14F-4D97-AF65-F5344CB8AC3E}">
        <p14:creationId xmlns:p14="http://schemas.microsoft.com/office/powerpoint/2010/main" val="1407781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F2C146-7A2D-8C4C-83D1-25E173765D7A}"/>
              </a:ext>
            </a:extLst>
          </p:cNvPr>
          <p:cNvSpPr>
            <a:spLocks noGrp="1"/>
          </p:cNvSpPr>
          <p:nvPr>
            <p:ph type="title"/>
          </p:nvPr>
        </p:nvSpPr>
        <p:spPr>
          <a:xfrm>
            <a:off x="680323" y="753228"/>
            <a:ext cx="9613857" cy="1080938"/>
          </a:xfrm>
        </p:spPr>
        <p:txBody>
          <a:bodyPr anchor="ctr">
            <a:normAutofit/>
          </a:bodyPr>
          <a:lstStyle/>
          <a:p>
            <a:r>
              <a:rPr lang="en-US" dirty="0"/>
              <a:t>WISE Community – recent history</a:t>
            </a:r>
          </a:p>
        </p:txBody>
      </p:sp>
      <p:pic>
        <p:nvPicPr>
          <p:cNvPr id="8" name="Picture 7" descr="A group of people standing in front of a crowd posing for the camera&#10;&#10;Description automatically generated">
            <a:extLst>
              <a:ext uri="{FF2B5EF4-FFF2-40B4-BE49-F238E27FC236}">
                <a16:creationId xmlns:a16="http://schemas.microsoft.com/office/drawing/2014/main" id="{315F4A6F-FC90-4F2A-BA4B-9ABA3CF5B511}"/>
              </a:ext>
            </a:extLst>
          </p:cNvPr>
          <p:cNvPicPr>
            <a:picLocks noChangeAspect="1"/>
          </p:cNvPicPr>
          <p:nvPr/>
        </p:nvPicPr>
        <p:blipFill>
          <a:blip r:embed="rId2"/>
          <a:stretch>
            <a:fillRect/>
          </a:stretch>
        </p:blipFill>
        <p:spPr>
          <a:xfrm>
            <a:off x="5784859" y="2416859"/>
            <a:ext cx="6275444" cy="2243470"/>
          </a:xfrm>
          <a:prstGeom prst="rect">
            <a:avLst/>
          </a:prstGeom>
          <a:noFill/>
          <a:ln>
            <a:noFill/>
          </a:ln>
          <a:effectLst>
            <a:outerShdw blurRad="76200" dist="63500" dir="5040000" algn="tl" rotWithShape="0">
              <a:srgbClr val="000000">
                <a:alpha val="41000"/>
              </a:srgbClr>
            </a:outerShdw>
          </a:effectLst>
        </p:spPr>
      </p:pic>
      <p:sp>
        <p:nvSpPr>
          <p:cNvPr id="4" name="Content Placeholder 3">
            <a:extLst>
              <a:ext uri="{FF2B5EF4-FFF2-40B4-BE49-F238E27FC236}">
                <a16:creationId xmlns:a16="http://schemas.microsoft.com/office/drawing/2014/main" id="{CE6E87A3-5A4B-3D43-B660-798FAC1FF925}"/>
              </a:ext>
            </a:extLst>
          </p:cNvPr>
          <p:cNvSpPr>
            <a:spLocks noGrp="1"/>
          </p:cNvSpPr>
          <p:nvPr>
            <p:ph type="body" sz="half" idx="2"/>
          </p:nvPr>
        </p:nvSpPr>
        <p:spPr>
          <a:xfrm>
            <a:off x="680322" y="2336873"/>
            <a:ext cx="5125673" cy="3599315"/>
          </a:xfrm>
        </p:spPr>
        <p:txBody>
          <a:bodyPr anchor="ctr">
            <a:normAutofit/>
          </a:bodyPr>
          <a:lstStyle/>
          <a:p>
            <a:pPr marL="342900" indent="-342900">
              <a:buFont typeface="Arial" panose="020B0604020202020204" pitchFamily="34" charset="0"/>
              <a:buChar char="•"/>
            </a:pPr>
            <a:r>
              <a:rPr lang="en-US" sz="2000" dirty="0"/>
              <a:t>Last met in person at the NSF Cybersecurity Summit 2019</a:t>
            </a:r>
          </a:p>
          <a:p>
            <a:pPr marL="285750" indent="-285750">
              <a:buFont typeface="Arial" panose="020B0604020202020204" pitchFamily="34" charset="0"/>
              <a:buChar char="•"/>
            </a:pPr>
            <a:r>
              <a:rPr lang="en-US" sz="2000" dirty="0"/>
              <a:t>Community members come from </a:t>
            </a:r>
            <a:br>
              <a:rPr lang="en-US" sz="2000" dirty="0"/>
            </a:br>
            <a:r>
              <a:rPr lang="en-US" sz="2000" dirty="0"/>
              <a:t>e-Infrastructures across the world</a:t>
            </a:r>
          </a:p>
          <a:p>
            <a:pPr marL="742950" lvl="1" indent="-285750">
              <a:buFont typeface="Arial" panose="020B0604020202020204" pitchFamily="34" charset="0"/>
              <a:buChar char="•"/>
            </a:pPr>
            <a:r>
              <a:rPr lang="en-US" sz="1800" dirty="0"/>
              <a:t>Governed by a steering committee</a:t>
            </a:r>
          </a:p>
          <a:p>
            <a:pPr marL="285750" indent="-285750">
              <a:buFont typeface="Arial" panose="020B0604020202020204" pitchFamily="34" charset="0"/>
              <a:buChar char="•"/>
            </a:pPr>
            <a:r>
              <a:rPr lang="en-US" sz="2000" dirty="0"/>
              <a:t>Two per year virtual meetings in 2020 and in 2021</a:t>
            </a:r>
          </a:p>
          <a:p>
            <a:pPr marL="285750" indent="-285750">
              <a:buFont typeface="Arial" panose="020B0604020202020204" pitchFamily="34" charset="0"/>
              <a:buChar char="•"/>
            </a:pPr>
            <a:r>
              <a:rPr lang="en-US" sz="2000" dirty="0"/>
              <a:t>Meetings in 2022</a:t>
            </a:r>
          </a:p>
          <a:p>
            <a:pPr marL="742950" lvl="1" indent="-285750">
              <a:buFont typeface="Arial" panose="020B0604020202020204" pitchFamily="34" charset="0"/>
              <a:buChar char="•"/>
            </a:pPr>
            <a:r>
              <a:rPr lang="en-US" sz="2000" dirty="0"/>
              <a:t>21 April (virtual)</a:t>
            </a:r>
          </a:p>
          <a:p>
            <a:pPr marL="742950" lvl="1" indent="-285750">
              <a:buFont typeface="Arial" panose="020B0604020202020204" pitchFamily="34" charset="0"/>
              <a:buChar char="•"/>
            </a:pPr>
            <a:r>
              <a:rPr lang="en-US" sz="2000" dirty="0"/>
              <a:t>Autumn/Fall 2022 (Where?)</a:t>
            </a:r>
          </a:p>
        </p:txBody>
      </p:sp>
      <p:sp>
        <p:nvSpPr>
          <p:cNvPr id="5" name="Date Placeholder 4">
            <a:extLst>
              <a:ext uri="{FF2B5EF4-FFF2-40B4-BE49-F238E27FC236}">
                <a16:creationId xmlns:a16="http://schemas.microsoft.com/office/drawing/2014/main" id="{1E8CA696-FE87-074D-8C97-75B2204C9DE8}"/>
              </a:ext>
            </a:extLst>
          </p:cNvPr>
          <p:cNvSpPr>
            <a:spLocks noGrp="1"/>
          </p:cNvSpPr>
          <p:nvPr>
            <p:ph type="dt" sz="half" idx="10"/>
          </p:nvPr>
        </p:nvSpPr>
        <p:spPr>
          <a:xfrm>
            <a:off x="7550981" y="5936187"/>
            <a:ext cx="2743200" cy="365125"/>
          </a:xfrm>
        </p:spPr>
        <p:txBody>
          <a:bodyPr anchor="ctr">
            <a:normAutofit/>
          </a:bodyPr>
          <a:lstStyle/>
          <a:p>
            <a:pPr>
              <a:spcAft>
                <a:spcPts val="600"/>
              </a:spcAft>
            </a:pPr>
            <a:r>
              <a:rPr lang="en-GB"/>
              <a:t>17 June 2022</a:t>
            </a:r>
            <a:endParaRPr lang="en-US"/>
          </a:p>
        </p:txBody>
      </p:sp>
      <p:sp>
        <p:nvSpPr>
          <p:cNvPr id="6" name="Footer Placeholder 5">
            <a:extLst>
              <a:ext uri="{FF2B5EF4-FFF2-40B4-BE49-F238E27FC236}">
                <a16:creationId xmlns:a16="http://schemas.microsoft.com/office/drawing/2014/main" id="{54E93635-F609-1C48-BFFA-A66DF5943C8A}"/>
              </a:ext>
            </a:extLst>
          </p:cNvPr>
          <p:cNvSpPr>
            <a:spLocks noGrp="1"/>
          </p:cNvSpPr>
          <p:nvPr>
            <p:ph type="ftr" sz="quarter" idx="11"/>
          </p:nvPr>
        </p:nvSpPr>
        <p:spPr>
          <a:xfrm>
            <a:off x="680321" y="5936188"/>
            <a:ext cx="6870660" cy="365125"/>
          </a:xfrm>
        </p:spPr>
        <p:txBody>
          <a:bodyPr anchor="ctr">
            <a:normAutofit/>
          </a:bodyPr>
          <a:lstStyle/>
          <a:p>
            <a:pPr>
              <a:spcAft>
                <a:spcPts val="600"/>
              </a:spcAft>
            </a:pPr>
            <a:r>
              <a:rPr lang="en-US" dirty="0"/>
              <a:t>Kelsey/WISE Community</a:t>
            </a:r>
          </a:p>
        </p:txBody>
      </p:sp>
      <p:sp>
        <p:nvSpPr>
          <p:cNvPr id="2" name="Slide Number Placeholder 1">
            <a:extLst>
              <a:ext uri="{FF2B5EF4-FFF2-40B4-BE49-F238E27FC236}">
                <a16:creationId xmlns:a16="http://schemas.microsoft.com/office/drawing/2014/main" id="{AA97DC1D-144E-A649-B7DC-1AFB27D5279A}"/>
              </a:ext>
            </a:extLst>
          </p:cNvPr>
          <p:cNvSpPr>
            <a:spLocks noGrp="1"/>
          </p:cNvSpPr>
          <p:nvPr>
            <p:ph type="sldNum" sz="quarter" idx="12"/>
          </p:nvPr>
        </p:nvSpPr>
        <p:spPr>
          <a:xfrm>
            <a:off x="10729455" y="753227"/>
            <a:ext cx="1154151" cy="1090789"/>
          </a:xfrm>
        </p:spPr>
        <p:txBody>
          <a:bodyPr anchor="ctr">
            <a:normAutofit/>
          </a:bodyPr>
          <a:lstStyle/>
          <a:p>
            <a:pPr>
              <a:spcAft>
                <a:spcPts val="600"/>
              </a:spcAft>
            </a:pPr>
            <a:fld id="{6D22F896-40B5-4ADD-8801-0D06FADFA095}" type="slidenum">
              <a:rPr lang="en-US" smtClean="0"/>
              <a:pPr>
                <a:spcAft>
                  <a:spcPts val="600"/>
                </a:spcAft>
              </a:pPr>
              <a:t>2</a:t>
            </a:fld>
            <a:endParaRPr lang="en-US"/>
          </a:p>
        </p:txBody>
      </p:sp>
      <p:sp>
        <p:nvSpPr>
          <p:cNvPr id="7" name="TextBox 6"/>
          <p:cNvSpPr txBox="1"/>
          <p:nvPr/>
        </p:nvSpPr>
        <p:spPr>
          <a:xfrm>
            <a:off x="6060558" y="4900157"/>
            <a:ext cx="5699051" cy="646331"/>
          </a:xfrm>
          <a:prstGeom prst="rect">
            <a:avLst/>
          </a:prstGeom>
          <a:noFill/>
        </p:spPr>
        <p:txBody>
          <a:bodyPr wrap="square" rtlCol="0">
            <a:spAutoFit/>
          </a:bodyPr>
          <a:lstStyle/>
          <a:p>
            <a:r>
              <a:rPr lang="en-GB" i="1" dirty="0">
                <a:solidFill>
                  <a:srgbClr val="FF0000"/>
                </a:solidFill>
              </a:rPr>
              <a:t>NSF Cybersecurity Summit Oct 2019 (San Diego CA)</a:t>
            </a:r>
            <a:br>
              <a:rPr lang="en-GB" i="1" dirty="0">
                <a:solidFill>
                  <a:srgbClr val="FF0000"/>
                </a:solidFill>
              </a:rPr>
            </a:br>
            <a:r>
              <a:rPr lang="en-GB" i="1" dirty="0">
                <a:solidFill>
                  <a:srgbClr val="FF0000"/>
                </a:solidFill>
              </a:rPr>
              <a:t>- not just the WISE people!</a:t>
            </a:r>
          </a:p>
        </p:txBody>
      </p:sp>
    </p:spTree>
    <p:extLst>
      <p:ext uri="{BB962C8B-B14F-4D97-AF65-F5344CB8AC3E}">
        <p14:creationId xmlns:p14="http://schemas.microsoft.com/office/powerpoint/2010/main" val="3294264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6095554-E074-DF46-BE28-C250E235B704}"/>
              </a:ext>
            </a:extLst>
          </p:cNvPr>
          <p:cNvSpPr>
            <a:spLocks noGrp="1"/>
          </p:cNvSpPr>
          <p:nvPr>
            <p:ph type="sldNum" sz="quarter" idx="12"/>
          </p:nvPr>
        </p:nvSpPr>
        <p:spPr/>
        <p:txBody>
          <a:bodyPr/>
          <a:lstStyle/>
          <a:p>
            <a:fld id="{6D22F896-40B5-4ADD-8801-0D06FADFA095}" type="slidenum">
              <a:rPr lang="en-US" smtClean="0"/>
              <a:pPr/>
              <a:t>3</a:t>
            </a:fld>
            <a:endParaRPr lang="en-US" dirty="0"/>
          </a:p>
        </p:txBody>
      </p:sp>
      <p:sp>
        <p:nvSpPr>
          <p:cNvPr id="3" name="Title 2">
            <a:extLst>
              <a:ext uri="{FF2B5EF4-FFF2-40B4-BE49-F238E27FC236}">
                <a16:creationId xmlns:a16="http://schemas.microsoft.com/office/drawing/2014/main" id="{79D1814B-4FE6-714F-BB7F-C5349A1652DA}"/>
              </a:ext>
            </a:extLst>
          </p:cNvPr>
          <p:cNvSpPr>
            <a:spLocks noGrp="1"/>
          </p:cNvSpPr>
          <p:nvPr>
            <p:ph type="title"/>
          </p:nvPr>
        </p:nvSpPr>
        <p:spPr/>
        <p:txBody>
          <a:bodyPr/>
          <a:lstStyle/>
          <a:p>
            <a:r>
              <a:rPr lang="en-US" dirty="0"/>
              <a:t>WISE Mission</a:t>
            </a:r>
          </a:p>
        </p:txBody>
      </p:sp>
      <p:sp>
        <p:nvSpPr>
          <p:cNvPr id="4" name="Content Placeholder 3">
            <a:extLst>
              <a:ext uri="{FF2B5EF4-FFF2-40B4-BE49-F238E27FC236}">
                <a16:creationId xmlns:a16="http://schemas.microsoft.com/office/drawing/2014/main" id="{19C8EB53-C361-BE4E-94E5-6ACFCE20DD3B}"/>
              </a:ext>
            </a:extLst>
          </p:cNvPr>
          <p:cNvSpPr>
            <a:spLocks noGrp="1"/>
          </p:cNvSpPr>
          <p:nvPr>
            <p:ph idx="1"/>
          </p:nvPr>
        </p:nvSpPr>
        <p:spPr/>
        <p:txBody>
          <a:bodyPr>
            <a:normAutofit fontScale="92500" lnSpcReduction="10000"/>
          </a:bodyPr>
          <a:lstStyle/>
          <a:p>
            <a:pPr marL="0" indent="0">
              <a:buNone/>
            </a:pPr>
            <a:r>
              <a:rPr lang="en-GB" i="1" dirty="0"/>
              <a:t>The WISE community enhances best practice in information security for IT infrastructures for research.</a:t>
            </a:r>
          </a:p>
          <a:p>
            <a:pPr marL="0" indent="0">
              <a:buNone/>
            </a:pPr>
            <a:r>
              <a:rPr lang="en-GB" i="1" dirty="0">
                <a:solidFill>
                  <a:srgbClr val="FF0000"/>
                </a:solidFill>
              </a:rPr>
              <a:t>How do we operate to fulfil the WISE mission?</a:t>
            </a:r>
            <a:r>
              <a:rPr lang="en-GB" i="1" dirty="0"/>
              <a:t> </a:t>
            </a:r>
          </a:p>
          <a:p>
            <a:r>
              <a:rPr lang="en-GB" dirty="0"/>
              <a:t>WISE fosters a collaborative community of security experts and builds trust between IT infrastructures, i.e. all the various types of distributed computing, data, and network infrastructures in use today for the benefit of research, including cyberinfrastructures, e-infrastructures and research infrastructures.</a:t>
            </a:r>
          </a:p>
          <a:p>
            <a:r>
              <a:rPr lang="en-GB" dirty="0"/>
              <a:t>Through membership of working groups and attendance at workshops these experts participate in the joint development of policy frameworks, guidelines, and templates. </a:t>
            </a:r>
            <a:r>
              <a:rPr lang="en-GB" i="1" dirty="0"/>
              <a:t> </a:t>
            </a:r>
            <a:endParaRPr lang="en-US" dirty="0"/>
          </a:p>
          <a:p>
            <a:endParaRPr lang="en-US" dirty="0"/>
          </a:p>
        </p:txBody>
      </p:sp>
      <p:sp>
        <p:nvSpPr>
          <p:cNvPr id="5" name="Date Placeholder 4">
            <a:extLst>
              <a:ext uri="{FF2B5EF4-FFF2-40B4-BE49-F238E27FC236}">
                <a16:creationId xmlns:a16="http://schemas.microsoft.com/office/drawing/2014/main" id="{A46A3615-6743-AE4A-A18E-D6519DD504D8}"/>
              </a:ext>
            </a:extLst>
          </p:cNvPr>
          <p:cNvSpPr>
            <a:spLocks noGrp="1"/>
          </p:cNvSpPr>
          <p:nvPr>
            <p:ph type="dt" sz="half" idx="10"/>
          </p:nvPr>
        </p:nvSpPr>
        <p:spPr/>
        <p:txBody>
          <a:bodyPr/>
          <a:lstStyle/>
          <a:p>
            <a:r>
              <a:rPr lang="en-GB"/>
              <a:t>17 June 2022</a:t>
            </a:r>
            <a:endParaRPr lang="en-US" dirty="0"/>
          </a:p>
        </p:txBody>
      </p:sp>
      <p:sp>
        <p:nvSpPr>
          <p:cNvPr id="6" name="Footer Placeholder 5">
            <a:extLst>
              <a:ext uri="{FF2B5EF4-FFF2-40B4-BE49-F238E27FC236}">
                <a16:creationId xmlns:a16="http://schemas.microsoft.com/office/drawing/2014/main" id="{CD49F541-6C0A-7641-94E0-2886DA1281C5}"/>
              </a:ext>
            </a:extLst>
          </p:cNvPr>
          <p:cNvSpPr>
            <a:spLocks noGrp="1"/>
          </p:cNvSpPr>
          <p:nvPr>
            <p:ph type="ftr" sz="quarter" idx="11"/>
          </p:nvPr>
        </p:nvSpPr>
        <p:spPr/>
        <p:txBody>
          <a:bodyPr/>
          <a:lstStyle/>
          <a:p>
            <a:r>
              <a:rPr lang="en-US"/>
              <a:t>Kelsey/WISE Community</a:t>
            </a:r>
            <a:endParaRPr lang="en-US" dirty="0"/>
          </a:p>
        </p:txBody>
      </p:sp>
    </p:spTree>
    <p:extLst>
      <p:ext uri="{BB962C8B-B14F-4D97-AF65-F5344CB8AC3E}">
        <p14:creationId xmlns:p14="http://schemas.microsoft.com/office/powerpoint/2010/main" val="2434836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AE3DB2D-A9EB-1C40-A8A4-D2CCC3B6FE38}"/>
              </a:ext>
            </a:extLst>
          </p:cNvPr>
          <p:cNvSpPr>
            <a:spLocks noGrp="1"/>
          </p:cNvSpPr>
          <p:nvPr>
            <p:ph type="sldNum" sz="quarter" idx="12"/>
          </p:nvPr>
        </p:nvSpPr>
        <p:spPr/>
        <p:txBody>
          <a:bodyPr/>
          <a:lstStyle/>
          <a:p>
            <a:fld id="{6D22F896-40B5-4ADD-8801-0D06FADFA095}" type="slidenum">
              <a:rPr lang="en-US" smtClean="0"/>
              <a:pPr/>
              <a:t>4</a:t>
            </a:fld>
            <a:endParaRPr lang="en-US" dirty="0"/>
          </a:p>
        </p:txBody>
      </p:sp>
      <p:sp>
        <p:nvSpPr>
          <p:cNvPr id="3" name="Title 2">
            <a:extLst>
              <a:ext uri="{FF2B5EF4-FFF2-40B4-BE49-F238E27FC236}">
                <a16:creationId xmlns:a16="http://schemas.microsoft.com/office/drawing/2014/main" id="{C0E29BE6-6363-4544-ABA3-4F4E2348017C}"/>
              </a:ext>
            </a:extLst>
          </p:cNvPr>
          <p:cNvSpPr>
            <a:spLocks noGrp="1"/>
          </p:cNvSpPr>
          <p:nvPr>
            <p:ph type="title"/>
          </p:nvPr>
        </p:nvSpPr>
        <p:spPr/>
        <p:txBody>
          <a:bodyPr/>
          <a:lstStyle/>
          <a:p>
            <a:r>
              <a:rPr lang="en-US" dirty="0"/>
              <a:t>WISE Working Groups</a:t>
            </a:r>
          </a:p>
        </p:txBody>
      </p:sp>
      <p:sp>
        <p:nvSpPr>
          <p:cNvPr id="4" name="Content Placeholder 3">
            <a:extLst>
              <a:ext uri="{FF2B5EF4-FFF2-40B4-BE49-F238E27FC236}">
                <a16:creationId xmlns:a16="http://schemas.microsoft.com/office/drawing/2014/main" id="{0DE4306D-0B93-DA40-B1C7-3EAEBF3B2DA4}"/>
              </a:ext>
            </a:extLst>
          </p:cNvPr>
          <p:cNvSpPr>
            <a:spLocks noGrp="1"/>
          </p:cNvSpPr>
          <p:nvPr>
            <p:ph idx="1"/>
          </p:nvPr>
        </p:nvSpPr>
        <p:spPr/>
        <p:txBody>
          <a:bodyPr>
            <a:normAutofit lnSpcReduction="10000"/>
          </a:bodyPr>
          <a:lstStyle/>
          <a:p>
            <a:pPr marL="0" indent="0" fontAlgn="base">
              <a:buNone/>
            </a:pPr>
            <a:r>
              <a:rPr lang="en-GB" b="1" dirty="0">
                <a:solidFill>
                  <a:srgbClr val="FF0000"/>
                </a:solidFill>
              </a:rPr>
              <a:t>Active Working Groups - 3</a:t>
            </a:r>
            <a:r>
              <a:rPr lang="en-GB" dirty="0">
                <a:solidFill>
                  <a:srgbClr val="FF0000"/>
                </a:solidFill>
              </a:rPr>
              <a:t> topics included in this meeting</a:t>
            </a:r>
            <a:endParaRPr lang="en-GB" b="1" dirty="0"/>
          </a:p>
          <a:p>
            <a:pPr fontAlgn="base"/>
            <a:r>
              <a:rPr lang="en-GB" dirty="0"/>
              <a:t>Security Communications Challenge Coordination Working Group (SCCC-WG) – joint with SIG-ISM</a:t>
            </a:r>
          </a:p>
          <a:p>
            <a:pPr fontAlgn="base"/>
            <a:r>
              <a:rPr lang="en-GB" dirty="0"/>
              <a:t>Incident Response &amp; Threat Intelligence Working Group (IRTI-WG)</a:t>
            </a:r>
          </a:p>
          <a:p>
            <a:pPr fontAlgn="base"/>
            <a:r>
              <a:rPr lang="en-GB" dirty="0"/>
              <a:t>Risk Assessment WISE (RAW-WG) – joint with SIG-ISM</a:t>
            </a:r>
          </a:p>
          <a:p>
            <a:pPr fontAlgn="base"/>
            <a:r>
              <a:rPr lang="en-GB" dirty="0"/>
              <a:t>Trust and policy issues related to the Security for Collaborating Infrastructures trust framework (SCI-WG)</a:t>
            </a:r>
          </a:p>
          <a:p>
            <a:pPr marL="0" indent="0" fontAlgn="base">
              <a:buNone/>
            </a:pPr>
            <a:r>
              <a:rPr lang="en-GB" b="1" dirty="0">
                <a:solidFill>
                  <a:srgbClr val="FF0000"/>
                </a:solidFill>
              </a:rPr>
              <a:t>Not yet started (was proposed at recent WISE meetings)</a:t>
            </a:r>
          </a:p>
          <a:p>
            <a:pPr fontAlgn="base"/>
            <a:r>
              <a:rPr lang="en-US" dirty="0"/>
              <a:t>Best Practices for handling Software Vulnerabilities</a:t>
            </a:r>
            <a:endParaRPr lang="en-GB" dirty="0"/>
          </a:p>
          <a:p>
            <a:pPr marL="0" indent="0" fontAlgn="base">
              <a:buNone/>
            </a:pPr>
            <a:endParaRPr lang="en-GB" dirty="0">
              <a:solidFill>
                <a:srgbClr val="FF0000"/>
              </a:solidFill>
            </a:endParaRPr>
          </a:p>
          <a:p>
            <a:pPr fontAlgn="base"/>
            <a:endParaRPr lang="en-GB" dirty="0">
              <a:solidFill>
                <a:srgbClr val="FF0000"/>
              </a:solidFill>
            </a:endParaRPr>
          </a:p>
          <a:p>
            <a:pPr fontAlgn="base"/>
            <a:endParaRPr lang="en-GB" dirty="0">
              <a:solidFill>
                <a:srgbClr val="FF0000"/>
              </a:solidFill>
            </a:endParaRPr>
          </a:p>
          <a:p>
            <a:pPr fontAlgn="base"/>
            <a:endParaRPr lang="en-GB" dirty="0"/>
          </a:p>
          <a:p>
            <a:pPr marL="0" indent="0" fontAlgn="base">
              <a:buNone/>
            </a:pPr>
            <a:endParaRPr lang="en-GB" b="1" dirty="0"/>
          </a:p>
          <a:p>
            <a:pPr marL="0" indent="0" fontAlgn="base">
              <a:buNone/>
            </a:pPr>
            <a:endParaRPr lang="en-GB" b="1" dirty="0"/>
          </a:p>
          <a:p>
            <a:endParaRPr lang="en-US" dirty="0"/>
          </a:p>
        </p:txBody>
      </p:sp>
      <p:sp>
        <p:nvSpPr>
          <p:cNvPr id="5" name="Date Placeholder 4">
            <a:extLst>
              <a:ext uri="{FF2B5EF4-FFF2-40B4-BE49-F238E27FC236}">
                <a16:creationId xmlns:a16="http://schemas.microsoft.com/office/drawing/2014/main" id="{C4498745-642D-9E49-BE20-F2AFF18CD713}"/>
              </a:ext>
            </a:extLst>
          </p:cNvPr>
          <p:cNvSpPr>
            <a:spLocks noGrp="1"/>
          </p:cNvSpPr>
          <p:nvPr>
            <p:ph type="dt" sz="half" idx="10"/>
          </p:nvPr>
        </p:nvSpPr>
        <p:spPr/>
        <p:txBody>
          <a:bodyPr/>
          <a:lstStyle/>
          <a:p>
            <a:r>
              <a:rPr lang="en-GB"/>
              <a:t>17 June 2022</a:t>
            </a:r>
            <a:endParaRPr lang="en-US" dirty="0"/>
          </a:p>
        </p:txBody>
      </p:sp>
      <p:sp>
        <p:nvSpPr>
          <p:cNvPr id="6" name="Footer Placeholder 5">
            <a:extLst>
              <a:ext uri="{FF2B5EF4-FFF2-40B4-BE49-F238E27FC236}">
                <a16:creationId xmlns:a16="http://schemas.microsoft.com/office/drawing/2014/main" id="{DD0853DF-6028-8B46-B86D-579CBF7595CC}"/>
              </a:ext>
            </a:extLst>
          </p:cNvPr>
          <p:cNvSpPr>
            <a:spLocks noGrp="1"/>
          </p:cNvSpPr>
          <p:nvPr>
            <p:ph type="ftr" sz="quarter" idx="11"/>
          </p:nvPr>
        </p:nvSpPr>
        <p:spPr/>
        <p:txBody>
          <a:bodyPr/>
          <a:lstStyle/>
          <a:p>
            <a:r>
              <a:rPr lang="en-US"/>
              <a:t>Kelsey/WISE Community</a:t>
            </a:r>
            <a:endParaRPr lang="en-US" dirty="0"/>
          </a:p>
        </p:txBody>
      </p:sp>
      <p:sp>
        <p:nvSpPr>
          <p:cNvPr id="7" name="Arrow: Left 6">
            <a:extLst>
              <a:ext uri="{FF2B5EF4-FFF2-40B4-BE49-F238E27FC236}">
                <a16:creationId xmlns:a16="http://schemas.microsoft.com/office/drawing/2014/main" id="{7932147F-4D8C-49A2-ADE1-8E060B81A5DB}"/>
              </a:ext>
            </a:extLst>
          </p:cNvPr>
          <p:cNvSpPr/>
          <p:nvPr/>
        </p:nvSpPr>
        <p:spPr>
          <a:xfrm>
            <a:off x="10071183" y="2814703"/>
            <a:ext cx="630621" cy="249621"/>
          </a:xfrm>
          <a:prstGeom prst="leftArrow">
            <a:avLst/>
          </a:prstGeom>
          <a:solidFill>
            <a:schemeClr val="bg2">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rrow: Left 7">
            <a:extLst>
              <a:ext uri="{FF2B5EF4-FFF2-40B4-BE49-F238E27FC236}">
                <a16:creationId xmlns:a16="http://schemas.microsoft.com/office/drawing/2014/main" id="{76EF6F58-EFF0-415A-A7AD-C238EB6CF35E}"/>
              </a:ext>
            </a:extLst>
          </p:cNvPr>
          <p:cNvSpPr/>
          <p:nvPr/>
        </p:nvSpPr>
        <p:spPr>
          <a:xfrm>
            <a:off x="10071184" y="3529507"/>
            <a:ext cx="630621" cy="249621"/>
          </a:xfrm>
          <a:prstGeom prst="leftArrow">
            <a:avLst/>
          </a:prstGeom>
          <a:solidFill>
            <a:schemeClr val="bg2">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Left 8">
            <a:extLst>
              <a:ext uri="{FF2B5EF4-FFF2-40B4-BE49-F238E27FC236}">
                <a16:creationId xmlns:a16="http://schemas.microsoft.com/office/drawing/2014/main" id="{D4F6E83A-B822-4537-868F-88BECBE94861}"/>
              </a:ext>
            </a:extLst>
          </p:cNvPr>
          <p:cNvSpPr/>
          <p:nvPr/>
        </p:nvSpPr>
        <p:spPr>
          <a:xfrm>
            <a:off x="10071183" y="4369121"/>
            <a:ext cx="630621" cy="249621"/>
          </a:xfrm>
          <a:prstGeom prst="leftArrow">
            <a:avLst/>
          </a:prstGeom>
          <a:solidFill>
            <a:schemeClr val="bg2">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857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A55168F-9684-8112-A3A4-343128C28104}"/>
              </a:ext>
            </a:extLst>
          </p:cNvPr>
          <p:cNvSpPr>
            <a:spLocks noGrp="1"/>
          </p:cNvSpPr>
          <p:nvPr>
            <p:ph type="sldNum" sz="quarter" idx="12"/>
          </p:nvPr>
        </p:nvSpPr>
        <p:spPr/>
        <p:txBody>
          <a:bodyPr/>
          <a:lstStyle/>
          <a:p>
            <a:fld id="{6D22F896-40B5-4ADD-8801-0D06FADFA095}" type="slidenum">
              <a:rPr lang="en-US" smtClean="0"/>
              <a:pPr/>
              <a:t>5</a:t>
            </a:fld>
            <a:endParaRPr lang="en-US" dirty="0"/>
          </a:p>
        </p:txBody>
      </p:sp>
      <p:sp>
        <p:nvSpPr>
          <p:cNvPr id="3" name="Title 2">
            <a:extLst>
              <a:ext uri="{FF2B5EF4-FFF2-40B4-BE49-F238E27FC236}">
                <a16:creationId xmlns:a16="http://schemas.microsoft.com/office/drawing/2014/main" id="{3544A0B9-8C31-16F1-BCC3-BFCFFA695C40}"/>
              </a:ext>
            </a:extLst>
          </p:cNvPr>
          <p:cNvSpPr>
            <a:spLocks noGrp="1"/>
          </p:cNvSpPr>
          <p:nvPr>
            <p:ph type="title"/>
          </p:nvPr>
        </p:nvSpPr>
        <p:spPr/>
        <p:txBody>
          <a:bodyPr>
            <a:noAutofit/>
          </a:bodyPr>
          <a:lstStyle/>
          <a:p>
            <a:r>
              <a:rPr lang="en-US" sz="2800" dirty="0">
                <a:hlinkClick r:id="rId2"/>
              </a:rPr>
              <a:t>https://indico.geant.org/event/1/contributions/23/attachments/23/119/20220615-EnCo_Kremers_Short.TNC22-final.pptx</a:t>
            </a:r>
            <a:r>
              <a:rPr lang="en-US" sz="2800" dirty="0"/>
              <a:t>.      (TNC22 Wed 15 June 2022) (FIM4R.org)</a:t>
            </a:r>
          </a:p>
        </p:txBody>
      </p:sp>
      <p:sp>
        <p:nvSpPr>
          <p:cNvPr id="4" name="Content Placeholder 3">
            <a:extLst>
              <a:ext uri="{FF2B5EF4-FFF2-40B4-BE49-F238E27FC236}">
                <a16:creationId xmlns:a16="http://schemas.microsoft.com/office/drawing/2014/main" id="{1009AEA4-77D8-1297-CB51-46928850BE86}"/>
              </a:ext>
            </a:extLst>
          </p:cNvPr>
          <p:cNvSpPr>
            <a:spLocks noGrp="1"/>
          </p:cNvSpPr>
          <p:nvPr>
            <p:ph idx="1"/>
          </p:nvPr>
        </p:nvSpPr>
        <p:spPr/>
        <p:txBody>
          <a:bodyPr/>
          <a:lstStyle/>
          <a:p>
            <a:r>
              <a:rPr lang="en-US" dirty="0"/>
              <a:t>We are restarting activities</a:t>
            </a:r>
          </a:p>
          <a:p>
            <a:pPr lvl="1"/>
            <a:r>
              <a:rPr lang="en-US" dirty="0"/>
              <a:t>An ”open” activity – please join us!</a:t>
            </a:r>
          </a:p>
          <a:p>
            <a:r>
              <a:rPr lang="en-US" dirty="0"/>
              <a:t>Consult member Research Communities</a:t>
            </a:r>
          </a:p>
          <a:p>
            <a:pPr lvl="1"/>
            <a:r>
              <a:rPr lang="en-US" dirty="0"/>
              <a:t>Identify use cases and requirements for Assurance</a:t>
            </a:r>
          </a:p>
          <a:p>
            <a:pPr lvl="1"/>
            <a:r>
              <a:rPr lang="en-US" dirty="0"/>
              <a:t>Feedback from appropriate events in North America, Asia &amp; Europe</a:t>
            </a:r>
          </a:p>
          <a:p>
            <a:pPr lvl="1"/>
            <a:r>
              <a:rPr lang="en-US" dirty="0"/>
              <a:t> Aiming for a FIM4R V3 paper in time for TNC23</a:t>
            </a:r>
          </a:p>
        </p:txBody>
      </p:sp>
      <p:sp>
        <p:nvSpPr>
          <p:cNvPr id="5" name="Date Placeholder 4">
            <a:extLst>
              <a:ext uri="{FF2B5EF4-FFF2-40B4-BE49-F238E27FC236}">
                <a16:creationId xmlns:a16="http://schemas.microsoft.com/office/drawing/2014/main" id="{A7EF0079-BA5A-CCC1-A5B4-31D783F3422D}"/>
              </a:ext>
            </a:extLst>
          </p:cNvPr>
          <p:cNvSpPr>
            <a:spLocks noGrp="1"/>
          </p:cNvSpPr>
          <p:nvPr>
            <p:ph type="dt" sz="half" idx="10"/>
          </p:nvPr>
        </p:nvSpPr>
        <p:spPr/>
        <p:txBody>
          <a:bodyPr/>
          <a:lstStyle/>
          <a:p>
            <a:r>
              <a:rPr lang="en-GB"/>
              <a:t>17 June 2022</a:t>
            </a:r>
            <a:endParaRPr lang="en-US" dirty="0"/>
          </a:p>
        </p:txBody>
      </p:sp>
      <p:sp>
        <p:nvSpPr>
          <p:cNvPr id="6" name="Footer Placeholder 5">
            <a:extLst>
              <a:ext uri="{FF2B5EF4-FFF2-40B4-BE49-F238E27FC236}">
                <a16:creationId xmlns:a16="http://schemas.microsoft.com/office/drawing/2014/main" id="{FA90A5E5-2F67-B8B0-B169-E7250589C7A8}"/>
              </a:ext>
            </a:extLst>
          </p:cNvPr>
          <p:cNvSpPr>
            <a:spLocks noGrp="1"/>
          </p:cNvSpPr>
          <p:nvPr>
            <p:ph type="ftr" sz="quarter" idx="11"/>
          </p:nvPr>
        </p:nvSpPr>
        <p:spPr/>
        <p:txBody>
          <a:bodyPr/>
          <a:lstStyle/>
          <a:p>
            <a:r>
              <a:rPr lang="en-US"/>
              <a:t>Kelsey/WISE Community</a:t>
            </a:r>
            <a:endParaRPr lang="en-US" dirty="0"/>
          </a:p>
        </p:txBody>
      </p:sp>
      <p:pic>
        <p:nvPicPr>
          <p:cNvPr id="7" name="Google Shape;513;p26">
            <a:extLst>
              <a:ext uri="{FF2B5EF4-FFF2-40B4-BE49-F238E27FC236}">
                <a16:creationId xmlns:a16="http://schemas.microsoft.com/office/drawing/2014/main" id="{04663A5F-252F-6F97-104D-D50D95C464BE}"/>
              </a:ext>
            </a:extLst>
          </p:cNvPr>
          <p:cNvPicPr preferRelativeResize="0"/>
          <p:nvPr/>
        </p:nvPicPr>
        <p:blipFill rotWithShape="1">
          <a:blip r:embed="rId3">
            <a:alphaModFix/>
          </a:blip>
          <a:srcRect/>
          <a:stretch/>
        </p:blipFill>
        <p:spPr>
          <a:xfrm>
            <a:off x="2516332" y="4895800"/>
            <a:ext cx="1821689" cy="1566652"/>
          </a:xfrm>
          <a:prstGeom prst="rect">
            <a:avLst/>
          </a:prstGeom>
          <a:noFill/>
          <a:ln>
            <a:noFill/>
          </a:ln>
        </p:spPr>
      </p:pic>
      <p:pic>
        <p:nvPicPr>
          <p:cNvPr id="8" name="Google Shape;516;p26">
            <a:extLst>
              <a:ext uri="{FF2B5EF4-FFF2-40B4-BE49-F238E27FC236}">
                <a16:creationId xmlns:a16="http://schemas.microsoft.com/office/drawing/2014/main" id="{696BD0D8-C09E-3207-8C93-4F8E9AC7023A}"/>
              </a:ext>
            </a:extLst>
          </p:cNvPr>
          <p:cNvPicPr preferRelativeResize="0"/>
          <p:nvPr/>
        </p:nvPicPr>
        <p:blipFill rotWithShape="1">
          <a:blip r:embed="rId4">
            <a:alphaModFix/>
          </a:blip>
          <a:srcRect/>
          <a:stretch/>
        </p:blipFill>
        <p:spPr>
          <a:xfrm>
            <a:off x="5334608" y="4795681"/>
            <a:ext cx="1766889" cy="1766889"/>
          </a:xfrm>
          <a:prstGeom prst="rect">
            <a:avLst/>
          </a:prstGeom>
          <a:solidFill>
            <a:schemeClr val="tx1"/>
          </a:solidFill>
          <a:ln>
            <a:noFill/>
          </a:ln>
        </p:spPr>
      </p:pic>
      <p:pic>
        <p:nvPicPr>
          <p:cNvPr id="9" name="Google Shape;517;p26">
            <a:extLst>
              <a:ext uri="{FF2B5EF4-FFF2-40B4-BE49-F238E27FC236}">
                <a16:creationId xmlns:a16="http://schemas.microsoft.com/office/drawing/2014/main" id="{0960EB9F-59D4-D719-BE3D-7A71F69D91EB}"/>
              </a:ext>
            </a:extLst>
          </p:cNvPr>
          <p:cNvPicPr preferRelativeResize="0"/>
          <p:nvPr/>
        </p:nvPicPr>
        <p:blipFill rotWithShape="1">
          <a:blip r:embed="rId5">
            <a:alphaModFix/>
          </a:blip>
          <a:srcRect/>
          <a:stretch/>
        </p:blipFill>
        <p:spPr>
          <a:xfrm>
            <a:off x="8000465" y="5366802"/>
            <a:ext cx="1673164" cy="624648"/>
          </a:xfrm>
          <a:prstGeom prst="rect">
            <a:avLst/>
          </a:prstGeom>
          <a:solidFill>
            <a:schemeClr val="tx1"/>
          </a:solidFill>
          <a:ln>
            <a:noFill/>
          </a:ln>
        </p:spPr>
      </p:pic>
      <p:pic>
        <p:nvPicPr>
          <p:cNvPr id="10" name="Google Shape;518;p26">
            <a:extLst>
              <a:ext uri="{FF2B5EF4-FFF2-40B4-BE49-F238E27FC236}">
                <a16:creationId xmlns:a16="http://schemas.microsoft.com/office/drawing/2014/main" id="{9A1A6B2C-EEE5-F6DC-C83D-C1453B864593}"/>
              </a:ext>
            </a:extLst>
          </p:cNvPr>
          <p:cNvPicPr preferRelativeResize="0"/>
          <p:nvPr/>
        </p:nvPicPr>
        <p:blipFill rotWithShape="1">
          <a:blip r:embed="rId6">
            <a:alphaModFix/>
          </a:blip>
          <a:srcRect/>
          <a:stretch/>
        </p:blipFill>
        <p:spPr>
          <a:xfrm>
            <a:off x="7949733" y="2281612"/>
            <a:ext cx="3561945" cy="1143602"/>
          </a:xfrm>
          <a:prstGeom prst="rect">
            <a:avLst/>
          </a:prstGeom>
          <a:noFill/>
          <a:ln>
            <a:noFill/>
          </a:ln>
        </p:spPr>
      </p:pic>
      <p:pic>
        <p:nvPicPr>
          <p:cNvPr id="11" name="Google Shape;519;p26">
            <a:extLst>
              <a:ext uri="{FF2B5EF4-FFF2-40B4-BE49-F238E27FC236}">
                <a16:creationId xmlns:a16="http://schemas.microsoft.com/office/drawing/2014/main" id="{54B6F925-FD1F-44AF-EE67-6CC94C03E03C}"/>
              </a:ext>
            </a:extLst>
          </p:cNvPr>
          <p:cNvPicPr preferRelativeResize="0"/>
          <p:nvPr/>
        </p:nvPicPr>
        <p:blipFill rotWithShape="1">
          <a:blip r:embed="rId7">
            <a:alphaModFix/>
          </a:blip>
          <a:srcRect/>
          <a:stretch/>
        </p:blipFill>
        <p:spPr>
          <a:xfrm>
            <a:off x="454525" y="5367976"/>
            <a:ext cx="1778000" cy="622300"/>
          </a:xfrm>
          <a:prstGeom prst="rect">
            <a:avLst/>
          </a:prstGeom>
          <a:noFill/>
          <a:ln>
            <a:noFill/>
          </a:ln>
        </p:spPr>
      </p:pic>
    </p:spTree>
    <p:extLst>
      <p:ext uri="{BB962C8B-B14F-4D97-AF65-F5344CB8AC3E}">
        <p14:creationId xmlns:p14="http://schemas.microsoft.com/office/powerpoint/2010/main" val="3126194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pPr/>
              <a:t>6</a:t>
            </a:fld>
            <a:endParaRPr lang="en-US" dirty="0"/>
          </a:p>
        </p:txBody>
      </p:sp>
      <p:sp>
        <p:nvSpPr>
          <p:cNvPr id="3" name="Title 2"/>
          <p:cNvSpPr>
            <a:spLocks noGrp="1"/>
          </p:cNvSpPr>
          <p:nvPr>
            <p:ph type="title"/>
          </p:nvPr>
        </p:nvSpPr>
        <p:spPr/>
        <p:txBody>
          <a:bodyPr/>
          <a:lstStyle/>
          <a:p>
            <a:r>
              <a:rPr lang="en-GB" dirty="0"/>
              <a:t>Backup slides</a:t>
            </a:r>
          </a:p>
        </p:txBody>
      </p:sp>
      <p:sp>
        <p:nvSpPr>
          <p:cNvPr id="4" name="Content Placeholder 3"/>
          <p:cNvSpPr>
            <a:spLocks noGrp="1"/>
          </p:cNvSpPr>
          <p:nvPr>
            <p:ph idx="1"/>
          </p:nvPr>
        </p:nvSpPr>
        <p:spPr/>
        <p:txBody>
          <a:bodyPr/>
          <a:lstStyle/>
          <a:p>
            <a:endParaRPr lang="en-GB"/>
          </a:p>
        </p:txBody>
      </p:sp>
      <p:sp>
        <p:nvSpPr>
          <p:cNvPr id="5" name="Date Placeholder 4"/>
          <p:cNvSpPr>
            <a:spLocks noGrp="1"/>
          </p:cNvSpPr>
          <p:nvPr>
            <p:ph type="dt" sz="half" idx="10"/>
          </p:nvPr>
        </p:nvSpPr>
        <p:spPr/>
        <p:txBody>
          <a:bodyPr/>
          <a:lstStyle/>
          <a:p>
            <a:r>
              <a:rPr lang="en-GB"/>
              <a:t>17 June 2022</a:t>
            </a:r>
            <a:endParaRPr lang="en-US" dirty="0"/>
          </a:p>
        </p:txBody>
      </p:sp>
      <p:sp>
        <p:nvSpPr>
          <p:cNvPr id="6" name="Footer Placeholder 5"/>
          <p:cNvSpPr>
            <a:spLocks noGrp="1"/>
          </p:cNvSpPr>
          <p:nvPr>
            <p:ph type="ftr" sz="quarter" idx="11"/>
          </p:nvPr>
        </p:nvSpPr>
        <p:spPr/>
        <p:txBody>
          <a:bodyPr/>
          <a:lstStyle/>
          <a:p>
            <a:r>
              <a:rPr lang="en-US"/>
              <a:t>Kelsey/WISE Community</a:t>
            </a:r>
            <a:endParaRPr lang="en-US" dirty="0"/>
          </a:p>
        </p:txBody>
      </p:sp>
    </p:spTree>
    <p:extLst>
      <p:ext uri="{BB962C8B-B14F-4D97-AF65-F5344CB8AC3E}">
        <p14:creationId xmlns:p14="http://schemas.microsoft.com/office/powerpoint/2010/main" val="195788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E3A12A2-26E6-0944-86F1-DC124E71BA83}"/>
              </a:ext>
            </a:extLst>
          </p:cNvPr>
          <p:cNvSpPr>
            <a:spLocks noGrp="1"/>
          </p:cNvSpPr>
          <p:nvPr>
            <p:ph type="sldNum" sz="quarter" idx="12"/>
          </p:nvPr>
        </p:nvSpPr>
        <p:spPr/>
        <p:txBody>
          <a:bodyPr/>
          <a:lstStyle/>
          <a:p>
            <a:fld id="{6D22F896-40B5-4ADD-8801-0D06FADFA095}" type="slidenum">
              <a:rPr lang="en-US" smtClean="0"/>
              <a:pPr/>
              <a:t>7</a:t>
            </a:fld>
            <a:endParaRPr lang="en-US" dirty="0"/>
          </a:p>
        </p:txBody>
      </p:sp>
      <p:sp>
        <p:nvSpPr>
          <p:cNvPr id="3" name="Title 2">
            <a:extLst>
              <a:ext uri="{FF2B5EF4-FFF2-40B4-BE49-F238E27FC236}">
                <a16:creationId xmlns:a16="http://schemas.microsoft.com/office/drawing/2014/main" id="{F70D8973-33A4-B946-BBAD-75747855C0F3}"/>
              </a:ext>
            </a:extLst>
          </p:cNvPr>
          <p:cNvSpPr>
            <a:spLocks noGrp="1"/>
          </p:cNvSpPr>
          <p:nvPr>
            <p:ph type="title"/>
          </p:nvPr>
        </p:nvSpPr>
        <p:spPr/>
        <p:txBody>
          <a:bodyPr/>
          <a:lstStyle/>
          <a:p>
            <a:r>
              <a:rPr lang="en-GB" dirty="0"/>
              <a:t>WISE and Trusted CI have agreed a joint statement of collaboration </a:t>
            </a:r>
            <a:endParaRPr lang="en-US" dirty="0"/>
          </a:p>
        </p:txBody>
      </p:sp>
      <p:sp>
        <p:nvSpPr>
          <p:cNvPr id="4" name="Content Placeholder 3">
            <a:extLst>
              <a:ext uri="{FF2B5EF4-FFF2-40B4-BE49-F238E27FC236}">
                <a16:creationId xmlns:a16="http://schemas.microsoft.com/office/drawing/2014/main" id="{732EFBE0-50A7-594F-9762-886F32111ACD}"/>
              </a:ext>
            </a:extLst>
          </p:cNvPr>
          <p:cNvSpPr>
            <a:spLocks noGrp="1"/>
          </p:cNvSpPr>
          <p:nvPr>
            <p:ph idx="1"/>
          </p:nvPr>
        </p:nvSpPr>
        <p:spPr/>
        <p:txBody>
          <a:bodyPr/>
          <a:lstStyle/>
          <a:p>
            <a:pPr marL="0" indent="0">
              <a:buNone/>
            </a:pPr>
            <a:r>
              <a:rPr lang="en-GB" sz="2800" i="1" dirty="0"/>
              <a:t>“Trusted CI and WISE share a common goal to support the research mission through the development of appropriate cybersecurity practices. Through close collaboration, the groups will ensure that cybersecurity frameworks, templates, and policies for our international infrastructures for research will grow increasingly aligned and interoperable.”</a:t>
            </a:r>
            <a:endParaRPr lang="en-GB" sz="2800" dirty="0"/>
          </a:p>
          <a:p>
            <a:pPr marL="0" indent="0">
              <a:buNone/>
            </a:pPr>
            <a:endParaRPr lang="en-US" dirty="0"/>
          </a:p>
        </p:txBody>
      </p:sp>
      <p:sp>
        <p:nvSpPr>
          <p:cNvPr id="5" name="Date Placeholder 4">
            <a:extLst>
              <a:ext uri="{FF2B5EF4-FFF2-40B4-BE49-F238E27FC236}">
                <a16:creationId xmlns:a16="http://schemas.microsoft.com/office/drawing/2014/main" id="{D8AC0860-B576-464F-AD42-3F8F5EE02F1C}"/>
              </a:ext>
            </a:extLst>
          </p:cNvPr>
          <p:cNvSpPr>
            <a:spLocks noGrp="1"/>
          </p:cNvSpPr>
          <p:nvPr>
            <p:ph type="dt" sz="half" idx="10"/>
          </p:nvPr>
        </p:nvSpPr>
        <p:spPr/>
        <p:txBody>
          <a:bodyPr/>
          <a:lstStyle/>
          <a:p>
            <a:r>
              <a:rPr lang="en-GB"/>
              <a:t>17 June 2022</a:t>
            </a:r>
            <a:endParaRPr lang="en-US" dirty="0"/>
          </a:p>
        </p:txBody>
      </p:sp>
      <p:sp>
        <p:nvSpPr>
          <p:cNvPr id="6" name="Footer Placeholder 5">
            <a:extLst>
              <a:ext uri="{FF2B5EF4-FFF2-40B4-BE49-F238E27FC236}">
                <a16:creationId xmlns:a16="http://schemas.microsoft.com/office/drawing/2014/main" id="{F98EBB36-934E-2D41-AE11-8A3E81F31E4E}"/>
              </a:ext>
            </a:extLst>
          </p:cNvPr>
          <p:cNvSpPr>
            <a:spLocks noGrp="1"/>
          </p:cNvSpPr>
          <p:nvPr>
            <p:ph type="ftr" sz="quarter" idx="11"/>
          </p:nvPr>
        </p:nvSpPr>
        <p:spPr/>
        <p:txBody>
          <a:bodyPr/>
          <a:lstStyle/>
          <a:p>
            <a:r>
              <a:rPr lang="en-US"/>
              <a:t>Kelsey/WISE Community</a:t>
            </a:r>
            <a:endParaRPr lang="en-US" dirty="0"/>
          </a:p>
        </p:txBody>
      </p:sp>
    </p:spTree>
    <p:extLst>
      <p:ext uri="{BB962C8B-B14F-4D97-AF65-F5344CB8AC3E}">
        <p14:creationId xmlns:p14="http://schemas.microsoft.com/office/powerpoint/2010/main" val="2370035424"/>
      </p:ext>
    </p:extLst>
  </p:cSld>
  <p:clrMapOvr>
    <a:masterClrMapping/>
  </p:clrMapOvr>
</p:sld>
</file>

<file path=ppt/theme/theme1.xml><?xml version="1.0" encoding="utf-8"?>
<a:theme xmlns:a="http://schemas.openxmlformats.org/drawingml/2006/main" name="Berlijn">
  <a:themeElements>
    <a:clrScheme name="WISE 1">
      <a:dk1>
        <a:srgbClr val="04304A"/>
      </a:dk1>
      <a:lt1>
        <a:sysClr val="window" lastClr="FFFFFF"/>
      </a:lt1>
      <a:dk2>
        <a:srgbClr val="0C5428"/>
      </a:dk2>
      <a:lt2>
        <a:srgbClr val="E7E6E6"/>
      </a:lt2>
      <a:accent1>
        <a:srgbClr val="2199DA"/>
      </a:accent1>
      <a:accent2>
        <a:srgbClr val="E30179"/>
      </a:accent2>
      <a:accent3>
        <a:srgbClr val="E4001B"/>
      </a:accent3>
      <a:accent4>
        <a:srgbClr val="29AB5F"/>
      </a:accent4>
      <a:accent5>
        <a:srgbClr val="55555B"/>
      </a:accent5>
      <a:accent6>
        <a:srgbClr val="165B7D"/>
      </a:accent6>
      <a:hlink>
        <a:srgbClr val="F48017"/>
      </a:hlink>
      <a:folHlink>
        <a:srgbClr val="F37F16"/>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WISE PPT Template" id="{90583413-F761-4B40-95A7-15A2263F0ABC}" vid="{0B27235C-06D5-1E4F-AB0B-95551B399E74}"/>
    </a:ext>
  </a:extLst>
</a:theme>
</file>

<file path=ppt/theme/theme2.xml><?xml version="1.0" encoding="utf-8"?>
<a:theme xmlns:a="http://schemas.openxmlformats.org/drawingml/2006/main" name="slide_base">
  <a:themeElements>
    <a:clrScheme name="Eudat-Color">
      <a:dk1>
        <a:srgbClr val="515151"/>
      </a:dk1>
      <a:lt1>
        <a:sysClr val="window" lastClr="FFFFFF"/>
      </a:lt1>
      <a:dk2>
        <a:srgbClr val="1F497D"/>
      </a:dk2>
      <a:lt2>
        <a:srgbClr val="EEECE1"/>
      </a:lt2>
      <a:accent1>
        <a:srgbClr val="1B216E"/>
      </a:accent1>
      <a:accent2>
        <a:srgbClr val="B01813"/>
      </a:accent2>
      <a:accent3>
        <a:srgbClr val="DF3A10"/>
      </a:accent3>
      <a:accent4>
        <a:srgbClr val="F39605"/>
      </a:accent4>
      <a:accent5>
        <a:srgbClr val="FBBE09"/>
      </a:accent5>
      <a:accent6>
        <a:srgbClr val="FFF3E6"/>
      </a:accent6>
      <a:hlink>
        <a:srgbClr val="B11913"/>
      </a:hlink>
      <a:folHlink>
        <a:srgbClr val="DF3B13"/>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8" id="{4751AB5D-640C-3342-BFAA-5DB4E45F457D}" vid="{E170F76C-6CC7-B945-846A-6208DD64BB9B}"/>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Berlijn">
  <a:themeElements>
    <a:clrScheme name="WISE 1">
      <a:dk1>
        <a:srgbClr val="04304A"/>
      </a:dk1>
      <a:lt1>
        <a:sysClr val="window" lastClr="FFFFFF"/>
      </a:lt1>
      <a:dk2>
        <a:srgbClr val="0C5428"/>
      </a:dk2>
      <a:lt2>
        <a:srgbClr val="E7E6E6"/>
      </a:lt2>
      <a:accent1>
        <a:srgbClr val="2199DA"/>
      </a:accent1>
      <a:accent2>
        <a:srgbClr val="E30179"/>
      </a:accent2>
      <a:accent3>
        <a:srgbClr val="E4001B"/>
      </a:accent3>
      <a:accent4>
        <a:srgbClr val="29AB5F"/>
      </a:accent4>
      <a:accent5>
        <a:srgbClr val="55555B"/>
      </a:accent5>
      <a:accent6>
        <a:srgbClr val="165B7D"/>
      </a:accent6>
      <a:hlink>
        <a:srgbClr val="F48017"/>
      </a:hlink>
      <a:folHlink>
        <a:srgbClr val="F37F16"/>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WISE PPT Template" id="{90583413-F761-4B40-95A7-15A2263F0ABC}" vid="{0B27235C-06D5-1E4F-AB0B-95551B399E74}"/>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A2432A73D823C43B2271A9C4310F3FD" ma:contentTypeVersion="14" ma:contentTypeDescription="Create a new document." ma:contentTypeScope="" ma:versionID="46e8b4d0fc6898dd90e289414b0734ea">
  <xsd:schema xmlns:xsd="http://www.w3.org/2001/XMLSchema" xmlns:xs="http://www.w3.org/2001/XMLSchema" xmlns:p="http://schemas.microsoft.com/office/2006/metadata/properties" xmlns:ns3="56029904-8cb5-45c4-aa6a-3e35b737c698" xmlns:ns4="72031dc8-2612-4c1b-8391-0fd7da3938a4" targetNamespace="http://schemas.microsoft.com/office/2006/metadata/properties" ma:root="true" ma:fieldsID="efab9e34ef38923c03a3a431e5d99ea4" ns3:_="" ns4:_="">
    <xsd:import namespace="56029904-8cb5-45c4-aa6a-3e35b737c698"/>
    <xsd:import namespace="72031dc8-2612-4c1b-8391-0fd7da3938a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29904-8cb5-45c4-aa6a-3e35b737c69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031dc8-2612-4c1b-8391-0fd7da3938a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F39469-0F3A-4844-8C2E-4334BB8432B8}">
  <ds:schemaRefs>
    <ds:schemaRef ds:uri="http://schemas.microsoft.com/sharepoint/v3/contenttype/forms"/>
  </ds:schemaRefs>
</ds:datastoreItem>
</file>

<file path=customXml/itemProps2.xml><?xml version="1.0" encoding="utf-8"?>
<ds:datastoreItem xmlns:ds="http://schemas.openxmlformats.org/officeDocument/2006/customXml" ds:itemID="{867ADB9A-906E-46B5-8FFC-9D8F35E5FEE9}">
  <ds:schemaRefs>
    <ds:schemaRef ds:uri="http://purl.org/dc/elements/1.1/"/>
    <ds:schemaRef ds:uri="http://schemas.microsoft.com/office/2006/documentManagement/types"/>
    <ds:schemaRef ds:uri="http://purl.org/dc/terms/"/>
    <ds:schemaRef ds:uri="http://schemas.microsoft.com/office/2006/metadata/properties"/>
    <ds:schemaRef ds:uri="http://www.w3.org/XML/1998/namespace"/>
    <ds:schemaRef ds:uri="72031dc8-2612-4c1b-8391-0fd7da3938a4"/>
    <ds:schemaRef ds:uri="56029904-8cb5-45c4-aa6a-3e35b737c698"/>
    <ds:schemaRef ds:uri="http://purl.org/dc/dcmityp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D0B33CBF-4ABB-4405-AC7F-808C293B8F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29904-8cb5-45c4-aa6a-3e35b737c698"/>
    <ds:schemaRef ds:uri="72031dc8-2612-4c1b-8391-0fd7da3938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243</TotalTime>
  <Words>503</Words>
  <Application>Microsoft Macintosh PowerPoint</Application>
  <PresentationFormat>Widescreen</PresentationFormat>
  <Paragraphs>64</Paragraphs>
  <Slides>7</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7</vt:i4>
      </vt:variant>
    </vt:vector>
  </HeadingPairs>
  <TitlesOfParts>
    <vt:vector size="16" baseType="lpstr">
      <vt:lpstr>Arial</vt:lpstr>
      <vt:lpstr>Calibri</vt:lpstr>
      <vt:lpstr>Calibri Light</vt:lpstr>
      <vt:lpstr>Trebuchet MS</vt:lpstr>
      <vt:lpstr>Wingdings</vt:lpstr>
      <vt:lpstr>Berlijn</vt:lpstr>
      <vt:lpstr>slide_base</vt:lpstr>
      <vt:lpstr>Custom Design</vt:lpstr>
      <vt:lpstr>Berlijn</vt:lpstr>
      <vt:lpstr> WISE Community Meeting David Kelsey (STFC-RAL, UK Research and Innovation) Security Day at TNC22, Trieste, 17June 2022</vt:lpstr>
      <vt:lpstr>WISE Community – recent history</vt:lpstr>
      <vt:lpstr>WISE Mission</vt:lpstr>
      <vt:lpstr>WISE Working Groups</vt:lpstr>
      <vt:lpstr>https://indico.geant.org/event/1/contributions/23/attachments/23/119/20220615-EnCo_Kremers_Short.TNC22-final.pptx.      (TNC22 Wed 15 June 2022) (FIM4R.org)</vt:lpstr>
      <vt:lpstr>Backup slides</vt:lpstr>
      <vt:lpstr>WISE and Trusted CI have agreed a joint statement of collaboration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WISE Information Security for collaborating e-Infrastructures David Kelsey (STFC-RAL, UK Research and Innovation) WISE virtual meeting, 21 Apr 2020</dc:title>
  <dc:creator>Davidu Kelsey</dc:creator>
  <cp:lastModifiedBy>Kelsey, David (STFC,RAL,PPD)</cp:lastModifiedBy>
  <cp:revision>23</cp:revision>
  <dcterms:created xsi:type="dcterms:W3CDTF">2020-04-21T09:33:25Z</dcterms:created>
  <dcterms:modified xsi:type="dcterms:W3CDTF">2022-06-16T14:30:43Z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0x010100FA2432A73D823C43B2271A9C4310F3FD</vt:lpwstr>
  </property>
</Properties>
</file>