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2" r:id="rId3"/>
    <p:sldId id="257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69894F7-9F6E-459D-A5A5-2153113D8838}" v="75" dt="2022-03-22T11:42:42.55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696" autoAdjust="0"/>
    <p:restoredTop sz="94660"/>
  </p:normalViewPr>
  <p:slideViewPr>
    <p:cSldViewPr snapToGrid="0" showGuides="1">
      <p:cViewPr varScale="1">
        <p:scale>
          <a:sx n="80" d="100"/>
          <a:sy n="80" d="100"/>
        </p:scale>
        <p:origin x="102" y="3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drew Cormack" userId="286a3ec8-c163-443b-a9be-500344e6b875" providerId="ADAL" clId="{A69894F7-9F6E-459D-A5A5-2153113D8838}"/>
    <pc:docChg chg="undo custSel addSld delSld modSld">
      <pc:chgData name="Andrew Cormack" userId="286a3ec8-c163-443b-a9be-500344e6b875" providerId="ADAL" clId="{A69894F7-9F6E-459D-A5A5-2153113D8838}" dt="2022-04-04T12:43:29.644" v="3275" actId="20577"/>
      <pc:docMkLst>
        <pc:docMk/>
      </pc:docMkLst>
      <pc:sldChg chg="addSp delSp modSp del mod">
        <pc:chgData name="Andrew Cormack" userId="286a3ec8-c163-443b-a9be-500344e6b875" providerId="ADAL" clId="{A69894F7-9F6E-459D-A5A5-2153113D8838}" dt="2022-02-09T15:32:39.108" v="860" actId="47"/>
        <pc:sldMkLst>
          <pc:docMk/>
          <pc:sldMk cId="882439741" sldId="256"/>
        </pc:sldMkLst>
        <pc:spChg chg="mod">
          <ac:chgData name="Andrew Cormack" userId="286a3ec8-c163-443b-a9be-500344e6b875" providerId="ADAL" clId="{A69894F7-9F6E-459D-A5A5-2153113D8838}" dt="2022-02-09T14:58:51.099" v="25" actId="20577"/>
          <ac:spMkLst>
            <pc:docMk/>
            <pc:sldMk cId="882439741" sldId="256"/>
            <ac:spMk id="4" creationId="{EC5FABBB-3D5B-46FC-ADE5-555A40CAEFB2}"/>
          </ac:spMkLst>
        </pc:spChg>
        <pc:spChg chg="del">
          <ac:chgData name="Andrew Cormack" userId="286a3ec8-c163-443b-a9be-500344e6b875" providerId="ADAL" clId="{A69894F7-9F6E-459D-A5A5-2153113D8838}" dt="2022-02-09T15:01:10.464" v="26" actId="12084"/>
          <ac:spMkLst>
            <pc:docMk/>
            <pc:sldMk cId="882439741" sldId="256"/>
            <ac:spMk id="5" creationId="{70F50B13-2AD2-490F-A310-5A072C1DBAC3}"/>
          </ac:spMkLst>
        </pc:spChg>
        <pc:graphicFrameChg chg="add mod">
          <ac:chgData name="Andrew Cormack" userId="286a3ec8-c163-443b-a9be-500344e6b875" providerId="ADAL" clId="{A69894F7-9F6E-459D-A5A5-2153113D8838}" dt="2022-02-09T15:04:05.444" v="27" actId="13782"/>
          <ac:graphicFrameMkLst>
            <pc:docMk/>
            <pc:sldMk cId="882439741" sldId="256"/>
            <ac:graphicFrameMk id="6" creationId="{D8878D1A-A38F-4C81-976C-B847CE2FAE30}"/>
          </ac:graphicFrameMkLst>
        </pc:graphicFrameChg>
      </pc:sldChg>
      <pc:sldChg chg="addSp delSp modSp add mod modAnim">
        <pc:chgData name="Andrew Cormack" userId="286a3ec8-c163-443b-a9be-500344e6b875" providerId="ADAL" clId="{A69894F7-9F6E-459D-A5A5-2153113D8838}" dt="2022-04-04T12:43:29.644" v="3275" actId="20577"/>
        <pc:sldMkLst>
          <pc:docMk/>
          <pc:sldMk cId="3451532476" sldId="257"/>
        </pc:sldMkLst>
        <pc:spChg chg="add mod">
          <ac:chgData name="Andrew Cormack" userId="286a3ec8-c163-443b-a9be-500344e6b875" providerId="ADAL" clId="{A69894F7-9F6E-459D-A5A5-2153113D8838}" dt="2022-02-22T09:21:15.337" v="1094" actId="20577"/>
          <ac:spMkLst>
            <pc:docMk/>
            <pc:sldMk cId="3451532476" sldId="257"/>
            <ac:spMk id="2" creationId="{CAC75B11-7858-41CB-BB72-8B97DDCECA3F}"/>
          </ac:spMkLst>
        </pc:spChg>
        <pc:spChg chg="add mod">
          <ac:chgData name="Andrew Cormack" userId="286a3ec8-c163-443b-a9be-500344e6b875" providerId="ADAL" clId="{A69894F7-9F6E-459D-A5A5-2153113D8838}" dt="2022-02-09T15:10:30.421" v="136" actId="164"/>
          <ac:spMkLst>
            <pc:docMk/>
            <pc:sldMk cId="3451532476" sldId="257"/>
            <ac:spMk id="3" creationId="{518D6FB1-6419-41BB-B106-24061B25C491}"/>
          </ac:spMkLst>
        </pc:spChg>
        <pc:spChg chg="mod">
          <ac:chgData name="Andrew Cormack" userId="286a3ec8-c163-443b-a9be-500344e6b875" providerId="ADAL" clId="{A69894F7-9F6E-459D-A5A5-2153113D8838}" dt="2022-04-04T12:43:29.644" v="3275" actId="20577"/>
          <ac:spMkLst>
            <pc:docMk/>
            <pc:sldMk cId="3451532476" sldId="257"/>
            <ac:spMk id="4" creationId="{EC5FABBB-3D5B-46FC-ADE5-555A40CAEFB2}"/>
          </ac:spMkLst>
        </pc:spChg>
        <pc:spChg chg="add mod ord">
          <ac:chgData name="Andrew Cormack" userId="286a3ec8-c163-443b-a9be-500344e6b875" providerId="ADAL" clId="{A69894F7-9F6E-459D-A5A5-2153113D8838}" dt="2022-02-22T09:15:03.703" v="1067" actId="167"/>
          <ac:spMkLst>
            <pc:docMk/>
            <pc:sldMk cId="3451532476" sldId="257"/>
            <ac:spMk id="5" creationId="{01166AEC-4AA0-4EC1-828E-65DFAEAEBF1F}"/>
          </ac:spMkLst>
        </pc:spChg>
        <pc:spChg chg="mod">
          <ac:chgData name="Andrew Cormack" userId="286a3ec8-c163-443b-a9be-500344e6b875" providerId="ADAL" clId="{A69894F7-9F6E-459D-A5A5-2153113D8838}" dt="2022-02-09T15:11:08.490" v="161" actId="207"/>
          <ac:spMkLst>
            <pc:docMk/>
            <pc:sldMk cId="3451532476" sldId="257"/>
            <ac:spMk id="9" creationId="{BE130959-CF3D-48A9-91ED-6A69FD36F707}"/>
          </ac:spMkLst>
        </pc:spChg>
        <pc:spChg chg="mod">
          <ac:chgData name="Andrew Cormack" userId="286a3ec8-c163-443b-a9be-500344e6b875" providerId="ADAL" clId="{A69894F7-9F6E-459D-A5A5-2153113D8838}" dt="2022-02-09T15:12:03.779" v="223" actId="14100"/>
          <ac:spMkLst>
            <pc:docMk/>
            <pc:sldMk cId="3451532476" sldId="257"/>
            <ac:spMk id="10" creationId="{4A8DEF80-449F-4692-9CC4-B91CE3BABC15}"/>
          </ac:spMkLst>
        </pc:spChg>
        <pc:spChg chg="mod">
          <ac:chgData name="Andrew Cormack" userId="286a3ec8-c163-443b-a9be-500344e6b875" providerId="ADAL" clId="{A69894F7-9F6E-459D-A5A5-2153113D8838}" dt="2022-02-22T09:21:50.637" v="1121" actId="20577"/>
          <ac:spMkLst>
            <pc:docMk/>
            <pc:sldMk cId="3451532476" sldId="257"/>
            <ac:spMk id="12" creationId="{519325AE-40A1-4B29-86C2-FB033A8B40D9}"/>
          </ac:spMkLst>
        </pc:spChg>
        <pc:spChg chg="mod">
          <ac:chgData name="Andrew Cormack" userId="286a3ec8-c163-443b-a9be-500344e6b875" providerId="ADAL" clId="{A69894F7-9F6E-459D-A5A5-2153113D8838}" dt="2022-02-09T15:13:55.330" v="377" actId="14100"/>
          <ac:spMkLst>
            <pc:docMk/>
            <pc:sldMk cId="3451532476" sldId="257"/>
            <ac:spMk id="13" creationId="{DE439C26-D526-49BA-B7D3-70E92C264EB5}"/>
          </ac:spMkLst>
        </pc:spChg>
        <pc:spChg chg="mod">
          <ac:chgData name="Andrew Cormack" userId="286a3ec8-c163-443b-a9be-500344e6b875" providerId="ADAL" clId="{A69894F7-9F6E-459D-A5A5-2153113D8838}" dt="2022-02-22T09:21:26.406" v="1103" actId="20577"/>
          <ac:spMkLst>
            <pc:docMk/>
            <pc:sldMk cId="3451532476" sldId="257"/>
            <ac:spMk id="15" creationId="{0B1D5981-F2D6-4C43-BC79-0171CF3E2E92}"/>
          </ac:spMkLst>
        </pc:spChg>
        <pc:spChg chg="mod">
          <ac:chgData name="Andrew Cormack" userId="286a3ec8-c163-443b-a9be-500344e6b875" providerId="ADAL" clId="{A69894F7-9F6E-459D-A5A5-2153113D8838}" dt="2022-02-09T15:15:05.335" v="514" actId="20577"/>
          <ac:spMkLst>
            <pc:docMk/>
            <pc:sldMk cId="3451532476" sldId="257"/>
            <ac:spMk id="16" creationId="{C85CF556-18E6-49EE-A7F6-ACD17F4F063D}"/>
          </ac:spMkLst>
        </pc:spChg>
        <pc:spChg chg="mod">
          <ac:chgData name="Andrew Cormack" userId="286a3ec8-c163-443b-a9be-500344e6b875" providerId="ADAL" clId="{A69894F7-9F6E-459D-A5A5-2153113D8838}" dt="2022-02-22T09:21:38.209" v="1112" actId="20577"/>
          <ac:spMkLst>
            <pc:docMk/>
            <pc:sldMk cId="3451532476" sldId="257"/>
            <ac:spMk id="18" creationId="{EC048E03-8FEC-4F92-8835-D62535C6D947}"/>
          </ac:spMkLst>
        </pc:spChg>
        <pc:spChg chg="mod">
          <ac:chgData name="Andrew Cormack" userId="286a3ec8-c163-443b-a9be-500344e6b875" providerId="ADAL" clId="{A69894F7-9F6E-459D-A5A5-2153113D8838}" dt="2022-02-22T09:06:12.452" v="984" actId="6549"/>
          <ac:spMkLst>
            <pc:docMk/>
            <pc:sldMk cId="3451532476" sldId="257"/>
            <ac:spMk id="19" creationId="{D9B5DEF9-E88E-4C21-8C5B-E055093C879D}"/>
          </ac:spMkLst>
        </pc:spChg>
        <pc:spChg chg="mod">
          <ac:chgData name="Andrew Cormack" userId="286a3ec8-c163-443b-a9be-500344e6b875" providerId="ADAL" clId="{A69894F7-9F6E-459D-A5A5-2153113D8838}" dt="2022-02-22T09:22:03.686" v="1130" actId="20577"/>
          <ac:spMkLst>
            <pc:docMk/>
            <pc:sldMk cId="3451532476" sldId="257"/>
            <ac:spMk id="21" creationId="{39F6696A-565D-4FDA-97A2-E9ECC323C256}"/>
          </ac:spMkLst>
        </pc:spChg>
        <pc:spChg chg="mod">
          <ac:chgData name="Andrew Cormack" userId="286a3ec8-c163-443b-a9be-500344e6b875" providerId="ADAL" clId="{A69894F7-9F6E-459D-A5A5-2153113D8838}" dt="2022-02-09T15:37:23.536" v="883" actId="6549"/>
          <ac:spMkLst>
            <pc:docMk/>
            <pc:sldMk cId="3451532476" sldId="257"/>
            <ac:spMk id="22" creationId="{7904326C-6626-4723-80A3-8887D2389E31}"/>
          </ac:spMkLst>
        </pc:spChg>
        <pc:spChg chg="add mod ord">
          <ac:chgData name="Andrew Cormack" userId="286a3ec8-c163-443b-a9be-500344e6b875" providerId="ADAL" clId="{A69894F7-9F6E-459D-A5A5-2153113D8838}" dt="2022-02-22T09:19:40.135" v="1082" actId="167"/>
          <ac:spMkLst>
            <pc:docMk/>
            <pc:sldMk cId="3451532476" sldId="257"/>
            <ac:spMk id="23" creationId="{98AB8B7A-4F50-4F6A-8A43-616F4DBCBEC7}"/>
          </ac:spMkLst>
        </pc:spChg>
        <pc:spChg chg="add del mod">
          <ac:chgData name="Andrew Cormack" userId="286a3ec8-c163-443b-a9be-500344e6b875" providerId="ADAL" clId="{A69894F7-9F6E-459D-A5A5-2153113D8838}" dt="2022-02-09T15:20:41.918" v="744" actId="478"/>
          <ac:spMkLst>
            <pc:docMk/>
            <pc:sldMk cId="3451532476" sldId="257"/>
            <ac:spMk id="24" creationId="{44CB7B32-881D-4437-B8E4-82D6237FDFCF}"/>
          </ac:spMkLst>
        </pc:spChg>
        <pc:spChg chg="add mod ord">
          <ac:chgData name="Andrew Cormack" userId="286a3ec8-c163-443b-a9be-500344e6b875" providerId="ADAL" clId="{A69894F7-9F6E-459D-A5A5-2153113D8838}" dt="2022-02-22T09:16:28.047" v="1071" actId="167"/>
          <ac:spMkLst>
            <pc:docMk/>
            <pc:sldMk cId="3451532476" sldId="257"/>
            <ac:spMk id="24" creationId="{90C1A2BA-765B-447F-92C6-B04F514E40A9}"/>
          </ac:spMkLst>
        </pc:spChg>
        <pc:spChg chg="add mod">
          <ac:chgData name="Andrew Cormack" userId="286a3ec8-c163-443b-a9be-500344e6b875" providerId="ADAL" clId="{A69894F7-9F6E-459D-A5A5-2153113D8838}" dt="2022-02-22T09:04:09.809" v="900" actId="20577"/>
          <ac:spMkLst>
            <pc:docMk/>
            <pc:sldMk cId="3451532476" sldId="257"/>
            <ac:spMk id="25" creationId="{1A162404-4B12-44DD-8FD6-024D43515531}"/>
          </ac:spMkLst>
        </pc:spChg>
        <pc:spChg chg="add mod">
          <ac:chgData name="Andrew Cormack" userId="286a3ec8-c163-443b-a9be-500344e6b875" providerId="ADAL" clId="{A69894F7-9F6E-459D-A5A5-2153113D8838}" dt="2022-03-22T11:42:42.550" v="2840" actId="20577"/>
          <ac:spMkLst>
            <pc:docMk/>
            <pc:sldMk cId="3451532476" sldId="257"/>
            <ac:spMk id="26" creationId="{2BEE08E3-F9CD-4F32-BAC0-774F5BF9E588}"/>
          </ac:spMkLst>
        </pc:spChg>
        <pc:spChg chg="add mod">
          <ac:chgData name="Andrew Cormack" userId="286a3ec8-c163-443b-a9be-500344e6b875" providerId="ADAL" clId="{A69894F7-9F6E-459D-A5A5-2153113D8838}" dt="2022-02-09T15:24:35.225" v="836" actId="1076"/>
          <ac:spMkLst>
            <pc:docMk/>
            <pc:sldMk cId="3451532476" sldId="257"/>
            <ac:spMk id="27" creationId="{6530DCE7-0CCC-4164-82A1-353367D92F7A}"/>
          </ac:spMkLst>
        </pc:spChg>
        <pc:spChg chg="add mod">
          <ac:chgData name="Andrew Cormack" userId="286a3ec8-c163-443b-a9be-500344e6b875" providerId="ADAL" clId="{A69894F7-9F6E-459D-A5A5-2153113D8838}" dt="2022-02-09T15:26:50.735" v="854" actId="339"/>
          <ac:spMkLst>
            <pc:docMk/>
            <pc:sldMk cId="3451532476" sldId="257"/>
            <ac:spMk id="28" creationId="{361FF3E5-749B-4B0D-B84E-D01F525EE5DB}"/>
          </ac:spMkLst>
        </pc:spChg>
        <pc:spChg chg="add mod ord">
          <ac:chgData name="Andrew Cormack" userId="286a3ec8-c163-443b-a9be-500344e6b875" providerId="ADAL" clId="{A69894F7-9F6E-459D-A5A5-2153113D8838}" dt="2022-02-22T09:17:54.912" v="1077" actId="167"/>
          <ac:spMkLst>
            <pc:docMk/>
            <pc:sldMk cId="3451532476" sldId="257"/>
            <ac:spMk id="29" creationId="{B4A517FA-6280-4668-8AE7-ADC38583AE5C}"/>
          </ac:spMkLst>
        </pc:spChg>
        <pc:spChg chg="mod">
          <ac:chgData name="Andrew Cormack" userId="286a3ec8-c163-443b-a9be-500344e6b875" providerId="ADAL" clId="{A69894F7-9F6E-459D-A5A5-2153113D8838}" dt="2022-03-02T10:02:30.923" v="1452" actId="20577"/>
          <ac:spMkLst>
            <pc:docMk/>
            <pc:sldMk cId="3451532476" sldId="257"/>
            <ac:spMk id="31" creationId="{2E504DB9-89FD-4FB3-94EF-0B89DD065932}"/>
          </ac:spMkLst>
        </pc:spChg>
        <pc:spChg chg="mod">
          <ac:chgData name="Andrew Cormack" userId="286a3ec8-c163-443b-a9be-500344e6b875" providerId="ADAL" clId="{A69894F7-9F6E-459D-A5A5-2153113D8838}" dt="2022-03-02T10:00:58.773" v="1447" actId="20577"/>
          <ac:spMkLst>
            <pc:docMk/>
            <pc:sldMk cId="3451532476" sldId="257"/>
            <ac:spMk id="32" creationId="{E5DC507C-E495-4B24-9716-077E27E3051B}"/>
          </ac:spMkLst>
        </pc:spChg>
        <pc:spChg chg="add mod ord">
          <ac:chgData name="Andrew Cormack" userId="286a3ec8-c163-443b-a9be-500344e6b875" providerId="ADAL" clId="{A69894F7-9F6E-459D-A5A5-2153113D8838}" dt="2022-03-02T10:02:38.698" v="1453" actId="14100"/>
          <ac:spMkLst>
            <pc:docMk/>
            <pc:sldMk cId="3451532476" sldId="257"/>
            <ac:spMk id="33" creationId="{EEB7502A-6985-41D7-89C3-9F143E598F7E}"/>
          </ac:spMkLst>
        </pc:spChg>
        <pc:spChg chg="add mod">
          <ac:chgData name="Andrew Cormack" userId="286a3ec8-c163-443b-a9be-500344e6b875" providerId="ADAL" clId="{A69894F7-9F6E-459D-A5A5-2153113D8838}" dt="2022-03-02T10:03:32.206" v="1458" actId="20577"/>
          <ac:spMkLst>
            <pc:docMk/>
            <pc:sldMk cId="3451532476" sldId="257"/>
            <ac:spMk id="34" creationId="{F195086C-1226-40E9-A1BD-26D412A727AF}"/>
          </ac:spMkLst>
        </pc:spChg>
        <pc:grpChg chg="add mod">
          <ac:chgData name="Andrew Cormack" userId="286a3ec8-c163-443b-a9be-500344e6b875" providerId="ADAL" clId="{A69894F7-9F6E-459D-A5A5-2153113D8838}" dt="2022-02-09T15:23:09.449" v="798" actId="1076"/>
          <ac:grpSpMkLst>
            <pc:docMk/>
            <pc:sldMk cId="3451532476" sldId="257"/>
            <ac:grpSpMk id="7" creationId="{BBF34B15-14ED-41F1-82D0-0A9092FC23C8}"/>
          </ac:grpSpMkLst>
        </pc:grpChg>
        <pc:grpChg chg="add del mod">
          <ac:chgData name="Andrew Cormack" userId="286a3ec8-c163-443b-a9be-500344e6b875" providerId="ADAL" clId="{A69894F7-9F6E-459D-A5A5-2153113D8838}" dt="2022-02-09T15:15:11.085" v="515" actId="478"/>
          <ac:grpSpMkLst>
            <pc:docMk/>
            <pc:sldMk cId="3451532476" sldId="257"/>
            <ac:grpSpMk id="8" creationId="{49AD623E-79FF-4CD8-B0DE-F1CA2F6D54FD}"/>
          </ac:grpSpMkLst>
        </pc:grpChg>
        <pc:grpChg chg="add mod">
          <ac:chgData name="Andrew Cormack" userId="286a3ec8-c163-443b-a9be-500344e6b875" providerId="ADAL" clId="{A69894F7-9F6E-459D-A5A5-2153113D8838}" dt="2022-02-09T15:27:31.040" v="858" actId="1076"/>
          <ac:grpSpMkLst>
            <pc:docMk/>
            <pc:sldMk cId="3451532476" sldId="257"/>
            <ac:grpSpMk id="11" creationId="{C5CCA426-BEC4-4EFF-86C2-E05F324B41AC}"/>
          </ac:grpSpMkLst>
        </pc:grpChg>
        <pc:grpChg chg="add mod">
          <ac:chgData name="Andrew Cormack" userId="286a3ec8-c163-443b-a9be-500344e6b875" providerId="ADAL" clId="{A69894F7-9F6E-459D-A5A5-2153113D8838}" dt="2022-02-09T15:21:29.815" v="767" actId="1076"/>
          <ac:grpSpMkLst>
            <pc:docMk/>
            <pc:sldMk cId="3451532476" sldId="257"/>
            <ac:grpSpMk id="14" creationId="{2A47BF6F-0F67-45B8-99C4-C59016B922CD}"/>
          </ac:grpSpMkLst>
        </pc:grpChg>
        <pc:grpChg chg="add mod">
          <ac:chgData name="Andrew Cormack" userId="286a3ec8-c163-443b-a9be-500344e6b875" providerId="ADAL" clId="{A69894F7-9F6E-459D-A5A5-2153113D8838}" dt="2022-02-09T15:23:38.014" v="803" actId="1076"/>
          <ac:grpSpMkLst>
            <pc:docMk/>
            <pc:sldMk cId="3451532476" sldId="257"/>
            <ac:grpSpMk id="17" creationId="{80F3CF20-FF6C-4568-A6F6-81FF2D34391D}"/>
          </ac:grpSpMkLst>
        </pc:grpChg>
        <pc:grpChg chg="add mod">
          <ac:chgData name="Andrew Cormack" userId="286a3ec8-c163-443b-a9be-500344e6b875" providerId="ADAL" clId="{A69894F7-9F6E-459D-A5A5-2153113D8838}" dt="2022-02-09T15:24:56.977" v="837" actId="1076"/>
          <ac:grpSpMkLst>
            <pc:docMk/>
            <pc:sldMk cId="3451532476" sldId="257"/>
            <ac:grpSpMk id="20" creationId="{2A89ACE6-C3E8-43BB-86C3-8E8A88FB554C}"/>
          </ac:grpSpMkLst>
        </pc:grpChg>
        <pc:grpChg chg="add mod">
          <ac:chgData name="Andrew Cormack" userId="286a3ec8-c163-443b-a9be-500344e6b875" providerId="ADAL" clId="{A69894F7-9F6E-459D-A5A5-2153113D8838}" dt="2022-03-02T09:56:11.285" v="1184" actId="1076"/>
          <ac:grpSpMkLst>
            <pc:docMk/>
            <pc:sldMk cId="3451532476" sldId="257"/>
            <ac:grpSpMk id="30" creationId="{9AB72B1B-8CD5-43BE-9606-5EB69A405D58}"/>
          </ac:grpSpMkLst>
        </pc:grpChg>
        <pc:graphicFrameChg chg="add mod">
          <ac:chgData name="Andrew Cormack" userId="286a3ec8-c163-443b-a9be-500344e6b875" providerId="ADAL" clId="{A69894F7-9F6E-459D-A5A5-2153113D8838}" dt="2022-02-09T15:05:46.603" v="58"/>
          <ac:graphicFrameMkLst>
            <pc:docMk/>
            <pc:sldMk cId="3451532476" sldId="257"/>
            <ac:graphicFrameMk id="5" creationId="{7EC17993-02BA-4241-B038-463DCB8674E1}"/>
          </ac:graphicFrameMkLst>
        </pc:graphicFrameChg>
        <pc:graphicFrameChg chg="del">
          <ac:chgData name="Andrew Cormack" userId="286a3ec8-c163-443b-a9be-500344e6b875" providerId="ADAL" clId="{A69894F7-9F6E-459D-A5A5-2153113D8838}" dt="2022-02-09T15:18:55.681" v="737" actId="478"/>
          <ac:graphicFrameMkLst>
            <pc:docMk/>
            <pc:sldMk cId="3451532476" sldId="257"/>
            <ac:graphicFrameMk id="6" creationId="{D8878D1A-A38F-4C81-976C-B847CE2FAE30}"/>
          </ac:graphicFrameMkLst>
        </pc:graphicFrameChg>
      </pc:sldChg>
      <pc:sldChg chg="modSp add del mod modShow">
        <pc:chgData name="Andrew Cormack" userId="286a3ec8-c163-443b-a9be-500344e6b875" providerId="ADAL" clId="{A69894F7-9F6E-459D-A5A5-2153113D8838}" dt="2022-03-15T16:23:00.060" v="2579" actId="47"/>
        <pc:sldMkLst>
          <pc:docMk/>
          <pc:sldMk cId="3742296174" sldId="258"/>
        </pc:sldMkLst>
        <pc:spChg chg="mod">
          <ac:chgData name="Andrew Cormack" userId="286a3ec8-c163-443b-a9be-500344e6b875" providerId="ADAL" clId="{A69894F7-9F6E-459D-A5A5-2153113D8838}" dt="2022-02-22T09:10:05.762" v="1051" actId="20577"/>
          <ac:spMkLst>
            <pc:docMk/>
            <pc:sldMk cId="3742296174" sldId="258"/>
            <ac:spMk id="2" creationId="{CAC75B11-7858-41CB-BB72-8B97DDCECA3F}"/>
          </ac:spMkLst>
        </pc:spChg>
        <pc:spChg chg="mod">
          <ac:chgData name="Andrew Cormack" userId="286a3ec8-c163-443b-a9be-500344e6b875" providerId="ADAL" clId="{A69894F7-9F6E-459D-A5A5-2153113D8838}" dt="2022-02-22T14:45:59.150" v="1182" actId="20577"/>
          <ac:spMkLst>
            <pc:docMk/>
            <pc:sldMk cId="3742296174" sldId="258"/>
            <ac:spMk id="4" creationId="{EC5FABBB-3D5B-46FC-ADE5-555A40CAEFB2}"/>
          </ac:spMkLst>
        </pc:spChg>
        <pc:spChg chg="mod">
          <ac:chgData name="Andrew Cormack" userId="286a3ec8-c163-443b-a9be-500344e6b875" providerId="ADAL" clId="{A69894F7-9F6E-459D-A5A5-2153113D8838}" dt="2022-02-22T09:09:40.230" v="1043" actId="20577"/>
          <ac:spMkLst>
            <pc:docMk/>
            <pc:sldMk cId="3742296174" sldId="258"/>
            <ac:spMk id="12" creationId="{519325AE-40A1-4B29-86C2-FB033A8B40D9}"/>
          </ac:spMkLst>
        </pc:spChg>
        <pc:spChg chg="mod">
          <ac:chgData name="Andrew Cormack" userId="286a3ec8-c163-443b-a9be-500344e6b875" providerId="ADAL" clId="{A69894F7-9F6E-459D-A5A5-2153113D8838}" dt="2022-02-22T09:09:48.138" v="1045" actId="20577"/>
          <ac:spMkLst>
            <pc:docMk/>
            <pc:sldMk cId="3742296174" sldId="258"/>
            <ac:spMk id="15" creationId="{0B1D5981-F2D6-4C43-BC79-0171CF3E2E92}"/>
          </ac:spMkLst>
        </pc:spChg>
        <pc:spChg chg="mod">
          <ac:chgData name="Andrew Cormack" userId="286a3ec8-c163-443b-a9be-500344e6b875" providerId="ADAL" clId="{A69894F7-9F6E-459D-A5A5-2153113D8838}" dt="2022-02-22T09:09:55.395" v="1047" actId="20577"/>
          <ac:spMkLst>
            <pc:docMk/>
            <pc:sldMk cId="3742296174" sldId="258"/>
            <ac:spMk id="18" creationId="{EC048E03-8FEC-4F92-8835-D62535C6D947}"/>
          </ac:spMkLst>
        </pc:spChg>
        <pc:spChg chg="mod">
          <ac:chgData name="Andrew Cormack" userId="286a3ec8-c163-443b-a9be-500344e6b875" providerId="ADAL" clId="{A69894F7-9F6E-459D-A5A5-2153113D8838}" dt="2022-02-22T09:10:13.131" v="1054" actId="20577"/>
          <ac:spMkLst>
            <pc:docMk/>
            <pc:sldMk cId="3742296174" sldId="258"/>
            <ac:spMk id="21" creationId="{39F6696A-565D-4FDA-97A2-E9ECC323C256}"/>
          </ac:spMkLst>
        </pc:spChg>
      </pc:sldChg>
      <pc:sldChg chg="addSp delSp modSp new mod">
        <pc:chgData name="Andrew Cormack" userId="286a3ec8-c163-443b-a9be-500344e6b875" providerId="ADAL" clId="{A69894F7-9F6E-459D-A5A5-2153113D8838}" dt="2022-03-15T16:26:15.214" v="2589" actId="6549"/>
        <pc:sldMkLst>
          <pc:docMk/>
          <pc:sldMk cId="1153728472" sldId="259"/>
        </pc:sldMkLst>
        <pc:spChg chg="mod">
          <ac:chgData name="Andrew Cormack" userId="286a3ec8-c163-443b-a9be-500344e6b875" providerId="ADAL" clId="{A69894F7-9F6E-459D-A5A5-2153113D8838}" dt="2022-03-02T10:06:02.236" v="1599" actId="5793"/>
          <ac:spMkLst>
            <pc:docMk/>
            <pc:sldMk cId="1153728472" sldId="259"/>
            <ac:spMk id="2" creationId="{0B735C76-642F-446B-B6B8-118CF642C964}"/>
          </ac:spMkLst>
        </pc:spChg>
        <pc:spChg chg="del">
          <ac:chgData name="Andrew Cormack" userId="286a3ec8-c163-443b-a9be-500344e6b875" providerId="ADAL" clId="{A69894F7-9F6E-459D-A5A5-2153113D8838}" dt="2022-03-02T10:04:46.834" v="1460" actId="3680"/>
          <ac:spMkLst>
            <pc:docMk/>
            <pc:sldMk cId="1153728472" sldId="259"/>
            <ac:spMk id="3" creationId="{B99B9406-4EA1-4FEE-A1FA-B5B7D37F53C4}"/>
          </ac:spMkLst>
        </pc:spChg>
        <pc:graphicFrameChg chg="add mod ord modGraphic">
          <ac:chgData name="Andrew Cormack" userId="286a3ec8-c163-443b-a9be-500344e6b875" providerId="ADAL" clId="{A69894F7-9F6E-459D-A5A5-2153113D8838}" dt="2022-03-15T16:26:15.214" v="2589" actId="6549"/>
          <ac:graphicFrameMkLst>
            <pc:docMk/>
            <pc:sldMk cId="1153728472" sldId="259"/>
            <ac:graphicFrameMk id="4" creationId="{06A3F9D0-EACF-4361-A788-BD2DDE6F3F53}"/>
          </ac:graphicFrameMkLst>
        </pc:graphicFrameChg>
      </pc:sldChg>
      <pc:sldChg chg="add del">
        <pc:chgData name="Andrew Cormack" userId="286a3ec8-c163-443b-a9be-500344e6b875" providerId="ADAL" clId="{A69894F7-9F6E-459D-A5A5-2153113D8838}" dt="2022-02-22T09:11:38.875" v="1056" actId="2890"/>
        <pc:sldMkLst>
          <pc:docMk/>
          <pc:sldMk cId="1292152673" sldId="259"/>
        </pc:sldMkLst>
      </pc:sldChg>
      <pc:sldChg chg="add del">
        <pc:chgData name="Andrew Cormack" userId="286a3ec8-c163-443b-a9be-500344e6b875" providerId="ADAL" clId="{A69894F7-9F6E-459D-A5A5-2153113D8838}" dt="2022-02-22T09:22:24.618" v="1131" actId="47"/>
        <pc:sldMkLst>
          <pc:docMk/>
          <pc:sldMk cId="1831001129" sldId="259"/>
        </pc:sldMkLst>
      </pc:sldChg>
      <pc:sldChg chg="addSp delSp modSp new mod modClrScheme chgLayout">
        <pc:chgData name="Andrew Cormack" userId="286a3ec8-c163-443b-a9be-500344e6b875" providerId="ADAL" clId="{A69894F7-9F6E-459D-A5A5-2153113D8838}" dt="2022-04-03T15:12:09.175" v="2867" actId="20577"/>
        <pc:sldMkLst>
          <pc:docMk/>
          <pc:sldMk cId="2366825659" sldId="260"/>
        </pc:sldMkLst>
        <pc:spChg chg="del mod ord">
          <ac:chgData name="Andrew Cormack" userId="286a3ec8-c163-443b-a9be-500344e6b875" providerId="ADAL" clId="{A69894F7-9F6E-459D-A5A5-2153113D8838}" dt="2022-03-03T15:19:17.010" v="2208" actId="700"/>
          <ac:spMkLst>
            <pc:docMk/>
            <pc:sldMk cId="2366825659" sldId="260"/>
            <ac:spMk id="2" creationId="{60BCAA59-3FA0-46AA-9FEB-A92C01563047}"/>
          </ac:spMkLst>
        </pc:spChg>
        <pc:spChg chg="add mod">
          <ac:chgData name="Andrew Cormack" userId="286a3ec8-c163-443b-a9be-500344e6b875" providerId="ADAL" clId="{A69894F7-9F6E-459D-A5A5-2153113D8838}" dt="2022-04-03T15:12:09.175" v="2867" actId="20577"/>
          <ac:spMkLst>
            <pc:docMk/>
            <pc:sldMk cId="2366825659" sldId="260"/>
            <ac:spMk id="2" creationId="{C983B277-D9F8-42E2-A0C2-7949CA31BF5D}"/>
          </ac:spMkLst>
        </pc:spChg>
        <pc:spChg chg="del mod ord">
          <ac:chgData name="Andrew Cormack" userId="286a3ec8-c163-443b-a9be-500344e6b875" providerId="ADAL" clId="{A69894F7-9F6E-459D-A5A5-2153113D8838}" dt="2022-03-03T15:19:17.010" v="2208" actId="700"/>
          <ac:spMkLst>
            <pc:docMk/>
            <pc:sldMk cId="2366825659" sldId="260"/>
            <ac:spMk id="3" creationId="{7A929DFA-99B5-4DD3-BA68-F097639F133F}"/>
          </ac:spMkLst>
        </pc:spChg>
        <pc:spChg chg="add mod">
          <ac:chgData name="Andrew Cormack" userId="286a3ec8-c163-443b-a9be-500344e6b875" providerId="ADAL" clId="{A69894F7-9F6E-459D-A5A5-2153113D8838}" dt="2022-03-22T11:27:20.365" v="2745" actId="1076"/>
          <ac:spMkLst>
            <pc:docMk/>
            <pc:sldMk cId="2366825659" sldId="260"/>
            <ac:spMk id="3" creationId="{FE6870EC-ACB0-4585-8781-4CE86BE901EA}"/>
          </ac:spMkLst>
        </pc:spChg>
        <pc:spChg chg="add mod ord">
          <ac:chgData name="Andrew Cormack" userId="286a3ec8-c163-443b-a9be-500344e6b875" providerId="ADAL" clId="{A69894F7-9F6E-459D-A5A5-2153113D8838}" dt="2022-03-22T11:27:43.705" v="2767" actId="20577"/>
          <ac:spMkLst>
            <pc:docMk/>
            <pc:sldMk cId="2366825659" sldId="260"/>
            <ac:spMk id="4" creationId="{0585F03C-D2F8-4E97-8B5C-A9F720286361}"/>
          </ac:spMkLst>
        </pc:spChg>
        <pc:spChg chg="add mod">
          <ac:chgData name="Andrew Cormack" userId="286a3ec8-c163-443b-a9be-500344e6b875" providerId="ADAL" clId="{A69894F7-9F6E-459D-A5A5-2153113D8838}" dt="2022-03-22T11:27:14.349" v="2744" actId="1076"/>
          <ac:spMkLst>
            <pc:docMk/>
            <pc:sldMk cId="2366825659" sldId="260"/>
            <ac:spMk id="5" creationId="{4C526C8F-CCED-4411-86A7-4CD0243337E9}"/>
          </ac:spMkLst>
        </pc:spChg>
        <pc:spChg chg="add del mod ord">
          <ac:chgData name="Andrew Cormack" userId="286a3ec8-c163-443b-a9be-500344e6b875" providerId="ADAL" clId="{A69894F7-9F6E-459D-A5A5-2153113D8838}" dt="2022-03-03T15:23:25.538" v="2452" actId="12084"/>
          <ac:spMkLst>
            <pc:docMk/>
            <pc:sldMk cId="2366825659" sldId="260"/>
            <ac:spMk id="5" creationId="{BF5EFEDA-1D07-44EC-B548-4E9E4E2CBEEB}"/>
          </ac:spMkLst>
        </pc:spChg>
        <pc:spChg chg="add mod ord">
          <ac:chgData name="Andrew Cormack" userId="286a3ec8-c163-443b-a9be-500344e6b875" providerId="ADAL" clId="{A69894F7-9F6E-459D-A5A5-2153113D8838}" dt="2022-03-22T11:40:15.132" v="2833" actId="166"/>
          <ac:spMkLst>
            <pc:docMk/>
            <pc:sldMk cId="2366825659" sldId="260"/>
            <ac:spMk id="6" creationId="{59887F29-6947-49FC-AD2B-F20B6AEAEB66}"/>
          </ac:spMkLst>
        </pc:spChg>
        <pc:graphicFrameChg chg="add del mod">
          <ac:chgData name="Andrew Cormack" userId="286a3ec8-c163-443b-a9be-500344e6b875" providerId="ADAL" clId="{A69894F7-9F6E-459D-A5A5-2153113D8838}" dt="2022-03-04T13:15:30.542" v="2455" actId="11529"/>
          <ac:graphicFrameMkLst>
            <pc:docMk/>
            <pc:sldMk cId="2366825659" sldId="260"/>
            <ac:graphicFrameMk id="6" creationId="{456D02E0-5BF1-4758-8CF0-97EE10CA3E1A}"/>
          </ac:graphicFrameMkLst>
        </pc:graphicFrameChg>
        <pc:cxnChg chg="add mod">
          <ac:chgData name="Andrew Cormack" userId="286a3ec8-c163-443b-a9be-500344e6b875" providerId="ADAL" clId="{A69894F7-9F6E-459D-A5A5-2153113D8838}" dt="2022-03-22T11:40:05.358" v="2832" actId="692"/>
          <ac:cxnSpMkLst>
            <pc:docMk/>
            <pc:sldMk cId="2366825659" sldId="260"/>
            <ac:cxnSpMk id="8" creationId="{4C8F5595-CD0F-41BA-829D-53D5B95C68A8}"/>
          </ac:cxnSpMkLst>
        </pc:cxnChg>
      </pc:sldChg>
      <pc:sldChg chg="modSp new del mod">
        <pc:chgData name="Andrew Cormack" userId="286a3ec8-c163-443b-a9be-500344e6b875" providerId="ADAL" clId="{A69894F7-9F6E-459D-A5A5-2153113D8838}" dt="2022-04-03T15:15:05.074" v="3224" actId="47"/>
        <pc:sldMkLst>
          <pc:docMk/>
          <pc:sldMk cId="1626697978" sldId="261"/>
        </pc:sldMkLst>
        <pc:spChg chg="mod">
          <ac:chgData name="Andrew Cormack" userId="286a3ec8-c163-443b-a9be-500344e6b875" providerId="ADAL" clId="{A69894F7-9F6E-459D-A5A5-2153113D8838}" dt="2022-04-03T15:12:23.465" v="2902" actId="20577"/>
          <ac:spMkLst>
            <pc:docMk/>
            <pc:sldMk cId="1626697978" sldId="261"/>
            <ac:spMk id="2" creationId="{BA601F62-EBC8-463F-91D9-6A5771A470DD}"/>
          </ac:spMkLst>
        </pc:spChg>
        <pc:spChg chg="mod">
          <ac:chgData name="Andrew Cormack" userId="286a3ec8-c163-443b-a9be-500344e6b875" providerId="ADAL" clId="{A69894F7-9F6E-459D-A5A5-2153113D8838}" dt="2022-04-03T15:13:20.107" v="3118" actId="5793"/>
          <ac:spMkLst>
            <pc:docMk/>
            <pc:sldMk cId="1626697978" sldId="261"/>
            <ac:spMk id="3" creationId="{DA64322E-C8A7-44E7-857F-490F2F93B6B6}"/>
          </ac:spMkLst>
        </pc:spChg>
      </pc:sldChg>
      <pc:sldChg chg="modSp add mod">
        <pc:chgData name="Andrew Cormack" userId="286a3ec8-c163-443b-a9be-500344e6b875" providerId="ADAL" clId="{A69894F7-9F6E-459D-A5A5-2153113D8838}" dt="2022-04-03T15:15:01.190" v="3223" actId="20577"/>
        <pc:sldMkLst>
          <pc:docMk/>
          <pc:sldMk cId="1401162200" sldId="262"/>
        </pc:sldMkLst>
        <pc:spChg chg="mod">
          <ac:chgData name="Andrew Cormack" userId="286a3ec8-c163-443b-a9be-500344e6b875" providerId="ADAL" clId="{A69894F7-9F6E-459D-A5A5-2153113D8838}" dt="2022-04-03T15:15:01.190" v="3223" actId="20577"/>
          <ac:spMkLst>
            <pc:docMk/>
            <pc:sldMk cId="1401162200" sldId="262"/>
            <ac:spMk id="2" creationId="{C983B277-D9F8-42E2-A0C2-7949CA31BF5D}"/>
          </ac:spMkLst>
        </pc:spChg>
        <pc:spChg chg="mod">
          <ac:chgData name="Andrew Cormack" userId="286a3ec8-c163-443b-a9be-500344e6b875" providerId="ADAL" clId="{A69894F7-9F6E-459D-A5A5-2153113D8838}" dt="2022-04-03T15:14:31.267" v="3186" actId="20577"/>
          <ac:spMkLst>
            <pc:docMk/>
            <pc:sldMk cId="1401162200" sldId="262"/>
            <ac:spMk id="4" creationId="{0585F03C-D2F8-4E97-8B5C-A9F720286361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D1AF83-BDFA-4D2A-9923-8A5719029A6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463CF4F-04A9-4012-8BE5-67909D5ABD3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8DC92D-C75A-4F2E-9486-8913B9002B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8B220-705B-40C1-80A7-F5E240B2D1F3}" type="datetimeFigureOut">
              <a:rPr lang="en-GB" smtClean="0"/>
              <a:t>04/04/2022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7F09B9-93C6-470F-A26E-D46481986C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EC8D73-CF7D-4C49-9A83-9E0D20D27D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0EF85-FD34-4040-809E-B8897F5D3D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26359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D7231D-69C8-4543-9770-0F496E7C09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AA83E97-03C5-4A13-8615-1833AB5518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373CA1-1483-49F6-84D7-64023F7827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8B220-705B-40C1-80A7-F5E240B2D1F3}" type="datetimeFigureOut">
              <a:rPr lang="en-GB" smtClean="0"/>
              <a:t>04/04/2022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B491C1-4F4E-4159-BA7A-BC9AB01C0F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4307C1-B8AB-430E-96B9-1843EEDE0D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0EF85-FD34-4040-809E-B8897F5D3D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74790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A1F3AB1-BD23-4176-9630-C339B10A36C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93E38EF-FDB4-407B-ADE8-6B891BE7ED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12C3B3-A1C4-400B-B2E5-AA398E77E1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8B220-705B-40C1-80A7-F5E240B2D1F3}" type="datetimeFigureOut">
              <a:rPr lang="en-GB" smtClean="0"/>
              <a:t>04/04/2022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7DCDD7-B468-4BBD-9C9F-5D6D2FCC6A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61C917-53CD-4800-95D8-EA60422B33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0EF85-FD34-4040-809E-B8897F5D3D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92257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C9EB9D-7214-4DA9-8E94-0356D66FA2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543125-02B3-4779-88F4-479A1F5C72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398CE1-0D1A-411C-B881-82CDBEFA54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8B220-705B-40C1-80A7-F5E240B2D1F3}" type="datetimeFigureOut">
              <a:rPr lang="en-GB" smtClean="0"/>
              <a:t>04/04/2022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E1B9E4-389F-4B46-BF27-F57B5450A8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BD0D38-8520-41C2-8A93-4B77F3AD5E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0EF85-FD34-4040-809E-B8897F5D3D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67087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DDFC3C-A8B7-4269-A9E3-37D6B1830B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FB4BB85-1708-4D9A-8206-F3D4BC3CAF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85C275-46A0-4650-B469-22C217B333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8B220-705B-40C1-80A7-F5E240B2D1F3}" type="datetimeFigureOut">
              <a:rPr lang="en-GB" smtClean="0"/>
              <a:t>04/04/2022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C1964F-4D99-45EF-9B3B-6D8A77DB4A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E9A8DE-5FBB-46EC-BAB9-6A27C3E212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0EF85-FD34-4040-809E-B8897F5D3D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34305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04619E-4A2A-40B9-B6D0-2B0F49ABD7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2BF492-E9DC-4301-872A-17BEEC6C25A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4E40639-D86D-481E-9A37-07306F5688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49F206E-3327-4689-B23B-73A56DD069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8B220-705B-40C1-80A7-F5E240B2D1F3}" type="datetimeFigureOut">
              <a:rPr lang="en-GB" smtClean="0"/>
              <a:t>04/04/2022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92F749-FB95-41C0-BF20-E91564F46E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C90BF2-E2DA-49D6-A6B2-5590AB35BC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0EF85-FD34-4040-809E-B8897F5D3D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38095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CE89D0-8173-493F-80DE-3CDE209DA7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FEC565-5515-41ED-922B-565D787EE2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26A90DF-1BD7-4A4A-9803-AECE8C5917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CF17FA1-5424-47F0-AC39-003ECFBF1DB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F873BAB-9EE7-4229-802E-99CF3B7406C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6C5D4BD-AEB9-49CC-82CA-91C2004F26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8B220-705B-40C1-80A7-F5E240B2D1F3}" type="datetimeFigureOut">
              <a:rPr lang="en-GB" smtClean="0"/>
              <a:t>04/04/2022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B68F5B1-1608-4697-AC09-6B23E7FE4F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5A10DD0-AC2E-4044-B3DF-8A8D12F638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0EF85-FD34-4040-809E-B8897F5D3D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30347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8E0DBD-D67A-456B-97AA-AB23B93ADF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A4CC8CF-4FDF-451E-AEAA-EEF39893F3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8B220-705B-40C1-80A7-F5E240B2D1F3}" type="datetimeFigureOut">
              <a:rPr lang="en-GB" smtClean="0"/>
              <a:t>04/04/2022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C6812DD-7694-49B8-9753-154536D15F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A3EAAF5-CDEC-4ABA-826C-B577FAC6E8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0EF85-FD34-4040-809E-B8897F5D3D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06501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8782DB8-41C0-4114-AB01-34665FBB50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8B220-705B-40C1-80A7-F5E240B2D1F3}" type="datetimeFigureOut">
              <a:rPr lang="en-GB" smtClean="0"/>
              <a:t>04/04/2022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A5E2D98-4A45-4806-A8EE-347ACD6E0A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4775DA7-E2BB-4DC1-8041-4951DB171F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0EF85-FD34-4040-809E-B8897F5D3D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64168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7C07DF-B8B7-4926-A29E-2E0EEB4035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B96191-B9BC-4D87-B53A-8FE6F1E657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6BA3A4A-6174-4611-8F7E-0E4CA91AA9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9A9EC1B-3CD2-41DF-995D-A1D230DD48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8B220-705B-40C1-80A7-F5E240B2D1F3}" type="datetimeFigureOut">
              <a:rPr lang="en-GB" smtClean="0"/>
              <a:t>04/04/2022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41CEBF8-710C-42B4-A250-2C8088DB9D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45CC818-95CF-45F2-9BEC-7BBE7F5851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0EF85-FD34-4040-809E-B8897F5D3D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35137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A8897E-1EA3-4F18-B830-647C8C9408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4921002-CFB4-4A7E-8DA2-595741BDF5E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CB2AE3F-2B36-4891-8A06-820F4FED18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F46CAD5-E50C-4680-90F4-3AB87264BF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8B220-705B-40C1-80A7-F5E240B2D1F3}" type="datetimeFigureOut">
              <a:rPr lang="en-GB" smtClean="0"/>
              <a:t>04/04/2022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4C9F593-3909-4DA3-9A2C-909F18BDCC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F685071-547A-4B14-B547-D9609A2331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0EF85-FD34-4040-809E-B8897F5D3D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67935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89960FA-4582-4DD0-8086-50A31C7F20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368C09F-1CAB-4E57-88E4-B2DD1C7409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226E2D-D321-464C-8C96-5E6FEDE4AFA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58B220-705B-40C1-80A7-F5E240B2D1F3}" type="datetimeFigureOut">
              <a:rPr lang="en-GB" smtClean="0"/>
              <a:t>04/04/2022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0FAA05-E44A-4C6E-8C47-2D7B83CBC18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585F00-2F80-4F97-B33A-FD41B65B2D6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0EF85-FD34-4040-809E-B8897F5D3D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80710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ukanon.net/" TargetMode="External"/><Relationship Id="rId2" Type="http://schemas.openxmlformats.org/officeDocument/2006/relationships/hyperlink" Target="https://repository.jisc.ac.uk/8369/1/suggested-charter-for-system-and-network-administrators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regulatorydevelopments.jiscinvolve.org/wp/2021/02/15/data-protection-and-incident-response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0585F03C-D2F8-4E97-8B5C-A9F7202863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 a telemetry record personal data (GDPR)?	</a:t>
            </a:r>
            <a:endParaRPr lang="en-GB" dirty="0"/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983B277-D9F8-42E2-A0C2-7949CA31BF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299791"/>
            <a:ext cx="11098696" cy="2877172"/>
          </a:xfrm>
        </p:spPr>
        <p:txBody>
          <a:bodyPr>
            <a:normAutofit fontScale="92500"/>
          </a:bodyPr>
          <a:lstStyle/>
          <a:p>
            <a:pPr marL="0" lvl="0" indent="0">
              <a:buNone/>
            </a:pPr>
            <a:r>
              <a:rPr lang="en-GB" sz="3200" dirty="0"/>
              <a:t>YES - if it can be used to single out an individual;</a:t>
            </a:r>
          </a:p>
          <a:p>
            <a:pPr marL="0" lvl="0" indent="0">
              <a:buNone/>
            </a:pPr>
            <a:r>
              <a:rPr lang="en-GB" sz="3200" dirty="0"/>
              <a:t>YES - if it can be used (with other info) to identify an individual;</a:t>
            </a:r>
          </a:p>
          <a:p>
            <a:pPr marL="0" lvl="0" indent="0">
              <a:buNone/>
            </a:pPr>
            <a:r>
              <a:rPr lang="en-GB" sz="3200" dirty="0"/>
              <a:t>YES - if you don’t know it can’t;</a:t>
            </a:r>
          </a:p>
          <a:p>
            <a:pPr lvl="0"/>
            <a:r>
              <a:rPr lang="en-GB" sz="3200" dirty="0"/>
              <a:t>Applies to MAC/IP/CIDR/ASN… whatever you use for </a:t>
            </a:r>
            <a:r>
              <a:rPr lang="en-GB" sz="3200" dirty="0" err="1"/>
              <a:t>Here&amp;There</a:t>
            </a:r>
            <a:endParaRPr lang="en-GB" sz="3200" dirty="0"/>
          </a:p>
          <a:p>
            <a:pPr lvl="0"/>
            <a:r>
              <a:rPr lang="en-GB" sz="3200" dirty="0"/>
              <a:t>So…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FE6870EC-ACB0-4585-8781-4CE86BE901EA}"/>
              </a:ext>
            </a:extLst>
          </p:cNvPr>
          <p:cNvSpPr/>
          <p:nvPr/>
        </p:nvSpPr>
        <p:spPr>
          <a:xfrm>
            <a:off x="8968409" y="1834288"/>
            <a:ext cx="1321903" cy="132190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/>
              <a:t>There</a:t>
            </a:r>
            <a:endParaRPr lang="en-GB" dirty="0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4C526C8F-CCED-4411-86A7-4CD0243337E9}"/>
              </a:ext>
            </a:extLst>
          </p:cNvPr>
          <p:cNvSpPr/>
          <p:nvPr/>
        </p:nvSpPr>
        <p:spPr>
          <a:xfrm>
            <a:off x="1901688" y="1834288"/>
            <a:ext cx="1321903" cy="132190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/>
              <a:t>Here</a:t>
            </a:r>
            <a:endParaRPr lang="en-GB" dirty="0"/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4C8F5595-CD0F-41BA-829D-53D5B95C68A8}"/>
              </a:ext>
            </a:extLst>
          </p:cNvPr>
          <p:cNvCxnSpPr>
            <a:cxnSpLocks/>
            <a:stCxn id="5" idx="6"/>
            <a:endCxn id="3" idx="2"/>
          </p:cNvCxnSpPr>
          <p:nvPr/>
        </p:nvCxnSpPr>
        <p:spPr>
          <a:xfrm>
            <a:off x="3223591" y="2495240"/>
            <a:ext cx="5744818" cy="0"/>
          </a:xfrm>
          <a:prstGeom prst="straightConnector1">
            <a:avLst/>
          </a:prstGeom>
          <a:ln w="635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Flowchart: Document 5">
            <a:extLst>
              <a:ext uri="{FF2B5EF4-FFF2-40B4-BE49-F238E27FC236}">
                <a16:creationId xmlns:a16="http://schemas.microsoft.com/office/drawing/2014/main" id="{59887F29-6947-49FC-AD2B-F20B6AEAEB66}"/>
              </a:ext>
            </a:extLst>
          </p:cNvPr>
          <p:cNvSpPr/>
          <p:nvPr/>
        </p:nvSpPr>
        <p:spPr>
          <a:xfrm>
            <a:off x="4734339" y="1762487"/>
            <a:ext cx="2723321" cy="1465503"/>
          </a:xfrm>
          <a:prstGeom prst="flowChart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Statistics (bytes, </a:t>
            </a:r>
            <a:r>
              <a:rPr lang="en-GB" dirty="0" err="1"/>
              <a:t>ms</a:t>
            </a:r>
            <a:r>
              <a:rPr lang="en-GB" dirty="0"/>
              <a:t>, packets, …)</a:t>
            </a:r>
          </a:p>
        </p:txBody>
      </p:sp>
    </p:spTree>
    <p:extLst>
      <p:ext uri="{BB962C8B-B14F-4D97-AF65-F5344CB8AC3E}">
        <p14:creationId xmlns:p14="http://schemas.microsoft.com/office/powerpoint/2010/main" val="23668256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0585F03C-D2F8-4E97-8B5C-A9F7202863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Think, and document…</a:t>
            </a:r>
            <a:endParaRPr lang="en-GB" dirty="0"/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983B277-D9F8-42E2-A0C2-7949CA31BF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299791"/>
            <a:ext cx="11098696" cy="2877172"/>
          </a:xfrm>
        </p:spPr>
        <p:txBody>
          <a:bodyPr>
            <a:normAutofit/>
          </a:bodyPr>
          <a:lstStyle/>
          <a:p>
            <a:r>
              <a:rPr lang="en-GB" dirty="0"/>
              <a:t>What’s the benefit of doing this?</a:t>
            </a:r>
          </a:p>
          <a:p>
            <a:r>
              <a:rPr lang="en-GB" dirty="0"/>
              <a:t>What’s the risk of doing this?</a:t>
            </a:r>
          </a:p>
          <a:p>
            <a:r>
              <a:rPr lang="en-GB" dirty="0"/>
              <a:t>What safeguards can we apply?</a:t>
            </a:r>
          </a:p>
          <a:p>
            <a:pPr lvl="1"/>
            <a:r>
              <a:rPr lang="en-GB" dirty="0"/>
              <a:t>Some may mean we’re not dealing with personal data at all</a:t>
            </a:r>
          </a:p>
          <a:p>
            <a:r>
              <a:rPr lang="en-GB" dirty="0"/>
              <a:t>Will that seem OK to network users?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FE6870EC-ACB0-4585-8781-4CE86BE901EA}"/>
              </a:ext>
            </a:extLst>
          </p:cNvPr>
          <p:cNvSpPr/>
          <p:nvPr/>
        </p:nvSpPr>
        <p:spPr>
          <a:xfrm>
            <a:off x="8968409" y="1834288"/>
            <a:ext cx="1321903" cy="132190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/>
              <a:t>There</a:t>
            </a:r>
            <a:endParaRPr lang="en-GB" dirty="0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4C526C8F-CCED-4411-86A7-4CD0243337E9}"/>
              </a:ext>
            </a:extLst>
          </p:cNvPr>
          <p:cNvSpPr/>
          <p:nvPr/>
        </p:nvSpPr>
        <p:spPr>
          <a:xfrm>
            <a:off x="1901688" y="1834288"/>
            <a:ext cx="1321903" cy="132190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/>
              <a:t>Here</a:t>
            </a:r>
            <a:endParaRPr lang="en-GB" dirty="0"/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4C8F5595-CD0F-41BA-829D-53D5B95C68A8}"/>
              </a:ext>
            </a:extLst>
          </p:cNvPr>
          <p:cNvCxnSpPr>
            <a:cxnSpLocks/>
            <a:stCxn id="5" idx="6"/>
            <a:endCxn id="3" idx="2"/>
          </p:cNvCxnSpPr>
          <p:nvPr/>
        </p:nvCxnSpPr>
        <p:spPr>
          <a:xfrm>
            <a:off x="3223591" y="2495240"/>
            <a:ext cx="5744818" cy="0"/>
          </a:xfrm>
          <a:prstGeom prst="straightConnector1">
            <a:avLst/>
          </a:prstGeom>
          <a:ln w="635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Flowchart: Document 5">
            <a:extLst>
              <a:ext uri="{FF2B5EF4-FFF2-40B4-BE49-F238E27FC236}">
                <a16:creationId xmlns:a16="http://schemas.microsoft.com/office/drawing/2014/main" id="{59887F29-6947-49FC-AD2B-F20B6AEAEB66}"/>
              </a:ext>
            </a:extLst>
          </p:cNvPr>
          <p:cNvSpPr/>
          <p:nvPr/>
        </p:nvSpPr>
        <p:spPr>
          <a:xfrm>
            <a:off x="4734339" y="1762487"/>
            <a:ext cx="2723321" cy="1465503"/>
          </a:xfrm>
          <a:prstGeom prst="flowChart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Statistics (bytes, </a:t>
            </a:r>
            <a:r>
              <a:rPr lang="en-GB" dirty="0" err="1"/>
              <a:t>ms</a:t>
            </a:r>
            <a:r>
              <a:rPr lang="en-GB" dirty="0"/>
              <a:t>, packets, …)</a:t>
            </a:r>
          </a:p>
        </p:txBody>
      </p:sp>
    </p:spTree>
    <p:extLst>
      <p:ext uri="{BB962C8B-B14F-4D97-AF65-F5344CB8AC3E}">
        <p14:creationId xmlns:p14="http://schemas.microsoft.com/office/powerpoint/2010/main" val="14011622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artial Circle 32">
            <a:extLst>
              <a:ext uri="{FF2B5EF4-FFF2-40B4-BE49-F238E27FC236}">
                <a16:creationId xmlns:a16="http://schemas.microsoft.com/office/drawing/2014/main" id="{EEB7502A-6985-41D7-89C3-9F143E598F7E}"/>
              </a:ext>
            </a:extLst>
          </p:cNvPr>
          <p:cNvSpPr/>
          <p:nvPr/>
        </p:nvSpPr>
        <p:spPr>
          <a:xfrm>
            <a:off x="756947" y="4856786"/>
            <a:ext cx="1262454" cy="1262454"/>
          </a:xfrm>
          <a:prstGeom prst="pie">
            <a:avLst>
              <a:gd name="adj1" fmla="val 12129097"/>
              <a:gd name="adj2" fmla="val 16200000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3" name="Partial Circle 22">
            <a:extLst>
              <a:ext uri="{FF2B5EF4-FFF2-40B4-BE49-F238E27FC236}">
                <a16:creationId xmlns:a16="http://schemas.microsoft.com/office/drawing/2014/main" id="{98AB8B7A-4F50-4F6A-8A43-616F4DBCBEC7}"/>
              </a:ext>
            </a:extLst>
          </p:cNvPr>
          <p:cNvSpPr/>
          <p:nvPr/>
        </p:nvSpPr>
        <p:spPr>
          <a:xfrm>
            <a:off x="413620" y="2726979"/>
            <a:ext cx="1262454" cy="1262454"/>
          </a:xfrm>
          <a:prstGeom prst="pie">
            <a:avLst>
              <a:gd name="adj1" fmla="val 19878190"/>
              <a:gd name="adj2" fmla="val 16200000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9" name="Partial Circle 28">
            <a:extLst>
              <a:ext uri="{FF2B5EF4-FFF2-40B4-BE49-F238E27FC236}">
                <a16:creationId xmlns:a16="http://schemas.microsoft.com/office/drawing/2014/main" id="{B4A517FA-6280-4668-8AE7-ADC38583AE5C}"/>
              </a:ext>
            </a:extLst>
          </p:cNvPr>
          <p:cNvSpPr/>
          <p:nvPr/>
        </p:nvSpPr>
        <p:spPr>
          <a:xfrm>
            <a:off x="9316697" y="2771174"/>
            <a:ext cx="1262454" cy="1262454"/>
          </a:xfrm>
          <a:prstGeom prst="pie">
            <a:avLst>
              <a:gd name="adj1" fmla="val 14575075"/>
              <a:gd name="adj2" fmla="val 16200000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4" name="Partial Circle 23">
            <a:extLst>
              <a:ext uri="{FF2B5EF4-FFF2-40B4-BE49-F238E27FC236}">
                <a16:creationId xmlns:a16="http://schemas.microsoft.com/office/drawing/2014/main" id="{90C1A2BA-765B-447F-92C6-B04F514E40A9}"/>
              </a:ext>
            </a:extLst>
          </p:cNvPr>
          <p:cNvSpPr/>
          <p:nvPr/>
        </p:nvSpPr>
        <p:spPr>
          <a:xfrm>
            <a:off x="7617028" y="4261375"/>
            <a:ext cx="1262454" cy="1262454"/>
          </a:xfrm>
          <a:prstGeom prst="pie">
            <a:avLst>
              <a:gd name="adj1" fmla="val 6806487"/>
              <a:gd name="adj2" fmla="val 16200000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5" name="Partial Circle 4">
            <a:extLst>
              <a:ext uri="{FF2B5EF4-FFF2-40B4-BE49-F238E27FC236}">
                <a16:creationId xmlns:a16="http://schemas.microsoft.com/office/drawing/2014/main" id="{01166AEC-4AA0-4EC1-828E-65DFAEAEBF1F}"/>
              </a:ext>
            </a:extLst>
          </p:cNvPr>
          <p:cNvSpPr/>
          <p:nvPr/>
        </p:nvSpPr>
        <p:spPr>
          <a:xfrm>
            <a:off x="7061653" y="891426"/>
            <a:ext cx="1262454" cy="1262454"/>
          </a:xfrm>
          <a:prstGeom prst="pie">
            <a:avLst>
              <a:gd name="adj1" fmla="val 5327616"/>
              <a:gd name="adj2" fmla="val 16200000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EC5FABBB-3D5B-46FC-ADE5-555A40CAEF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4422518" cy="1725945"/>
          </a:xfrm>
        </p:spPr>
        <p:txBody>
          <a:bodyPr>
            <a:normAutofit fontScale="90000"/>
          </a:bodyPr>
          <a:lstStyle/>
          <a:p>
            <a:r>
              <a:rPr lang="en-US" dirty="0"/>
              <a:t>Example safeguards to reduce Regulatory Pain </a:t>
            </a:r>
            <a:endParaRPr lang="en-GB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BBF34B15-14ED-41F1-82D0-0A9092FC23C8}"/>
              </a:ext>
            </a:extLst>
          </p:cNvPr>
          <p:cNvGrpSpPr/>
          <p:nvPr/>
        </p:nvGrpSpPr>
        <p:grpSpPr>
          <a:xfrm>
            <a:off x="3998264" y="3595611"/>
            <a:ext cx="2129384" cy="1892402"/>
            <a:chOff x="2673100" y="4600473"/>
            <a:chExt cx="2129384" cy="1892402"/>
          </a:xfrm>
        </p:grpSpPr>
        <p:sp>
          <p:nvSpPr>
            <p:cNvPr id="2" name="Oval 1">
              <a:extLst>
                <a:ext uri="{FF2B5EF4-FFF2-40B4-BE49-F238E27FC236}">
                  <a16:creationId xmlns:a16="http://schemas.microsoft.com/office/drawing/2014/main" id="{CAC75B11-7858-41CB-BB72-8B97DDCECA3F}"/>
                </a:ext>
              </a:extLst>
            </p:cNvPr>
            <p:cNvSpPr/>
            <p:nvPr/>
          </p:nvSpPr>
          <p:spPr>
            <a:xfrm>
              <a:off x="2673100" y="4600473"/>
              <a:ext cx="1262454" cy="1262454"/>
            </a:xfrm>
            <a:prstGeom prst="ellipse">
              <a:avLst/>
            </a:pr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/>
                <a:t>All Possible Telemetry</a:t>
              </a:r>
            </a:p>
            <a:p>
              <a:pPr algn="ctr"/>
              <a:r>
                <a:rPr lang="en-US" sz="1200" dirty="0"/>
                <a:t>(pain 10)</a:t>
              </a:r>
              <a:endParaRPr lang="en-GB" sz="1200" dirty="0"/>
            </a:p>
          </p:txBody>
        </p:sp>
        <p:sp>
          <p:nvSpPr>
            <p:cNvPr id="3" name="Rectangle: Rounded Corners 2">
              <a:extLst>
                <a:ext uri="{FF2B5EF4-FFF2-40B4-BE49-F238E27FC236}">
                  <a16:creationId xmlns:a16="http://schemas.microsoft.com/office/drawing/2014/main" id="{518D6FB1-6419-41BB-B106-24061B25C491}"/>
                </a:ext>
              </a:extLst>
            </p:cNvPr>
            <p:cNvSpPr/>
            <p:nvPr/>
          </p:nvSpPr>
          <p:spPr>
            <a:xfrm>
              <a:off x="3540030" y="5520583"/>
              <a:ext cx="1262454" cy="972292"/>
            </a:xfrm>
            <a:prstGeom prst="roundRect">
              <a:avLst/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1200" dirty="0">
                  <a:solidFill>
                    <a:srgbClr val="C00000"/>
                  </a:solidFill>
                </a:rPr>
                <a:t>Purpose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1200" dirty="0">
                  <a:solidFill>
                    <a:srgbClr val="C00000"/>
                  </a:solidFill>
                </a:rPr>
                <a:t>Lawful Basis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1200" dirty="0">
                  <a:solidFill>
                    <a:srgbClr val="C00000"/>
                  </a:solidFill>
                </a:rPr>
                <a:t>Safeguards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1200" dirty="0">
                  <a:solidFill>
                    <a:srgbClr val="C00000"/>
                  </a:solidFill>
                </a:rPr>
                <a:t>Rights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1200" dirty="0">
                  <a:solidFill>
                    <a:srgbClr val="C00000"/>
                  </a:solidFill>
                </a:rPr>
                <a:t>Reporting</a:t>
              </a:r>
              <a:endParaRPr lang="en-GB" sz="1200" dirty="0">
                <a:solidFill>
                  <a:srgbClr val="C00000"/>
                </a:solidFill>
              </a:endParaRPr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C5CCA426-BEC4-4EFF-86C2-E05F324B41AC}"/>
              </a:ext>
            </a:extLst>
          </p:cNvPr>
          <p:cNvGrpSpPr/>
          <p:nvPr/>
        </p:nvGrpSpPr>
        <p:grpSpPr>
          <a:xfrm>
            <a:off x="7617029" y="4261375"/>
            <a:ext cx="2472810" cy="1892402"/>
            <a:chOff x="2673100" y="4600473"/>
            <a:chExt cx="2472810" cy="1892402"/>
          </a:xfrm>
        </p:grpSpPr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519325AE-40A1-4B29-86C2-FB033A8B40D9}"/>
                </a:ext>
              </a:extLst>
            </p:cNvPr>
            <p:cNvSpPr/>
            <p:nvPr/>
          </p:nvSpPr>
          <p:spPr>
            <a:xfrm>
              <a:off x="2673100" y="4600473"/>
              <a:ext cx="1262454" cy="1262454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solidFill>
                    <a:schemeClr val="tx1"/>
                  </a:solidFill>
                </a:rPr>
                <a:t>Server Telemetry</a:t>
              </a:r>
            </a:p>
            <a:p>
              <a:pPr algn="ctr"/>
              <a:r>
                <a:rPr lang="en-US" sz="1200" dirty="0">
                  <a:solidFill>
                    <a:schemeClr val="tx1"/>
                  </a:solidFill>
                </a:rPr>
                <a:t>(pain ~4)</a:t>
              </a:r>
              <a:endParaRPr lang="en-GB" sz="1200" dirty="0">
                <a:solidFill>
                  <a:schemeClr val="tx1"/>
                </a:solidFill>
              </a:endParaRPr>
            </a:p>
          </p:txBody>
        </p:sp>
        <p:sp>
          <p:nvSpPr>
            <p:cNvPr id="13" name="Rectangle: Rounded Corners 12">
              <a:extLst>
                <a:ext uri="{FF2B5EF4-FFF2-40B4-BE49-F238E27FC236}">
                  <a16:creationId xmlns:a16="http://schemas.microsoft.com/office/drawing/2014/main" id="{DE439C26-D526-49BA-B7D3-70E92C264EB5}"/>
                </a:ext>
              </a:extLst>
            </p:cNvPr>
            <p:cNvSpPr/>
            <p:nvPr/>
          </p:nvSpPr>
          <p:spPr>
            <a:xfrm>
              <a:off x="3540029" y="5520583"/>
              <a:ext cx="1605881" cy="972292"/>
            </a:xfrm>
            <a:prstGeom prst="roundRect">
              <a:avLst/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1200" dirty="0">
                  <a:solidFill>
                    <a:srgbClr val="C00000"/>
                  </a:solidFill>
                </a:rPr>
                <a:t>Multi-user devices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1200" dirty="0">
                  <a:solidFill>
                    <a:srgbClr val="C00000"/>
                  </a:solidFill>
                </a:rPr>
                <a:t>Probably not PD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1200" dirty="0">
                  <a:solidFill>
                    <a:srgbClr val="C00000"/>
                  </a:solidFill>
                </a:rPr>
                <a:t>Effort to justify that claim</a:t>
              </a:r>
              <a:endParaRPr lang="en-GB" sz="1200" dirty="0">
                <a:solidFill>
                  <a:srgbClr val="C00000"/>
                </a:solidFill>
              </a:endParaRP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2A47BF6F-0F67-45B8-99C4-C59016B922CD}"/>
              </a:ext>
            </a:extLst>
          </p:cNvPr>
          <p:cNvGrpSpPr/>
          <p:nvPr/>
        </p:nvGrpSpPr>
        <p:grpSpPr>
          <a:xfrm>
            <a:off x="7061652" y="891425"/>
            <a:ext cx="2472810" cy="1892402"/>
            <a:chOff x="2673100" y="4600473"/>
            <a:chExt cx="2472810" cy="1892402"/>
          </a:xfrm>
        </p:grpSpPr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0B1D5981-F2D6-4C43-BC79-0171CF3E2E92}"/>
                </a:ext>
              </a:extLst>
            </p:cNvPr>
            <p:cNvSpPr/>
            <p:nvPr/>
          </p:nvSpPr>
          <p:spPr>
            <a:xfrm>
              <a:off x="2673100" y="4600473"/>
              <a:ext cx="1262454" cy="1262454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solidFill>
                    <a:schemeClr val="tx1"/>
                  </a:solidFill>
                </a:rPr>
                <a:t>Aggregate Telemetry</a:t>
              </a:r>
            </a:p>
            <a:p>
              <a:pPr algn="ctr"/>
              <a:r>
                <a:rPr lang="en-US" sz="1200" dirty="0">
                  <a:solidFill>
                    <a:schemeClr val="tx1"/>
                  </a:solidFill>
                </a:rPr>
                <a:t>(pain ~5)</a:t>
              </a:r>
              <a:endParaRPr lang="en-GB" sz="1200" dirty="0">
                <a:solidFill>
                  <a:schemeClr val="tx1"/>
                </a:solidFill>
              </a:endParaRPr>
            </a:p>
          </p:txBody>
        </p:sp>
        <p:sp>
          <p:nvSpPr>
            <p:cNvPr id="16" name="Rectangle: Rounded Corners 15">
              <a:extLst>
                <a:ext uri="{FF2B5EF4-FFF2-40B4-BE49-F238E27FC236}">
                  <a16:creationId xmlns:a16="http://schemas.microsoft.com/office/drawing/2014/main" id="{C85CF556-18E6-49EE-A7F6-ACD17F4F063D}"/>
                </a:ext>
              </a:extLst>
            </p:cNvPr>
            <p:cNvSpPr/>
            <p:nvPr/>
          </p:nvSpPr>
          <p:spPr>
            <a:xfrm>
              <a:off x="3540029" y="5520583"/>
              <a:ext cx="1605881" cy="972292"/>
            </a:xfrm>
            <a:prstGeom prst="roundRect">
              <a:avLst/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1200" dirty="0">
                  <a:solidFill>
                    <a:srgbClr val="C00000"/>
                  </a:solidFill>
                </a:rPr>
                <a:t>Average out PD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1200" dirty="0">
                  <a:solidFill>
                    <a:srgbClr val="C00000"/>
                  </a:solidFill>
                </a:rPr>
                <a:t>Ongoing effort to ensure effective </a:t>
              </a:r>
              <a:r>
                <a:rPr lang="en-US" sz="1200" dirty="0" err="1">
                  <a:solidFill>
                    <a:srgbClr val="C00000"/>
                  </a:solidFill>
                </a:rPr>
                <a:t>anonymisation</a:t>
              </a:r>
              <a:endParaRPr lang="en-GB" sz="1200" dirty="0">
                <a:solidFill>
                  <a:srgbClr val="C00000"/>
                </a:solidFill>
              </a:endParaRPr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80F3CF20-FF6C-4568-A6F6-81FF2D34391D}"/>
              </a:ext>
            </a:extLst>
          </p:cNvPr>
          <p:cNvGrpSpPr/>
          <p:nvPr/>
        </p:nvGrpSpPr>
        <p:grpSpPr>
          <a:xfrm>
            <a:off x="9305570" y="2771174"/>
            <a:ext cx="2472810" cy="1892402"/>
            <a:chOff x="2673100" y="4600473"/>
            <a:chExt cx="2472810" cy="1892402"/>
          </a:xfrm>
        </p:grpSpPr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EC048E03-8FEC-4F92-8835-D62535C6D947}"/>
                </a:ext>
              </a:extLst>
            </p:cNvPr>
            <p:cNvSpPr/>
            <p:nvPr/>
          </p:nvSpPr>
          <p:spPr>
            <a:xfrm>
              <a:off x="2673100" y="4600473"/>
              <a:ext cx="1262454" cy="1262454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solidFill>
                    <a:srgbClr val="C00000"/>
                  </a:solidFill>
                </a:rPr>
                <a:t>Active Telemetry</a:t>
              </a:r>
            </a:p>
            <a:p>
              <a:pPr algn="ctr"/>
              <a:r>
                <a:rPr lang="en-US" sz="1200" dirty="0">
                  <a:solidFill>
                    <a:srgbClr val="C00000"/>
                  </a:solidFill>
                </a:rPr>
                <a:t>(pain ~1)</a:t>
              </a:r>
              <a:endParaRPr lang="en-GB" sz="1200" dirty="0">
                <a:solidFill>
                  <a:srgbClr val="C00000"/>
                </a:solidFill>
              </a:endParaRPr>
            </a:p>
          </p:txBody>
        </p:sp>
        <p:sp>
          <p:nvSpPr>
            <p:cNvPr id="19" name="Rectangle: Rounded Corners 18">
              <a:extLst>
                <a:ext uri="{FF2B5EF4-FFF2-40B4-BE49-F238E27FC236}">
                  <a16:creationId xmlns:a16="http://schemas.microsoft.com/office/drawing/2014/main" id="{D9B5DEF9-E88E-4C21-8C5B-E055093C879D}"/>
                </a:ext>
              </a:extLst>
            </p:cNvPr>
            <p:cNvSpPr/>
            <p:nvPr/>
          </p:nvSpPr>
          <p:spPr>
            <a:xfrm>
              <a:off x="3540029" y="5520583"/>
              <a:ext cx="1605881" cy="972292"/>
            </a:xfrm>
            <a:prstGeom prst="roundRect">
              <a:avLst/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1200" dirty="0">
                  <a:solidFill>
                    <a:srgbClr val="C00000"/>
                  </a:solidFill>
                </a:rPr>
                <a:t>Measure own traffic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1200" dirty="0">
                  <a:solidFill>
                    <a:srgbClr val="C00000"/>
                  </a:solidFill>
                </a:rPr>
                <a:t>Minimal (consented) PD</a:t>
              </a:r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2A89ACE6-C3E8-43BB-86C3-8E8A88FB554C}"/>
              </a:ext>
            </a:extLst>
          </p:cNvPr>
          <p:cNvGrpSpPr/>
          <p:nvPr/>
        </p:nvGrpSpPr>
        <p:grpSpPr>
          <a:xfrm>
            <a:off x="413620" y="2726979"/>
            <a:ext cx="2129384" cy="1892402"/>
            <a:chOff x="2673100" y="4600473"/>
            <a:chExt cx="2129384" cy="1892402"/>
          </a:xfrm>
        </p:grpSpPr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39F6696A-565D-4FDA-97A2-E9ECC323C256}"/>
                </a:ext>
              </a:extLst>
            </p:cNvPr>
            <p:cNvSpPr/>
            <p:nvPr/>
          </p:nvSpPr>
          <p:spPr>
            <a:xfrm>
              <a:off x="2673100" y="4600473"/>
              <a:ext cx="1262454" cy="1262454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solidFill>
                    <a:schemeClr val="bg2">
                      <a:lumMod val="90000"/>
                    </a:schemeClr>
                  </a:solidFill>
                </a:rPr>
                <a:t>Security Telemetry</a:t>
              </a:r>
            </a:p>
            <a:p>
              <a:pPr algn="ctr"/>
              <a:r>
                <a:rPr lang="en-US" sz="1200" dirty="0">
                  <a:solidFill>
                    <a:schemeClr val="bg2">
                      <a:lumMod val="90000"/>
                    </a:schemeClr>
                  </a:solidFill>
                </a:rPr>
                <a:t>(pain ~8)</a:t>
              </a:r>
              <a:endParaRPr lang="en-GB" sz="1200" dirty="0">
                <a:solidFill>
                  <a:schemeClr val="bg2">
                    <a:lumMod val="90000"/>
                  </a:schemeClr>
                </a:solidFill>
              </a:endParaRPr>
            </a:p>
          </p:txBody>
        </p:sp>
        <p:sp>
          <p:nvSpPr>
            <p:cNvPr id="22" name="Rectangle: Rounded Corners 21">
              <a:extLst>
                <a:ext uri="{FF2B5EF4-FFF2-40B4-BE49-F238E27FC236}">
                  <a16:creationId xmlns:a16="http://schemas.microsoft.com/office/drawing/2014/main" id="{7904326C-6626-4723-80A3-8887D2389E31}"/>
                </a:ext>
              </a:extLst>
            </p:cNvPr>
            <p:cNvSpPr/>
            <p:nvPr/>
          </p:nvSpPr>
          <p:spPr>
            <a:xfrm>
              <a:off x="3540030" y="5520583"/>
              <a:ext cx="1262454" cy="972292"/>
            </a:xfrm>
            <a:prstGeom prst="roundRect">
              <a:avLst/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1200" dirty="0">
                  <a:solidFill>
                    <a:srgbClr val="C00000"/>
                  </a:solidFill>
                </a:rPr>
                <a:t>Same </a:t>
              </a:r>
              <a:r>
                <a:rPr lang="en-US" sz="1200" dirty="0" err="1">
                  <a:solidFill>
                    <a:srgbClr val="C00000"/>
                  </a:solidFill>
                </a:rPr>
                <a:t>reqs</a:t>
              </a:r>
              <a:r>
                <a:rPr lang="en-US" sz="1200" dirty="0">
                  <a:solidFill>
                    <a:srgbClr val="C00000"/>
                  </a:solidFill>
                </a:rPr>
                <a:t>.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1200">
                  <a:solidFill>
                    <a:srgbClr val="C00000"/>
                  </a:solidFill>
                </a:rPr>
                <a:t>But known</a:t>
              </a:r>
              <a:r>
                <a:rPr lang="en-US" sz="1200" dirty="0">
                  <a:solidFill>
                    <a:srgbClr val="C00000"/>
                  </a:solidFill>
                </a:rPr>
                <a:t>, published &amp; </a:t>
              </a:r>
              <a:r>
                <a:rPr lang="en-US" sz="1200" dirty="0" err="1">
                  <a:solidFill>
                    <a:srgbClr val="C00000"/>
                  </a:solidFill>
                </a:rPr>
                <a:t>socialised</a:t>
              </a:r>
              <a:endParaRPr lang="en-US" sz="1200" dirty="0">
                <a:solidFill>
                  <a:srgbClr val="C00000"/>
                </a:solidFill>
              </a:endParaRPr>
            </a:p>
          </p:txBody>
        </p:sp>
      </p:grpSp>
      <p:sp>
        <p:nvSpPr>
          <p:cNvPr id="25" name="Arrow: Right 24">
            <a:extLst>
              <a:ext uri="{FF2B5EF4-FFF2-40B4-BE49-F238E27FC236}">
                <a16:creationId xmlns:a16="http://schemas.microsoft.com/office/drawing/2014/main" id="{1A162404-4B12-44DD-8FD6-024D43515531}"/>
              </a:ext>
            </a:extLst>
          </p:cNvPr>
          <p:cNvSpPr/>
          <p:nvPr/>
        </p:nvSpPr>
        <p:spPr>
          <a:xfrm rot="21218990">
            <a:off x="5334157" y="3391471"/>
            <a:ext cx="3952379" cy="56341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Active, not passive</a:t>
            </a:r>
            <a:endParaRPr lang="en-GB" dirty="0"/>
          </a:p>
        </p:txBody>
      </p:sp>
      <p:sp>
        <p:nvSpPr>
          <p:cNvPr id="26" name="Arrow: Right 25">
            <a:extLst>
              <a:ext uri="{FF2B5EF4-FFF2-40B4-BE49-F238E27FC236}">
                <a16:creationId xmlns:a16="http://schemas.microsoft.com/office/drawing/2014/main" id="{2BEE08E3-F9CD-4F32-BAC0-774F5BF9E588}"/>
              </a:ext>
            </a:extLst>
          </p:cNvPr>
          <p:cNvSpPr/>
          <p:nvPr/>
        </p:nvSpPr>
        <p:spPr>
          <a:xfrm rot="784776">
            <a:off x="5294083" y="4210243"/>
            <a:ext cx="2342687" cy="56341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Choose </a:t>
            </a:r>
            <a:r>
              <a:rPr lang="en-US" dirty="0"/>
              <a:t>endpoints</a:t>
            </a:r>
            <a:endParaRPr lang="en-GB" dirty="0"/>
          </a:p>
        </p:txBody>
      </p:sp>
      <p:sp>
        <p:nvSpPr>
          <p:cNvPr id="27" name="Arrow: Right 26">
            <a:extLst>
              <a:ext uri="{FF2B5EF4-FFF2-40B4-BE49-F238E27FC236}">
                <a16:creationId xmlns:a16="http://schemas.microsoft.com/office/drawing/2014/main" id="{6530DCE7-0CCC-4164-82A1-353367D92F7A}"/>
              </a:ext>
            </a:extLst>
          </p:cNvPr>
          <p:cNvSpPr/>
          <p:nvPr/>
        </p:nvSpPr>
        <p:spPr>
          <a:xfrm rot="19333691">
            <a:off x="4830594" y="2539870"/>
            <a:ext cx="2728257" cy="56341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Aggregate data</a:t>
            </a:r>
            <a:endParaRPr lang="en-GB" dirty="0"/>
          </a:p>
        </p:txBody>
      </p:sp>
      <p:sp>
        <p:nvSpPr>
          <p:cNvPr id="28" name="Arrow: Right 27">
            <a:extLst>
              <a:ext uri="{FF2B5EF4-FFF2-40B4-BE49-F238E27FC236}">
                <a16:creationId xmlns:a16="http://schemas.microsoft.com/office/drawing/2014/main" id="{361FF3E5-749B-4B0D-B84E-D01F525EE5DB}"/>
              </a:ext>
            </a:extLst>
          </p:cNvPr>
          <p:cNvSpPr/>
          <p:nvPr/>
        </p:nvSpPr>
        <p:spPr>
          <a:xfrm rot="11847647">
            <a:off x="1552434" y="3393428"/>
            <a:ext cx="2445133" cy="56341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>
                <a:rot lat="0" lon="0" rev="10800000"/>
              </a:camera>
              <a:lightRig rig="threePt" dir="t"/>
            </a:scene3d>
          </a:bodyPr>
          <a:lstStyle/>
          <a:p>
            <a:pPr algn="ctr"/>
            <a:r>
              <a:rPr lang="en-US" dirty="0"/>
              <a:t>Limit purpose</a:t>
            </a:r>
            <a:endParaRPr lang="en-GB" dirty="0"/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9AB72B1B-8CD5-43BE-9606-5EB69A405D58}"/>
              </a:ext>
            </a:extLst>
          </p:cNvPr>
          <p:cNvGrpSpPr/>
          <p:nvPr/>
        </p:nvGrpSpPr>
        <p:grpSpPr>
          <a:xfrm>
            <a:off x="756948" y="4858065"/>
            <a:ext cx="2472810" cy="1892402"/>
            <a:chOff x="2673100" y="4600473"/>
            <a:chExt cx="2472810" cy="1892402"/>
          </a:xfrm>
        </p:grpSpPr>
        <p:sp>
          <p:nvSpPr>
            <p:cNvPr id="31" name="Oval 30">
              <a:extLst>
                <a:ext uri="{FF2B5EF4-FFF2-40B4-BE49-F238E27FC236}">
                  <a16:creationId xmlns:a16="http://schemas.microsoft.com/office/drawing/2014/main" id="{2E504DB9-89FD-4FB3-94EF-0B89DD065932}"/>
                </a:ext>
              </a:extLst>
            </p:cNvPr>
            <p:cNvSpPr/>
            <p:nvPr/>
          </p:nvSpPr>
          <p:spPr>
            <a:xfrm>
              <a:off x="2673100" y="4600473"/>
              <a:ext cx="1262454" cy="1262454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solidFill>
                    <a:schemeClr val="tx1"/>
                  </a:solidFill>
                </a:rPr>
                <a:t>Individual Debugging </a:t>
              </a:r>
            </a:p>
            <a:p>
              <a:pPr algn="ctr"/>
              <a:r>
                <a:rPr lang="en-US" sz="1200" dirty="0">
                  <a:solidFill>
                    <a:schemeClr val="tx1"/>
                  </a:solidFill>
                </a:rPr>
                <a:t>(pain ~2)</a:t>
              </a:r>
              <a:endParaRPr lang="en-GB" sz="1200" dirty="0">
                <a:solidFill>
                  <a:schemeClr val="tx1"/>
                </a:solidFill>
              </a:endParaRPr>
            </a:p>
          </p:txBody>
        </p:sp>
        <p:sp>
          <p:nvSpPr>
            <p:cNvPr id="32" name="Rectangle: Rounded Corners 31">
              <a:extLst>
                <a:ext uri="{FF2B5EF4-FFF2-40B4-BE49-F238E27FC236}">
                  <a16:creationId xmlns:a16="http://schemas.microsoft.com/office/drawing/2014/main" id="{E5DC507C-E495-4B24-9716-077E27E3051B}"/>
                </a:ext>
              </a:extLst>
            </p:cNvPr>
            <p:cNvSpPr/>
            <p:nvPr/>
          </p:nvSpPr>
          <p:spPr>
            <a:xfrm>
              <a:off x="3540029" y="5520583"/>
              <a:ext cx="1605881" cy="972292"/>
            </a:xfrm>
            <a:prstGeom prst="roundRect">
              <a:avLst/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1200" dirty="0">
                  <a:solidFill>
                    <a:srgbClr val="C00000"/>
                  </a:solidFill>
                </a:rPr>
                <a:t>Individual problem report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1200" dirty="0">
                  <a:solidFill>
                    <a:srgbClr val="C00000"/>
                  </a:solidFill>
                </a:rPr>
                <a:t>Consent to fix</a:t>
              </a:r>
              <a:endParaRPr lang="en-GB" sz="1200" dirty="0">
                <a:solidFill>
                  <a:srgbClr val="C00000"/>
                </a:solidFill>
              </a:endParaRP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GB" sz="1200" dirty="0">
                  <a:solidFill>
                    <a:srgbClr val="C00000"/>
                  </a:solidFill>
                </a:rPr>
                <a:t>Transparency, too</a:t>
              </a:r>
              <a:endParaRPr lang="en-US" sz="1200" dirty="0">
                <a:solidFill>
                  <a:srgbClr val="C00000"/>
                </a:solidFill>
              </a:endParaRPr>
            </a:p>
          </p:txBody>
        </p:sp>
      </p:grpSp>
      <p:sp>
        <p:nvSpPr>
          <p:cNvPr id="34" name="Arrow: Right 33">
            <a:extLst>
              <a:ext uri="{FF2B5EF4-FFF2-40B4-BE49-F238E27FC236}">
                <a16:creationId xmlns:a16="http://schemas.microsoft.com/office/drawing/2014/main" id="{F195086C-1226-40E9-A1BD-26D412A727AF}"/>
              </a:ext>
            </a:extLst>
          </p:cNvPr>
          <p:cNvSpPr/>
          <p:nvPr/>
        </p:nvSpPr>
        <p:spPr>
          <a:xfrm rot="9542167">
            <a:off x="1967138" y="4620303"/>
            <a:ext cx="2110664" cy="56341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>
                <a:rot lat="0" lon="0" rev="10800000"/>
              </a:camera>
              <a:lightRig rig="threePt" dir="t"/>
            </a:scene3d>
          </a:bodyPr>
          <a:lstStyle/>
          <a:p>
            <a:pPr algn="ctr"/>
            <a:r>
              <a:rPr lang="en-US" dirty="0"/>
              <a:t>Specific help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515324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23" grpId="0" animBg="1"/>
      <p:bldP spid="29" grpId="0" animBg="1"/>
      <p:bldP spid="24" grpId="0" animBg="1"/>
      <p:bldP spid="5" grpId="0" animBg="1"/>
      <p:bldP spid="25" grpId="0" animBg="1"/>
      <p:bldP spid="26" grpId="0" animBg="1"/>
      <p:bldP spid="27" grpId="0" animBg="1"/>
      <p:bldP spid="28" grpId="0" animBg="1"/>
      <p:bldP spid="3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735C76-642F-446B-B6B8-118CF642C9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Choose a sub-set, then write…</a:t>
            </a:r>
            <a:endParaRPr lang="en-GB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06A3F9D0-EACF-4361-A788-BD2DDE6F3F5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62225959"/>
              </p:ext>
            </p:extLst>
          </p:nvPr>
        </p:nvGraphicFramePr>
        <p:xfrm>
          <a:off x="838200" y="1825625"/>
          <a:ext cx="10515597" cy="3850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5199">
                  <a:extLst>
                    <a:ext uri="{9D8B030D-6E8A-4147-A177-3AD203B41FA5}">
                      <a16:colId xmlns:a16="http://schemas.microsoft.com/office/drawing/2014/main" val="3642247502"/>
                    </a:ext>
                  </a:extLst>
                </a:gridCol>
                <a:gridCol w="3505199">
                  <a:extLst>
                    <a:ext uri="{9D8B030D-6E8A-4147-A177-3AD203B41FA5}">
                      <a16:colId xmlns:a16="http://schemas.microsoft.com/office/drawing/2014/main" val="3862821294"/>
                    </a:ext>
                  </a:extLst>
                </a:gridCol>
                <a:gridCol w="3505199">
                  <a:extLst>
                    <a:ext uri="{9D8B030D-6E8A-4147-A177-3AD203B41FA5}">
                      <a16:colId xmlns:a16="http://schemas.microsoft.com/office/drawing/2014/main" val="265179119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Approach taken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First document needed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Example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289342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Active telemetry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Define measurement technology and (if not limited to dedicated beacons) how to choose targets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PerfSONAR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340912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/>
                        <a:t>Specific help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Transparency statement, to inform requester what you’ll need to do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hlinkClick r:id="rId2"/>
                        </a:rPr>
                        <a:t>Sysadmin Charter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669353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Server telemetry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How to select measurement targets, to ensure either zero or many users per device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Probably want &gt;20 users, according to UK FoI/DP cases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07212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Aggregate telemetry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Define statistical techniques, including risk of de-aggregation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hlinkClick r:id="rId3"/>
                        </a:rPr>
                        <a:t>UK </a:t>
                      </a:r>
                      <a:r>
                        <a:rPr lang="en-US" dirty="0" err="1">
                          <a:hlinkClick r:id="rId3"/>
                        </a:rPr>
                        <a:t>Anonymisation</a:t>
                      </a:r>
                      <a:r>
                        <a:rPr lang="en-US" dirty="0">
                          <a:hlinkClick r:id="rId3"/>
                        </a:rPr>
                        <a:t> Network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358283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Limit Purpose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Legal justification/analysis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ANC </a:t>
                      </a:r>
                      <a:r>
                        <a:rPr lang="en-US" dirty="0">
                          <a:hlinkClick r:id="rId4"/>
                        </a:rPr>
                        <a:t>papers on security/GDPR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679463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537284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355</TotalTime>
  <Words>347</Words>
  <Application>Microsoft Office PowerPoint</Application>
  <PresentationFormat>Widescreen</PresentationFormat>
  <Paragraphs>72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Is a telemetry record personal data (GDPR)? </vt:lpstr>
      <vt:lpstr>Think, and document…</vt:lpstr>
      <vt:lpstr>Example safeguards to reduce Regulatory Pain </vt:lpstr>
      <vt:lpstr>Choose a sub-set, then write…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Andrew Cormack</dc:creator>
  <cp:lastModifiedBy>Andrew Cormack</cp:lastModifiedBy>
  <cp:revision>1</cp:revision>
  <dcterms:created xsi:type="dcterms:W3CDTF">2022-02-09T14:51:54Z</dcterms:created>
  <dcterms:modified xsi:type="dcterms:W3CDTF">2022-04-04T12:43:38Z</dcterms:modified>
</cp:coreProperties>
</file>