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17"/>
  </p:notesMasterIdLst>
  <p:handoutMasterIdLst>
    <p:handoutMasterId r:id="rId18"/>
  </p:handoutMasterIdLst>
  <p:sldIdLst>
    <p:sldId id="312" r:id="rId2"/>
    <p:sldId id="313" r:id="rId3"/>
    <p:sldId id="563" r:id="rId4"/>
    <p:sldId id="314" r:id="rId5"/>
    <p:sldId id="315" r:id="rId6"/>
    <p:sldId id="336" r:id="rId7"/>
    <p:sldId id="338" r:id="rId8"/>
    <p:sldId id="556" r:id="rId9"/>
    <p:sldId id="557" r:id="rId10"/>
    <p:sldId id="558" r:id="rId11"/>
    <p:sldId id="559" r:id="rId12"/>
    <p:sldId id="561" r:id="rId13"/>
    <p:sldId id="562" r:id="rId14"/>
    <p:sldId id="334" r:id="rId15"/>
    <p:sldId id="328" r:id="rId16"/>
  </p:sldIdLst>
  <p:sldSz cx="12192000" cy="6858000"/>
  <p:notesSz cx="6858000" cy="9144000"/>
  <p:custDataLst>
    <p:tags r:id="rId19"/>
  </p:custDataLst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-set exemple layout" id="{130FA196-B901-4748-8A24-CE4C5D292687}">
          <p14:sldIdLst>
            <p14:sldId id="312"/>
            <p14:sldId id="313"/>
            <p14:sldId id="563"/>
            <p14:sldId id="314"/>
            <p14:sldId id="315"/>
            <p14:sldId id="336"/>
            <p14:sldId id="338"/>
            <p14:sldId id="556"/>
            <p14:sldId id="557"/>
            <p14:sldId id="558"/>
            <p14:sldId id="559"/>
            <p14:sldId id="561"/>
            <p14:sldId id="562"/>
            <p14:sldId id="334"/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se de Groot" initials="IdG" lastIdx="12" clrIdx="0">
    <p:extLst>
      <p:ext uri="{19B8F6BF-5375-455C-9EA6-DF929625EA0E}">
        <p15:presenceInfo xmlns:p15="http://schemas.microsoft.com/office/powerpoint/2012/main" userId="S-1-5-21-2890558824-3927818043-3374662254-1188" providerId="AD"/>
      </p:ext>
    </p:extLst>
  </p:cmAuthor>
  <p:cmAuthor id="2" name="Tess Hoogenraad" initials="TH" lastIdx="1" clrIdx="1">
    <p:extLst>
      <p:ext uri="{19B8F6BF-5375-455C-9EA6-DF929625EA0E}">
        <p15:presenceInfo xmlns:p15="http://schemas.microsoft.com/office/powerpoint/2012/main" userId="S-1-5-21-2890558824-3927818043-3374662254-1209" providerId="AD"/>
      </p:ext>
    </p:extLst>
  </p:cmAuthor>
  <p:cmAuthor id="3" name="PPT Solutions" initials="PS" lastIdx="20" clrIdx="2">
    <p:extLst>
      <p:ext uri="{19B8F6BF-5375-455C-9EA6-DF929625EA0E}">
        <p15:presenceInfo xmlns:p15="http://schemas.microsoft.com/office/powerpoint/2012/main" userId="PPT Solutions" providerId="None"/>
      </p:ext>
    </p:extLst>
  </p:cmAuthor>
  <p:cmAuthor id="4" name="Kelly Kok" initials="KK" lastIdx="7" clrIdx="3">
    <p:extLst>
      <p:ext uri="{19B8F6BF-5375-455C-9EA6-DF929625EA0E}">
        <p15:presenceInfo xmlns:p15="http://schemas.microsoft.com/office/powerpoint/2012/main" userId="S-1-5-21-2890558824-3927818043-3374662254-1238" providerId="AD"/>
      </p:ext>
    </p:extLst>
  </p:cmAuthor>
  <p:cmAuthor id="5" name="Marjolijn de Kruijff" initials="MdK" lastIdx="40" clrIdx="4">
    <p:extLst>
      <p:ext uri="{19B8F6BF-5375-455C-9EA6-DF929625EA0E}">
        <p15:presenceInfo xmlns:p15="http://schemas.microsoft.com/office/powerpoint/2012/main" userId="S-1-5-21-2890558824-3927818043-3374662254-12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91" autoAdjust="0"/>
    <p:restoredTop sz="96327" autoAdjust="0"/>
  </p:normalViewPr>
  <p:slideViewPr>
    <p:cSldViewPr snapToGrid="0">
      <p:cViewPr varScale="1">
        <p:scale>
          <a:sx n="128" d="100"/>
          <a:sy n="128" d="100"/>
        </p:scale>
        <p:origin x="760" y="8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AC98AC25-4A32-4075-AA3C-3DCF4F6217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A63CC90-5761-4E4D-B50A-D607A56B09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E3D1E-5615-46D1-96C4-ABA4000F4F11}" type="datetimeFigureOut">
              <a:rPr lang="en-GB" smtClean="0"/>
              <a:t>06/04/2022</a:t>
            </a:fld>
            <a:endParaRPr lang="en-GB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6C10707-9097-4F7F-9E9C-CFC233DA4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2507002-0427-45CE-9E16-40BA0BD287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9EB24-5BCB-40EE-913C-A4E03839A77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4848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596BC-FA37-459B-A0D2-0B7FE8790135}" type="datetimeFigureOut">
              <a:rPr lang="en-GB" smtClean="0"/>
              <a:t>06/04/2022</a:t>
            </a:fld>
            <a:endParaRPr lang="en-GB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err="1"/>
              <a:t>Tekststijl</a:t>
            </a:r>
            <a:r>
              <a:rPr lang="en-GB" dirty="0"/>
              <a:t> van het model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D7F65-5299-4383-99A9-3EF851E1080D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312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7F65-5299-4383-99A9-3EF851E1080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740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7F65-5299-4383-99A9-3EF851E1080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7239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7F65-5299-4383-99A9-3EF851E1080D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2608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7F65-5299-4383-99A9-3EF851E1080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9769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7F65-5299-4383-99A9-3EF851E1080D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763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7F65-5299-4383-99A9-3EF851E1080D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0804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>
            <a:spLocks/>
          </p:cNvSpPr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lang="nl-NL" sz="11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the icon to insert an image</a:t>
            </a:r>
            <a:endParaRPr lang="en-GB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5343773" y="-885712"/>
            <a:ext cx="1504488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TITLE SLIDE</a:t>
            </a:r>
          </a:p>
        </p:txBody>
      </p:sp>
      <p:sp>
        <p:nvSpPr>
          <p:cNvPr id="86" name="wolk">
            <a:extLst>
              <a:ext uri="{FF2B5EF4-FFF2-40B4-BE49-F238E27FC236}">
                <a16:creationId xmlns:a16="http://schemas.microsoft.com/office/drawing/2014/main" id="{7BD14135-453A-4E43-96D6-867167DD967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3435" y="524498"/>
            <a:ext cx="5556741" cy="2645107"/>
          </a:xfrm>
          <a:blipFill dpi="0" rotWithShape="1">
            <a:blip r:embed="rId2" cstate="screen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80" r="1580"/>
            </a:stretch>
          </a:blipFill>
        </p:spPr>
        <p:txBody>
          <a:bodyPr wrap="square" lIns="900000" tIns="720000" rIns="288000" bIns="1800000" anchor="t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400" b="1" cap="all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the name of the presentation </a:t>
            </a:r>
          </a:p>
        </p:txBody>
      </p:sp>
      <p:sp>
        <p:nvSpPr>
          <p:cNvPr id="87" name="tekst">
            <a:extLst>
              <a:ext uri="{FF2B5EF4-FFF2-40B4-BE49-F238E27FC236}">
                <a16:creationId xmlns:a16="http://schemas.microsoft.com/office/drawing/2014/main" id="{95CEE5E6-3AA7-411A-9A5D-B22740BCD2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13091" y="2183753"/>
            <a:ext cx="4875645" cy="974116"/>
          </a:xfrm>
        </p:spPr>
        <p:txBody>
          <a:bodyPr lIns="324000" rIns="252000" anchor="t"/>
          <a:lstStyle>
            <a:lvl1pPr marL="0" indent="0" algn="l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defRPr sz="1800" b="0" cap="none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 dirty="0"/>
              <a:t>This subtitle like in lower case </a:t>
            </a:r>
          </a:p>
        </p:txBody>
      </p:sp>
      <p:sp>
        <p:nvSpPr>
          <p:cNvPr id="74" name="logo">
            <a:extLst>
              <a:ext uri="{FF2B5EF4-FFF2-40B4-BE49-F238E27FC236}">
                <a16:creationId xmlns:a16="http://schemas.microsoft.com/office/drawing/2014/main" id="{458ED21E-36CB-428F-A21D-04589AFD8EE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91963" y="5852007"/>
            <a:ext cx="991742" cy="486603"/>
          </a:xfrm>
          <a:blipFill>
            <a:blip r:embed="rId3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104" name="Tijdelijke aanduiding voor tekst 103">
            <a:extLst>
              <a:ext uri="{FF2B5EF4-FFF2-40B4-BE49-F238E27FC236}">
                <a16:creationId xmlns:a16="http://schemas.microsoft.com/office/drawing/2014/main" id="{C95E6A41-0DB4-405A-B296-ED86636C6275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5103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 (50%/ 5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20856"/>
            <a:ext cx="3140325" cy="216909"/>
          </a:xfrm>
        </p:spPr>
        <p:txBody>
          <a:bodyPr/>
          <a:lstStyle/>
          <a:p>
            <a:fld id="{C8226F51-BA4F-47DD-BB27-1D52D814875C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20856"/>
            <a:ext cx="6718797" cy="216909"/>
          </a:xfrm>
        </p:spPr>
        <p:txBody>
          <a:bodyPr/>
          <a:lstStyle/>
          <a:p>
            <a:r>
              <a:rPr lang="en-GB" dirty="0"/>
              <a:t>&lt;</a:t>
            </a:r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voettekst</a:t>
            </a:r>
            <a:r>
              <a:rPr lang="en-GB" dirty="0"/>
              <a:t>&gt;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4" y="272177"/>
            <a:ext cx="11146223" cy="60074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your title here</a:t>
            </a:r>
            <a:endParaRPr lang="en-GB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755085" y="-885712"/>
            <a:ext cx="268186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TEXT AND TABLE (50%/ 50%)</a:t>
            </a:r>
          </a:p>
        </p:txBody>
      </p:sp>
      <p:sp>
        <p:nvSpPr>
          <p:cNvPr id="152" name="tabel">
            <a:extLst>
              <a:ext uri="{FF2B5EF4-FFF2-40B4-BE49-F238E27FC236}">
                <a16:creationId xmlns:a16="http://schemas.microsoft.com/office/drawing/2014/main" id="{A53CAFF0-6C2E-4CED-9470-8DA99266AE50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247711" y="1407861"/>
            <a:ext cx="5412132" cy="4454808"/>
          </a:xfrm>
          <a:solidFill>
            <a:schemeClr val="bg1">
              <a:lumMod val="95000"/>
            </a:schemeClr>
          </a:solidFill>
        </p:spPr>
        <p:txBody>
          <a:bodyPr tIns="1620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b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 dirty="0"/>
              <a:t>Click the icon to insert a table</a:t>
            </a:r>
          </a:p>
          <a:p>
            <a:endParaRPr lang="en-GB" dirty="0"/>
          </a:p>
        </p:txBody>
      </p:sp>
      <p:sp>
        <p:nvSpPr>
          <p:cNvPr id="51" name="tekst">
            <a:extLst>
              <a:ext uri="{FF2B5EF4-FFF2-40B4-BE49-F238E27FC236}">
                <a16:creationId xmlns:a16="http://schemas.microsoft.com/office/drawing/2014/main" id="{2277963E-BB3D-4657-8FDB-59BC2A5ACE8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1864" y="1401494"/>
            <a:ext cx="5426486" cy="445137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here for bullet. Choose another bullet from the menu Tekstopmaak.</a:t>
            </a:r>
          </a:p>
          <a:p>
            <a:pPr lvl="1"/>
            <a:r>
              <a:rPr lang="en-GB" noProof="0" dirty="0" err="1"/>
              <a:t>Subbullet</a:t>
            </a:r>
            <a:endParaRPr lang="en-GB" noProof="0" dirty="0"/>
          </a:p>
          <a:p>
            <a:pPr lvl="2"/>
            <a:r>
              <a:rPr lang="en-GB" noProof="0" dirty="0"/>
              <a:t>Reading text</a:t>
            </a:r>
          </a:p>
          <a:p>
            <a:pPr lvl="3"/>
            <a:r>
              <a:rPr lang="en-GB" noProof="0" dirty="0"/>
              <a:t>Subtitle</a:t>
            </a:r>
          </a:p>
          <a:p>
            <a:pPr lvl="4"/>
            <a:r>
              <a:rPr lang="en-GB" noProof="0" dirty="0"/>
              <a:t>Numbered bullet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 err="1"/>
              <a:t>Subbullet</a:t>
            </a:r>
            <a:endParaRPr lang="en-GB" noProof="0" dirty="0"/>
          </a:p>
          <a:p>
            <a:pPr lvl="7"/>
            <a:r>
              <a:rPr lang="en-GB" noProof="0" dirty="0"/>
              <a:t>Reading text</a:t>
            </a:r>
          </a:p>
          <a:p>
            <a:pPr lvl="8"/>
            <a:r>
              <a:rPr lang="en-GB" noProof="0" dirty="0"/>
              <a:t>Subtitle</a:t>
            </a:r>
          </a:p>
        </p:txBody>
      </p:sp>
      <p:sp>
        <p:nvSpPr>
          <p:cNvPr id="53" name="Onder balkje">
            <a:extLst>
              <a:ext uri="{FF2B5EF4-FFF2-40B4-BE49-F238E27FC236}">
                <a16:creationId xmlns:a16="http://schemas.microsoft.com/office/drawing/2014/main" id="{11CB7B56-D687-4517-BBBD-5752B48393E8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Tijdelijke aanduiding voor dianummer 5">
            <a:extLst>
              <a:ext uri="{FF2B5EF4-FFF2-40B4-BE49-F238E27FC236}">
                <a16:creationId xmlns:a16="http://schemas.microsoft.com/office/drawing/2014/main" id="{96F150C4-E3A4-40F1-9ED4-DC76B003B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426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10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7893"/>
            <a:ext cx="3140325" cy="216909"/>
          </a:xfrm>
        </p:spPr>
        <p:txBody>
          <a:bodyPr/>
          <a:lstStyle/>
          <a:p>
            <a:fld id="{45804E2F-6799-4914-A5D0-6B51B35EFB93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7893"/>
            <a:ext cx="6718797" cy="216909"/>
          </a:xfrm>
        </p:spPr>
        <p:txBody>
          <a:bodyPr/>
          <a:lstStyle/>
          <a:p>
            <a:r>
              <a:rPr lang="en-GB" dirty="0"/>
              <a:t>&lt;</a:t>
            </a:r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voettekst</a:t>
            </a:r>
            <a:r>
              <a:rPr lang="en-GB" dirty="0"/>
              <a:t>&gt;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5268848" y="-885712"/>
            <a:ext cx="1654336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TABLE (100%)</a:t>
            </a:r>
          </a:p>
        </p:txBody>
      </p:sp>
      <p:sp>
        <p:nvSpPr>
          <p:cNvPr id="152" name="tabel">
            <a:extLst>
              <a:ext uri="{FF2B5EF4-FFF2-40B4-BE49-F238E27FC236}">
                <a16:creationId xmlns:a16="http://schemas.microsoft.com/office/drawing/2014/main" id="{A53CAFF0-6C2E-4CED-9470-8DA99266AE50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16221" y="1395160"/>
            <a:ext cx="11143622" cy="4471547"/>
          </a:xfrm>
          <a:solidFill>
            <a:schemeClr val="bg1">
              <a:lumMod val="95000"/>
            </a:schemeClr>
          </a:solidFill>
        </p:spPr>
        <p:txBody>
          <a:bodyPr tIns="1620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b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 dirty="0"/>
              <a:t>Click the icon to insert a table</a:t>
            </a:r>
          </a:p>
        </p:txBody>
      </p:sp>
      <p:sp>
        <p:nvSpPr>
          <p:cNvPr id="51" name="Titel 1">
            <a:extLst>
              <a:ext uri="{FF2B5EF4-FFF2-40B4-BE49-F238E27FC236}">
                <a16:creationId xmlns:a16="http://schemas.microsoft.com/office/drawing/2014/main" id="{8EEC04D4-F0CA-43BD-BFB9-58F71B9D4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3" y="272177"/>
            <a:ext cx="11146224" cy="60074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your title here</a:t>
            </a:r>
            <a:endParaRPr lang="en-GB" dirty="0"/>
          </a:p>
        </p:txBody>
      </p:sp>
      <p:sp>
        <p:nvSpPr>
          <p:cNvPr id="52" name="Onder balkje">
            <a:extLst>
              <a:ext uri="{FF2B5EF4-FFF2-40B4-BE49-F238E27FC236}">
                <a16:creationId xmlns:a16="http://schemas.microsoft.com/office/drawing/2014/main" id="{B2ACF3EC-2949-48DB-9FF3-371DCF605862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Tijdelijke aanduiding voor dianummer 5">
            <a:extLst>
              <a:ext uri="{FF2B5EF4-FFF2-40B4-BE49-F238E27FC236}">
                <a16:creationId xmlns:a16="http://schemas.microsoft.com/office/drawing/2014/main" id="{6AF92EA9-37D8-4C42-88F3-48205D95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133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>
            <a:spLocks/>
          </p:cNvSpPr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50" b="0" baseline="0"/>
            </a:lvl1pPr>
          </a:lstStyle>
          <a:p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the icon to </a:t>
            </a:r>
            <a:r>
              <a:rPr lang="en-GB" sz="11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insert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image</a:t>
            </a:r>
            <a:endParaRPr lang="en-GB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5235991" y="-885712"/>
            <a:ext cx="1720060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PICTURE 100%</a:t>
            </a:r>
          </a:p>
        </p:txBody>
      </p:sp>
      <p:sp>
        <p:nvSpPr>
          <p:cNvPr id="74" name="logo">
            <a:extLst>
              <a:ext uri="{FF2B5EF4-FFF2-40B4-BE49-F238E27FC236}">
                <a16:creationId xmlns:a16="http://schemas.microsoft.com/office/drawing/2014/main" id="{458ED21E-36CB-428F-A21D-04589AFD8EE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91963" y="5852007"/>
            <a:ext cx="991742" cy="486603"/>
          </a:xfrm>
          <a:blipFill>
            <a:blip r:embed="rId2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67"/>
          </p:nvPr>
        </p:nvSpPr>
        <p:spPr/>
        <p:txBody>
          <a:bodyPr/>
          <a:lstStyle/>
          <a:p>
            <a:fld id="{0E7476D2-0896-4839-9387-ABF8745D58E4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52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00% (white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>
            <a:spLocks/>
          </p:cNvSpPr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50" b="0" baseline="0"/>
            </a:lvl1pPr>
          </a:lstStyle>
          <a:p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the icon to </a:t>
            </a:r>
            <a:r>
              <a:rPr lang="en-GB" sz="11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insert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image</a:t>
            </a:r>
            <a:endParaRPr lang="en-GB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801320" y="-885712"/>
            <a:ext cx="258940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PICTURE 100% (white logo)</a:t>
            </a:r>
          </a:p>
        </p:txBody>
      </p:sp>
      <p:sp>
        <p:nvSpPr>
          <p:cNvPr id="74" name="logo">
            <a:extLst>
              <a:ext uri="{FF2B5EF4-FFF2-40B4-BE49-F238E27FC236}">
                <a16:creationId xmlns:a16="http://schemas.microsoft.com/office/drawing/2014/main" id="{458ED21E-36CB-428F-A21D-04589AFD8EE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91963" y="5852007"/>
            <a:ext cx="991742" cy="48660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6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E7476D2-0896-4839-9387-ABF8745D58E4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21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BLACK (100%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>
            <a:spLocks/>
          </p:cNvSpPr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Tijdelijke aanduiding voor datum 3">
            <a:extLst>
              <a:ext uri="{FF2B5EF4-FFF2-40B4-BE49-F238E27FC236}">
                <a16:creationId xmlns:a16="http://schemas.microsoft.com/office/drawing/2014/main" id="{C920EDDF-0CF0-40F2-A240-62F1DBE1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4037"/>
            <a:ext cx="3140325" cy="216909"/>
          </a:xfrm>
        </p:spPr>
        <p:txBody>
          <a:bodyPr/>
          <a:lstStyle/>
          <a:p>
            <a:fld id="{B7BF963E-A335-4EFC-96E2-BC5DDD288207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64" name="Tijdelijke aanduiding voor voettekst 4">
            <a:extLst>
              <a:ext uri="{FF2B5EF4-FFF2-40B4-BE49-F238E27FC236}">
                <a16:creationId xmlns:a16="http://schemas.microsoft.com/office/drawing/2014/main" id="{D9BD7BD9-035F-447F-81D8-F794B396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4037"/>
            <a:ext cx="6718797" cy="216909"/>
          </a:xfrm>
        </p:spPr>
        <p:txBody>
          <a:bodyPr/>
          <a:lstStyle/>
          <a:p>
            <a:r>
              <a:rPr lang="en-GB" dirty="0"/>
              <a:t>&lt;</a:t>
            </a:r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voettekst</a:t>
            </a:r>
            <a:r>
              <a:rPr lang="en-GB" dirty="0"/>
              <a:t>&gt;</a:t>
            </a:r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50" b="0" baseline="0"/>
            </a:lvl1pPr>
          </a:lstStyle>
          <a:p>
            <a:r>
              <a:rPr lang="en-GB" sz="11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the icon to insert an image</a:t>
            </a:r>
            <a:endParaRPr lang="en-GB" noProof="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636694" y="-885712"/>
            <a:ext cx="2918658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QUOTE - BLACK (100% PICTURE)</a:t>
            </a:r>
          </a:p>
        </p:txBody>
      </p:sp>
      <p:sp>
        <p:nvSpPr>
          <p:cNvPr id="74" name="logo">
            <a:extLst>
              <a:ext uri="{FF2B5EF4-FFF2-40B4-BE49-F238E27FC236}">
                <a16:creationId xmlns:a16="http://schemas.microsoft.com/office/drawing/2014/main" id="{458ED21E-36CB-428F-A21D-04589AFD8EE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91963" y="5852007"/>
            <a:ext cx="991742" cy="486603"/>
          </a:xfrm>
          <a:blipFill>
            <a:blip r:embed="rId2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AF0307D-613D-4A4A-87F3-837BD313BCE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20498" y="824593"/>
            <a:ext cx="4448188" cy="5233988"/>
          </a:xfrm>
          <a:prstGeom prst="roundRect">
            <a:avLst>
              <a:gd name="adj" fmla="val 3255"/>
            </a:avLst>
          </a:prstGeom>
          <a:solidFill>
            <a:schemeClr val="bg1">
              <a:alpha val="70000"/>
            </a:schemeClr>
          </a:solidFill>
          <a:ln w="12700">
            <a:noFill/>
          </a:ln>
        </p:spPr>
        <p:txBody>
          <a:bodyPr lIns="180000" tIns="252000" rIns="180000" bIns="252000" anchor="ctr" anchorCtr="0"/>
          <a:lstStyle>
            <a:lvl1pPr marL="0" indent="0" algn="ctr">
              <a:buFont typeface="Arial" panose="020B0604020202020204" pitchFamily="34" charset="0"/>
              <a:buNone/>
              <a:defRPr sz="4000"/>
            </a:lvl1pPr>
            <a:lvl2pPr marL="0" indent="0" algn="ctr">
              <a:buFont typeface="Arial" panose="020B0604020202020204" pitchFamily="34" charset="0"/>
              <a:buNone/>
              <a:defRPr/>
            </a:lvl2pPr>
            <a:lvl3pPr marL="0" indent="0" algn="ctr">
              <a:buFont typeface="Arial" panose="020B0604020202020204" pitchFamily="34" charset="0"/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 algn="ctr">
              <a:buFont typeface="Arial" panose="020B0604020202020204" pitchFamily="34" charset="0"/>
              <a:buNone/>
              <a:defRPr/>
            </a:lvl5pPr>
            <a:lvl6pPr algn="ctr">
              <a:defRPr sz="4000" b="0"/>
            </a:lvl6pPr>
          </a:lstStyle>
          <a:p>
            <a:pPr lvl="0"/>
            <a:r>
              <a:rPr lang="en-GB" dirty="0"/>
              <a:t>‘’ Space for a quote’’</a:t>
            </a:r>
          </a:p>
          <a:p>
            <a:pPr lvl="0"/>
            <a:r>
              <a:rPr lang="en-GB" dirty="0"/>
              <a:t>JU-LEVEL1=</a:t>
            </a:r>
            <a:r>
              <a:rPr lang="en-GB" dirty="0" err="1"/>
              <a:t>Citaat</a:t>
            </a:r>
            <a:endParaRPr lang="en-GB" dirty="0"/>
          </a:p>
        </p:txBody>
      </p:sp>
      <p:sp>
        <p:nvSpPr>
          <p:cNvPr id="95" name="Tijdelijke aanduiding voor dianummer 5">
            <a:extLst>
              <a:ext uri="{FF2B5EF4-FFF2-40B4-BE49-F238E27FC236}">
                <a16:creationId xmlns:a16="http://schemas.microsoft.com/office/drawing/2014/main" id="{CC4936A4-A609-4DB4-B771-319DE399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29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WHITE (100%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>
            <a:spLocks/>
          </p:cNvSpPr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Tijdelijke aanduiding voor datum 3">
            <a:extLst>
              <a:ext uri="{FF2B5EF4-FFF2-40B4-BE49-F238E27FC236}">
                <a16:creationId xmlns:a16="http://schemas.microsoft.com/office/drawing/2014/main" id="{C920EDDF-0CF0-40F2-A240-62F1DBE1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4037"/>
            <a:ext cx="3140325" cy="216909"/>
          </a:xfrm>
        </p:spPr>
        <p:txBody>
          <a:bodyPr/>
          <a:lstStyle/>
          <a:p>
            <a:fld id="{715CEF43-AFAE-4401-A83A-77818006065C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64" name="Tijdelijke aanduiding voor voettekst 4">
            <a:extLst>
              <a:ext uri="{FF2B5EF4-FFF2-40B4-BE49-F238E27FC236}">
                <a16:creationId xmlns:a16="http://schemas.microsoft.com/office/drawing/2014/main" id="{D9BD7BD9-035F-447F-81D8-F794B396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4037"/>
            <a:ext cx="6718797" cy="216909"/>
          </a:xfrm>
        </p:spPr>
        <p:txBody>
          <a:bodyPr/>
          <a:lstStyle/>
          <a:p>
            <a:r>
              <a:rPr lang="en-GB" dirty="0"/>
              <a:t>&lt;</a:t>
            </a:r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voettekst</a:t>
            </a:r>
            <a:r>
              <a:rPr lang="en-GB" dirty="0"/>
              <a:t>&gt;</a:t>
            </a:r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50" b="0" baseline="0"/>
            </a:lvl1pPr>
          </a:lstStyle>
          <a:p>
            <a:r>
              <a:rPr lang="en-GB" sz="11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the icon to insert an image</a:t>
            </a:r>
            <a:endParaRPr lang="en-GB" noProof="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624896" y="-885712"/>
            <a:ext cx="2942254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QUOTE - WHITE (100% PICTURE)</a:t>
            </a:r>
          </a:p>
        </p:txBody>
      </p:sp>
      <p:sp>
        <p:nvSpPr>
          <p:cNvPr id="74" name="logo">
            <a:extLst>
              <a:ext uri="{FF2B5EF4-FFF2-40B4-BE49-F238E27FC236}">
                <a16:creationId xmlns:a16="http://schemas.microsoft.com/office/drawing/2014/main" id="{458ED21E-36CB-428F-A21D-04589AFD8EE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91963" y="5852007"/>
            <a:ext cx="991742" cy="486603"/>
          </a:xfrm>
          <a:blipFill>
            <a:blip r:embed="rId2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AF0307D-613D-4A4A-87F3-837BD313BCE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20498" y="824593"/>
            <a:ext cx="4448188" cy="5233988"/>
          </a:xfrm>
          <a:prstGeom prst="roundRect">
            <a:avLst>
              <a:gd name="adj" fmla="val 3255"/>
            </a:avLst>
          </a:prstGeom>
          <a:solidFill>
            <a:schemeClr val="bg1">
              <a:alpha val="70000"/>
            </a:schemeClr>
          </a:solidFill>
          <a:ln w="12700">
            <a:noFill/>
          </a:ln>
        </p:spPr>
        <p:txBody>
          <a:bodyPr lIns="180000" tIns="252000" rIns="180000" bIns="252000" anchor="ctr" anchorCtr="0"/>
          <a:lstStyle>
            <a:lvl1pPr marL="0" indent="0" algn="ctr">
              <a:buFont typeface="Arial" panose="020B0604020202020204" pitchFamily="34" charset="0"/>
              <a:buNone/>
              <a:defRPr sz="4000" b="0">
                <a:solidFill>
                  <a:schemeClr val="tx1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‘’ Space for a quote’’</a:t>
            </a:r>
          </a:p>
          <a:p>
            <a:pPr lvl="0"/>
            <a:r>
              <a:rPr lang="en-GB" dirty="0"/>
              <a:t>JU-LEVEL1=</a:t>
            </a:r>
            <a:r>
              <a:rPr lang="en-GB" dirty="0" err="1"/>
              <a:t>Citaat</a:t>
            </a:r>
            <a:endParaRPr lang="en-GB" dirty="0"/>
          </a:p>
        </p:txBody>
      </p:sp>
      <p:sp>
        <p:nvSpPr>
          <p:cNvPr id="95" name="Tijdelijke aanduiding voor dianummer 5">
            <a:extLst>
              <a:ext uri="{FF2B5EF4-FFF2-40B4-BE49-F238E27FC236}">
                <a16:creationId xmlns:a16="http://schemas.microsoft.com/office/drawing/2014/main" id="{621E4A0F-D5B5-4E58-B6EA-4A7F4DFB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D0FE45-509C-4BDF-9EDE-64426F8DF3D2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923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7893"/>
            <a:ext cx="3140325" cy="216909"/>
          </a:xfrm>
        </p:spPr>
        <p:txBody>
          <a:bodyPr/>
          <a:lstStyle/>
          <a:p>
            <a:fld id="{83364D3C-7064-4347-94A0-F2074AB9AB5B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7893"/>
            <a:ext cx="6718797" cy="216909"/>
          </a:xfrm>
        </p:spPr>
        <p:txBody>
          <a:bodyPr/>
          <a:lstStyle/>
          <a:p>
            <a:r>
              <a:rPr lang="en-GB" dirty="0"/>
              <a:t>&lt;</a:t>
            </a:r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voettekst</a:t>
            </a:r>
            <a:r>
              <a:rPr lang="en-GB" dirty="0"/>
              <a:t>&gt;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6B08DF-E31D-400F-9D49-014B2090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5354064" y="-885712"/>
            <a:ext cx="1483905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TITLE ONLY</a:t>
            </a:r>
          </a:p>
        </p:txBody>
      </p:sp>
      <p:sp>
        <p:nvSpPr>
          <p:cNvPr id="51" name="Titel 1">
            <a:extLst>
              <a:ext uri="{FF2B5EF4-FFF2-40B4-BE49-F238E27FC236}">
                <a16:creationId xmlns:a16="http://schemas.microsoft.com/office/drawing/2014/main" id="{8EEC04D4-F0CA-43BD-BFB9-58F71B9D4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3" y="272177"/>
            <a:ext cx="11146224" cy="60074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your title here</a:t>
            </a:r>
            <a:endParaRPr lang="en-GB" dirty="0"/>
          </a:p>
        </p:txBody>
      </p:sp>
      <p:sp>
        <p:nvSpPr>
          <p:cNvPr id="52" name="Onder balkje">
            <a:extLst>
              <a:ext uri="{FF2B5EF4-FFF2-40B4-BE49-F238E27FC236}">
                <a16:creationId xmlns:a16="http://schemas.microsoft.com/office/drawing/2014/main" id="{B2ACF3EC-2949-48DB-9FF3-371DCF605862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6995151"/>
            <a:ext cx="3140325" cy="216909"/>
          </a:xfrm>
        </p:spPr>
        <p:txBody>
          <a:bodyPr/>
          <a:lstStyle/>
          <a:p>
            <a:fld id="{53EE96EE-7724-42F6-A3E5-18EEB734E169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6995151"/>
            <a:ext cx="7193507" cy="216909"/>
          </a:xfrm>
        </p:spPr>
        <p:txBody>
          <a:bodyPr/>
          <a:lstStyle/>
          <a:p>
            <a:r>
              <a:rPr lang="en-GB" dirty="0"/>
              <a:t>&lt;</a:t>
            </a:r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voettekst</a:t>
            </a:r>
            <a:r>
              <a:rPr lang="en-GB" dirty="0"/>
              <a:t>&gt;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5199057" y="-885712"/>
            <a:ext cx="1793926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206" name="foto">
            <a:extLst>
              <a:ext uri="{FF2B5EF4-FFF2-40B4-BE49-F238E27FC236}">
                <a16:creationId xmlns:a16="http://schemas.microsoft.com/office/drawing/2014/main" id="{CB6B8576-11F8-41EC-8333-F7B206A9E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4148" y="1388695"/>
            <a:ext cx="2602608" cy="2887574"/>
          </a:xfrm>
          <a:prstGeom prst="roundRect">
            <a:avLst>
              <a:gd name="adj" fmla="val 2713"/>
            </a:avLst>
          </a:prstGeom>
          <a:solidFill>
            <a:schemeClr val="bg1">
              <a:lumMod val="95000"/>
            </a:schemeClr>
          </a:solidFill>
        </p:spPr>
        <p:txBody>
          <a:bodyPr tIns="180000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baseline="0"/>
            </a:lvl1pPr>
          </a:lstStyle>
          <a:p>
            <a:r>
              <a:rPr lang="en-GB" dirty="0"/>
              <a:t>Click the icon to </a:t>
            </a:r>
            <a:r>
              <a:rPr lang="en-GB" noProof="0" dirty="0"/>
              <a:t>insert</a:t>
            </a:r>
            <a:r>
              <a:rPr lang="en-GB" dirty="0"/>
              <a:t> an image</a:t>
            </a:r>
          </a:p>
        </p:txBody>
      </p:sp>
      <p:sp>
        <p:nvSpPr>
          <p:cNvPr id="207" name="foto">
            <a:extLst>
              <a:ext uri="{FF2B5EF4-FFF2-40B4-BE49-F238E27FC236}">
                <a16:creationId xmlns:a16="http://schemas.microsoft.com/office/drawing/2014/main" id="{93B9B46A-56EE-4744-A5B8-9CD0C972CCD3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377953" y="1388695"/>
            <a:ext cx="2602608" cy="2887574"/>
          </a:xfrm>
          <a:prstGeom prst="roundRect">
            <a:avLst>
              <a:gd name="adj" fmla="val 2713"/>
            </a:avLst>
          </a:prstGeom>
          <a:solidFill>
            <a:schemeClr val="bg1">
              <a:lumMod val="95000"/>
            </a:schemeClr>
          </a:solidFill>
        </p:spPr>
        <p:txBody>
          <a:bodyPr tIns="180000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US" sz="1100" smtClean="0">
                <a:effectLst/>
              </a:defRPr>
            </a:lvl1pPr>
          </a:lstStyle>
          <a:p>
            <a:r>
              <a:rPr lang="en-GB" dirty="0"/>
              <a:t>Click the icon to insert an image</a:t>
            </a:r>
          </a:p>
        </p:txBody>
      </p:sp>
      <p:sp>
        <p:nvSpPr>
          <p:cNvPr id="208" name="foto">
            <a:extLst>
              <a:ext uri="{FF2B5EF4-FFF2-40B4-BE49-F238E27FC236}">
                <a16:creationId xmlns:a16="http://schemas.microsoft.com/office/drawing/2014/main" id="{147DEBB2-F750-4BC5-8734-F564106F3DB4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226121" y="1388695"/>
            <a:ext cx="2602608" cy="2887574"/>
          </a:xfrm>
          <a:prstGeom prst="roundRect">
            <a:avLst>
              <a:gd name="adj" fmla="val 2713"/>
            </a:avLst>
          </a:prstGeom>
          <a:solidFill>
            <a:schemeClr val="bg1">
              <a:lumMod val="95000"/>
            </a:schemeClr>
          </a:solidFill>
        </p:spPr>
        <p:txBody>
          <a:bodyPr tIns="180000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US" sz="1100" smtClean="0">
                <a:effectLst/>
              </a:defRPr>
            </a:lvl1pPr>
          </a:lstStyle>
          <a:p>
            <a:r>
              <a:rPr lang="en-GB" dirty="0"/>
              <a:t>Click the icon to insert an image</a:t>
            </a:r>
          </a:p>
        </p:txBody>
      </p:sp>
      <p:sp>
        <p:nvSpPr>
          <p:cNvPr id="209" name="foto">
            <a:extLst>
              <a:ext uri="{FF2B5EF4-FFF2-40B4-BE49-F238E27FC236}">
                <a16:creationId xmlns:a16="http://schemas.microsoft.com/office/drawing/2014/main" id="{92997DD6-3C3E-4D4F-A561-2FBB6E2CB16F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9074288" y="1388695"/>
            <a:ext cx="2602608" cy="2887574"/>
          </a:xfrm>
          <a:prstGeom prst="roundRect">
            <a:avLst>
              <a:gd name="adj" fmla="val 2713"/>
            </a:avLst>
          </a:prstGeom>
          <a:solidFill>
            <a:schemeClr val="bg1">
              <a:lumMod val="95000"/>
            </a:schemeClr>
          </a:solidFill>
        </p:spPr>
        <p:txBody>
          <a:bodyPr tIns="180000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baseline="0"/>
            </a:lvl1pPr>
          </a:lstStyle>
          <a:p>
            <a:r>
              <a:rPr lang="en-GB" dirty="0"/>
              <a:t>Click the icon to insert an image</a:t>
            </a:r>
          </a:p>
        </p:txBody>
      </p:sp>
      <p:sp>
        <p:nvSpPr>
          <p:cNvPr id="211" name="tekst">
            <a:extLst>
              <a:ext uri="{FF2B5EF4-FFF2-40B4-BE49-F238E27FC236}">
                <a16:creationId xmlns:a16="http://schemas.microsoft.com/office/drawing/2014/main" id="{A2E8DCEB-4330-49AA-A7C5-2DAED7A4A97B}"/>
              </a:ext>
            </a:extLst>
          </p:cNvPr>
          <p:cNvSpPr>
            <a:spLocks noGrp="1"/>
          </p:cNvSpPr>
          <p:nvPr>
            <p:ph type="body" orient="vert" idx="59" hasCustomPrompt="1"/>
          </p:nvPr>
        </p:nvSpPr>
        <p:spPr>
          <a:xfrm>
            <a:off x="525244" y="4530840"/>
            <a:ext cx="2611691" cy="1323218"/>
          </a:xfr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b="0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algn="ctr"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5"/>
            <a:r>
              <a:rPr lang="en-GB" noProof="0" dirty="0"/>
              <a:t>Name surname </a:t>
            </a:r>
          </a:p>
          <a:p>
            <a:pPr lvl="0"/>
            <a:r>
              <a:rPr lang="en-GB" noProof="0" dirty="0"/>
              <a:t>Additional text</a:t>
            </a:r>
          </a:p>
        </p:txBody>
      </p:sp>
      <p:sp>
        <p:nvSpPr>
          <p:cNvPr id="216" name="tekst">
            <a:extLst>
              <a:ext uri="{FF2B5EF4-FFF2-40B4-BE49-F238E27FC236}">
                <a16:creationId xmlns:a16="http://schemas.microsoft.com/office/drawing/2014/main" id="{44DC3E61-1D5A-478B-BF82-E05E5C3AB0A1}"/>
              </a:ext>
            </a:extLst>
          </p:cNvPr>
          <p:cNvSpPr>
            <a:spLocks noGrp="1"/>
          </p:cNvSpPr>
          <p:nvPr>
            <p:ph type="body" orient="vert" idx="61" hasCustomPrompt="1"/>
          </p:nvPr>
        </p:nvSpPr>
        <p:spPr>
          <a:xfrm>
            <a:off x="3368870" y="4530840"/>
            <a:ext cx="2611691" cy="1323218"/>
          </a:xfr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algn="ctr"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5"/>
            <a:r>
              <a:rPr lang="en-GB" noProof="0" dirty="0"/>
              <a:t>Name surname </a:t>
            </a:r>
          </a:p>
          <a:p>
            <a:pPr lvl="0"/>
            <a:r>
              <a:rPr lang="en-GB" noProof="0" dirty="0"/>
              <a:t>Additional text</a:t>
            </a:r>
          </a:p>
        </p:txBody>
      </p:sp>
      <p:sp>
        <p:nvSpPr>
          <p:cNvPr id="218" name="tekst">
            <a:extLst>
              <a:ext uri="{FF2B5EF4-FFF2-40B4-BE49-F238E27FC236}">
                <a16:creationId xmlns:a16="http://schemas.microsoft.com/office/drawing/2014/main" id="{C12A6F54-7562-4C5D-846B-87E626458C4F}"/>
              </a:ext>
            </a:extLst>
          </p:cNvPr>
          <p:cNvSpPr>
            <a:spLocks noGrp="1"/>
          </p:cNvSpPr>
          <p:nvPr>
            <p:ph type="body" orient="vert" idx="63" hasCustomPrompt="1"/>
          </p:nvPr>
        </p:nvSpPr>
        <p:spPr>
          <a:xfrm>
            <a:off x="6217038" y="4530840"/>
            <a:ext cx="2611691" cy="1323218"/>
          </a:xfr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algn="ctr"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5"/>
            <a:r>
              <a:rPr lang="en-GB" noProof="0" dirty="0"/>
              <a:t>Name surname </a:t>
            </a:r>
          </a:p>
          <a:p>
            <a:pPr lvl="0"/>
            <a:r>
              <a:rPr lang="en-GB" noProof="0" dirty="0"/>
              <a:t>Additional text</a:t>
            </a:r>
          </a:p>
        </p:txBody>
      </p:sp>
      <p:sp>
        <p:nvSpPr>
          <p:cNvPr id="220" name="tekst">
            <a:extLst>
              <a:ext uri="{FF2B5EF4-FFF2-40B4-BE49-F238E27FC236}">
                <a16:creationId xmlns:a16="http://schemas.microsoft.com/office/drawing/2014/main" id="{ABCBA0F9-0F97-45BB-B6DE-999D743635EB}"/>
              </a:ext>
            </a:extLst>
          </p:cNvPr>
          <p:cNvSpPr>
            <a:spLocks noGrp="1"/>
          </p:cNvSpPr>
          <p:nvPr>
            <p:ph type="body" orient="vert" idx="65" hasCustomPrompt="1"/>
          </p:nvPr>
        </p:nvSpPr>
        <p:spPr>
          <a:xfrm>
            <a:off x="9069747" y="4530840"/>
            <a:ext cx="2611691" cy="1323218"/>
          </a:xfr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algn="ctr"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5"/>
            <a:r>
              <a:rPr lang="en-GB" noProof="0" dirty="0"/>
              <a:t>Name surname </a:t>
            </a:r>
          </a:p>
          <a:p>
            <a:pPr lvl="0"/>
            <a:r>
              <a:rPr lang="en-GB" noProof="0" dirty="0"/>
              <a:t>Additional text</a:t>
            </a:r>
          </a:p>
        </p:txBody>
      </p:sp>
      <p:sp>
        <p:nvSpPr>
          <p:cNvPr id="221" name="Titel 1">
            <a:extLst>
              <a:ext uri="{FF2B5EF4-FFF2-40B4-BE49-F238E27FC236}">
                <a16:creationId xmlns:a16="http://schemas.microsoft.com/office/drawing/2014/main" id="{6B210676-552F-4B28-9F20-5CBEE02DA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562" y="272177"/>
            <a:ext cx="11166334" cy="60074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your title here</a:t>
            </a:r>
            <a:endParaRPr lang="en-GB" dirty="0"/>
          </a:p>
        </p:txBody>
      </p:sp>
      <p:sp>
        <p:nvSpPr>
          <p:cNvPr id="63" name="Onder balkje">
            <a:extLst>
              <a:ext uri="{FF2B5EF4-FFF2-40B4-BE49-F238E27FC236}">
                <a16:creationId xmlns:a16="http://schemas.microsoft.com/office/drawing/2014/main" id="{EB382FCD-9C8B-4F18-B37B-29CA0F43C412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Tijdelijke aanduiding voor dianummer 5">
            <a:extLst>
              <a:ext uri="{FF2B5EF4-FFF2-40B4-BE49-F238E27FC236}">
                <a16:creationId xmlns:a16="http://schemas.microsoft.com/office/drawing/2014/main" id="{3CFA51F5-599C-4898-83AB-6D5F2884D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592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-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nder balkje">
            <a:extLst>
              <a:ext uri="{FF2B5EF4-FFF2-40B4-BE49-F238E27FC236}">
                <a16:creationId xmlns:a16="http://schemas.microsoft.com/office/drawing/2014/main" id="{EC338F84-A3AF-48F4-A412-8D1363198E1A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45418"/>
            <a:ext cx="3140325" cy="216909"/>
          </a:xfrm>
        </p:spPr>
        <p:txBody>
          <a:bodyPr/>
          <a:lstStyle/>
          <a:p>
            <a:fld id="{8516D6A5-529C-4A2F-9EF7-A2B647F1C54E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45418"/>
            <a:ext cx="6718797" cy="216909"/>
          </a:xfrm>
        </p:spPr>
        <p:txBody>
          <a:bodyPr/>
          <a:lstStyle/>
          <a:p>
            <a:r>
              <a:rPr lang="en-GB" dirty="0"/>
              <a:t>&lt;</a:t>
            </a:r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voettekst</a:t>
            </a:r>
            <a:r>
              <a:rPr lang="en-GB" dirty="0"/>
              <a:t>&gt;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99" y="272177"/>
            <a:ext cx="11149188" cy="60074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your title here</a:t>
            </a:r>
            <a:endParaRPr lang="en-GB" dirty="0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3807" y="1400483"/>
            <a:ext cx="8974163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the CC-BY text</a:t>
            </a:r>
          </a:p>
        </p:txBody>
      </p:sp>
      <p:sp>
        <p:nvSpPr>
          <p:cNvPr id="7" name="Tekstvak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5534272" y="-885712"/>
            <a:ext cx="1123486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CC-BY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3F018E-3681-4180-9C3F-F5324D11154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tekst 44">
            <a:extLst>
              <a:ext uri="{FF2B5EF4-FFF2-40B4-BE49-F238E27FC236}">
                <a16:creationId xmlns:a16="http://schemas.microsoft.com/office/drawing/2014/main" id="{2625E133-5B44-43E9-8CFC-FA46765B91E9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10691963" y="5463172"/>
            <a:ext cx="899703" cy="394157"/>
          </a:xfrm>
          <a:blipFill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307" r="230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dianummer 5">
            <a:extLst>
              <a:ext uri="{FF2B5EF4-FFF2-40B4-BE49-F238E27FC236}">
                <a16:creationId xmlns:a16="http://schemas.microsoft.com/office/drawing/2014/main" id="{E6A3CE52-E5F7-4B4F-85AC-CD549AB4D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3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(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over Logo">
            <a:extLst>
              <a:ext uri="{FF2B5EF4-FFF2-40B4-BE49-F238E27FC236}">
                <a16:creationId xmlns:a16="http://schemas.microsoft.com/office/drawing/2014/main" id="{BFE3F2DF-F973-4BC9-A966-72782954493A}"/>
              </a:ext>
            </a:extLst>
          </p:cNvPr>
          <p:cNvSpPr>
            <a:spLocks/>
          </p:cNvSpPr>
          <p:nvPr userDrawn="1"/>
        </p:nvSpPr>
        <p:spPr>
          <a:xfrm>
            <a:off x="10464800" y="5725024"/>
            <a:ext cx="1727200" cy="106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foto">
            <a:extLst>
              <a:ext uri="{FF2B5EF4-FFF2-40B4-BE49-F238E27FC236}">
                <a16:creationId xmlns:a16="http://schemas.microsoft.com/office/drawing/2014/main" id="{9FA4FBC7-DF59-4250-B300-46C73F5387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50" b="0" baseline="0"/>
            </a:lvl1pPr>
          </a:lstStyle>
          <a:p>
            <a:r>
              <a:rPr lang="en-GB" sz="11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the icon to insert an image</a:t>
            </a:r>
            <a:endParaRPr lang="en-GB" noProof="0" dirty="0"/>
          </a:p>
        </p:txBody>
      </p:sp>
      <p:sp>
        <p:nvSpPr>
          <p:cNvPr id="7" name="Tekstvak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990631" y="-885712"/>
            <a:ext cx="2210772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CLOSURE (Picture) (1)</a:t>
            </a:r>
          </a:p>
        </p:txBody>
      </p:sp>
      <p:sp>
        <p:nvSpPr>
          <p:cNvPr id="41" name="Tijdelijke aanduiding voor tekst 4">
            <a:extLst>
              <a:ext uri="{FF2B5EF4-FFF2-40B4-BE49-F238E27FC236}">
                <a16:creationId xmlns:a16="http://schemas.microsoft.com/office/drawing/2014/main" id="{97D94EDB-F9CC-42E2-BBE0-51B1FA517548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870839" y="3264255"/>
            <a:ext cx="4347528" cy="2135167"/>
          </a:xfrm>
          <a:prstGeom prst="roundRect">
            <a:avLst>
              <a:gd name="adj" fmla="val 7360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lIns="612000" tIns="180000" rIns="180000" bIns="252000" anchor="ctr" anchorCtr="0"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B9D02996-54AC-4166-B627-2F4362DC0176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7" name="logo">
            <a:extLst>
              <a:ext uri="{FF2B5EF4-FFF2-40B4-BE49-F238E27FC236}">
                <a16:creationId xmlns:a16="http://schemas.microsoft.com/office/drawing/2014/main" id="{D5F74550-17D3-4535-94BC-8922C0155B1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91963" y="5852007"/>
            <a:ext cx="991742" cy="486603"/>
          </a:xfrm>
          <a:blipFill>
            <a:blip r:embed="rId2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26" name="wolk">
            <a:extLst>
              <a:ext uri="{FF2B5EF4-FFF2-40B4-BE49-F238E27FC236}">
                <a16:creationId xmlns:a16="http://schemas.microsoft.com/office/drawing/2014/main" id="{2E9579D3-4F63-4CAB-810A-D59D90415FF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3435" y="524498"/>
            <a:ext cx="4875645" cy="2320893"/>
          </a:xfrm>
          <a:blipFill dpi="0" rotWithShape="1">
            <a:blip r:embed="rId3" cstate="screen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80" r="1580"/>
            </a:stretch>
          </a:blipFill>
        </p:spPr>
        <p:txBody>
          <a:bodyPr wrap="square" lIns="900000" tIns="720000" rIns="288000" bIns="1800000" anchor="t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400" b="1" cap="all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GB" dirty="0"/>
              <a:t>Place the closing sentence here </a:t>
            </a:r>
          </a:p>
        </p:txBody>
      </p:sp>
      <p:sp>
        <p:nvSpPr>
          <p:cNvPr id="28" name="Tijdelijke aanduiding voor dianummer 5">
            <a:extLst>
              <a:ext uri="{FF2B5EF4-FFF2-40B4-BE49-F238E27FC236}">
                <a16:creationId xmlns:a16="http://schemas.microsoft.com/office/drawing/2014/main" id="{B715D031-E29A-40E5-9F78-94BB56E8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27" name="tekst">
            <a:extLst>
              <a:ext uri="{FF2B5EF4-FFF2-40B4-BE49-F238E27FC236}">
                <a16:creationId xmlns:a16="http://schemas.microsoft.com/office/drawing/2014/main" id="{48EC4A08-27AE-4FB4-BF24-48B8321D39D1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571062" y="3443305"/>
            <a:ext cx="3200400" cy="261257"/>
          </a:xfrm>
        </p:spPr>
        <p:txBody>
          <a:bodyPr vert="horz" wrap="none" anchor="t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Name + surname</a:t>
            </a:r>
          </a:p>
        </p:txBody>
      </p:sp>
      <p:sp>
        <p:nvSpPr>
          <p:cNvPr id="31" name="tekst">
            <a:extLst>
              <a:ext uri="{FF2B5EF4-FFF2-40B4-BE49-F238E27FC236}">
                <a16:creationId xmlns:a16="http://schemas.microsoft.com/office/drawing/2014/main" id="{3DD2758F-58F6-46DA-B775-49E492EA5E31}"/>
              </a:ext>
            </a:extLst>
          </p:cNvPr>
          <p:cNvSpPr>
            <a:spLocks noGrp="1"/>
          </p:cNvSpPr>
          <p:nvPr>
            <p:ph type="body" orient="vert" idx="68" hasCustomPrompt="1"/>
          </p:nvPr>
        </p:nvSpPr>
        <p:spPr>
          <a:xfrm>
            <a:off x="1571062" y="3949026"/>
            <a:ext cx="3200400" cy="261257"/>
          </a:xfrm>
        </p:spPr>
        <p:txBody>
          <a:bodyPr vert="horz" wrap="none" anchor="t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GB" dirty="0"/>
              <a:t>E-mail:</a:t>
            </a:r>
          </a:p>
        </p:txBody>
      </p:sp>
      <p:sp>
        <p:nvSpPr>
          <p:cNvPr id="32" name="tekst">
            <a:extLst>
              <a:ext uri="{FF2B5EF4-FFF2-40B4-BE49-F238E27FC236}">
                <a16:creationId xmlns:a16="http://schemas.microsoft.com/office/drawing/2014/main" id="{22BAB6AC-1F1A-4629-A2B9-2D3448E852CA}"/>
              </a:ext>
            </a:extLst>
          </p:cNvPr>
          <p:cNvSpPr>
            <a:spLocks noGrp="1"/>
          </p:cNvSpPr>
          <p:nvPr>
            <p:ph type="body" orient="vert" idx="69" hasCustomPrompt="1"/>
          </p:nvPr>
        </p:nvSpPr>
        <p:spPr>
          <a:xfrm>
            <a:off x="1571062" y="4454747"/>
            <a:ext cx="3200400" cy="261257"/>
          </a:xfrm>
        </p:spPr>
        <p:txBody>
          <a:bodyPr vert="horz" wrap="none" anchor="t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Website:</a:t>
            </a:r>
          </a:p>
        </p:txBody>
      </p:sp>
      <p:sp>
        <p:nvSpPr>
          <p:cNvPr id="33" name="tekst">
            <a:extLst>
              <a:ext uri="{FF2B5EF4-FFF2-40B4-BE49-F238E27FC236}">
                <a16:creationId xmlns:a16="http://schemas.microsoft.com/office/drawing/2014/main" id="{7C6CD6BC-119A-49EB-9D8D-3794C25113CE}"/>
              </a:ext>
            </a:extLst>
          </p:cNvPr>
          <p:cNvSpPr>
            <a:spLocks noGrp="1"/>
          </p:cNvSpPr>
          <p:nvPr>
            <p:ph type="body" orient="vert" idx="70" hasCustomPrompt="1"/>
          </p:nvPr>
        </p:nvSpPr>
        <p:spPr>
          <a:xfrm>
            <a:off x="1571062" y="4960468"/>
            <a:ext cx="3200400" cy="261257"/>
          </a:xfrm>
        </p:spPr>
        <p:txBody>
          <a:bodyPr vert="horz" wrap="none" anchor="t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GB" dirty="0"/>
              <a:t>Social media: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A87B61-A945-41B1-9F67-1FAE779BF38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83538" y="5681386"/>
            <a:ext cx="8439150" cy="59636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Driving innovation together</a:t>
            </a:r>
          </a:p>
        </p:txBody>
      </p:sp>
    </p:spTree>
    <p:extLst>
      <p:ext uri="{BB962C8B-B14F-4D97-AF65-F5344CB8AC3E}">
        <p14:creationId xmlns:p14="http://schemas.microsoft.com/office/powerpoint/2010/main" val="26114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white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>
            <a:spLocks/>
          </p:cNvSpPr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lang="nl-NL" sz="11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the icon to insert an image</a:t>
            </a:r>
            <a:endParaRPr lang="en-GB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909101" y="-885712"/>
            <a:ext cx="2373829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TITLE SLIDE (white logo)</a:t>
            </a:r>
          </a:p>
        </p:txBody>
      </p:sp>
      <p:sp>
        <p:nvSpPr>
          <p:cNvPr id="86" name="wolk">
            <a:extLst>
              <a:ext uri="{FF2B5EF4-FFF2-40B4-BE49-F238E27FC236}">
                <a16:creationId xmlns:a16="http://schemas.microsoft.com/office/drawing/2014/main" id="{7BD14135-453A-4E43-96D6-867167DD967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3435" y="524498"/>
            <a:ext cx="5556741" cy="2645107"/>
          </a:xfrm>
          <a:blipFill dpi="0" rotWithShape="1">
            <a:blip r:embed="rId2" cstate="screen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80" r="1580"/>
            </a:stretch>
          </a:blipFill>
        </p:spPr>
        <p:txBody>
          <a:bodyPr wrap="square" lIns="900000" tIns="720000" rIns="288000" bIns="1800000" anchor="t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400" b="1" cap="all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the name of the presentation </a:t>
            </a:r>
          </a:p>
        </p:txBody>
      </p:sp>
      <p:sp>
        <p:nvSpPr>
          <p:cNvPr id="87" name="tekst">
            <a:extLst>
              <a:ext uri="{FF2B5EF4-FFF2-40B4-BE49-F238E27FC236}">
                <a16:creationId xmlns:a16="http://schemas.microsoft.com/office/drawing/2014/main" id="{95CEE5E6-3AA7-411A-9A5D-B22740BCD2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13091" y="2183753"/>
            <a:ext cx="4875645" cy="974116"/>
          </a:xfrm>
        </p:spPr>
        <p:txBody>
          <a:bodyPr lIns="324000" rIns="252000" anchor="t"/>
          <a:lstStyle>
            <a:lvl1pPr marL="0" indent="0" algn="l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defRPr sz="1800" b="0" cap="none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 dirty="0"/>
              <a:t>This subtitle like in lower case </a:t>
            </a:r>
          </a:p>
        </p:txBody>
      </p:sp>
      <p:sp>
        <p:nvSpPr>
          <p:cNvPr id="74" name="logo">
            <a:extLst>
              <a:ext uri="{FF2B5EF4-FFF2-40B4-BE49-F238E27FC236}">
                <a16:creationId xmlns:a16="http://schemas.microsoft.com/office/drawing/2014/main" id="{458ED21E-36CB-428F-A21D-04589AFD8EE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91963" y="5852007"/>
            <a:ext cx="991742" cy="486603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104" name="Tijdelijke aanduiding voor tekst 103">
            <a:extLst>
              <a:ext uri="{FF2B5EF4-FFF2-40B4-BE49-F238E27FC236}">
                <a16:creationId xmlns:a16="http://schemas.microsoft.com/office/drawing/2014/main" id="{C95E6A41-0DB4-405A-B296-ED86636C6275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3044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(Picture) (Whit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over Logo">
            <a:extLst>
              <a:ext uri="{FF2B5EF4-FFF2-40B4-BE49-F238E27FC236}">
                <a16:creationId xmlns:a16="http://schemas.microsoft.com/office/drawing/2014/main" id="{BFE3F2DF-F973-4BC9-A966-72782954493A}"/>
              </a:ext>
            </a:extLst>
          </p:cNvPr>
          <p:cNvSpPr>
            <a:spLocks/>
          </p:cNvSpPr>
          <p:nvPr userDrawn="1"/>
        </p:nvSpPr>
        <p:spPr>
          <a:xfrm>
            <a:off x="10464800" y="5725024"/>
            <a:ext cx="1727200" cy="106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foto">
            <a:extLst>
              <a:ext uri="{FF2B5EF4-FFF2-40B4-BE49-F238E27FC236}">
                <a16:creationId xmlns:a16="http://schemas.microsoft.com/office/drawing/2014/main" id="{9FA4FBC7-DF59-4250-B300-46C73F5387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50" b="0" baseline="0"/>
            </a:lvl1pPr>
          </a:lstStyle>
          <a:p>
            <a:r>
              <a:rPr lang="en-GB" sz="11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the icon to insert an image</a:t>
            </a:r>
            <a:endParaRPr lang="en-GB" noProof="0" dirty="0"/>
          </a:p>
        </p:txBody>
      </p:sp>
      <p:sp>
        <p:nvSpPr>
          <p:cNvPr id="7" name="Tekstvak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711741" y="-885712"/>
            <a:ext cx="2768552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CLOSURE (Picture) (White) (1)</a:t>
            </a:r>
          </a:p>
        </p:txBody>
      </p:sp>
      <p:sp>
        <p:nvSpPr>
          <p:cNvPr id="41" name="Tijdelijke aanduiding voor tekst 4">
            <a:extLst>
              <a:ext uri="{FF2B5EF4-FFF2-40B4-BE49-F238E27FC236}">
                <a16:creationId xmlns:a16="http://schemas.microsoft.com/office/drawing/2014/main" id="{97D94EDB-F9CC-42E2-BBE0-51B1FA517548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870839" y="3264255"/>
            <a:ext cx="4347528" cy="2135167"/>
          </a:xfrm>
          <a:prstGeom prst="roundRect">
            <a:avLst>
              <a:gd name="adj" fmla="val 7360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lIns="612000" tIns="180000" rIns="180000" bIns="252000" anchor="ctr" anchorCtr="0"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B9D02996-54AC-4166-B627-2F4362DC0176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7" name="logo">
            <a:extLst>
              <a:ext uri="{FF2B5EF4-FFF2-40B4-BE49-F238E27FC236}">
                <a16:creationId xmlns:a16="http://schemas.microsoft.com/office/drawing/2014/main" id="{D5F74550-17D3-4535-94BC-8922C0155B1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91963" y="5852007"/>
            <a:ext cx="991742" cy="486603"/>
          </a:xfrm>
          <a:blipFill>
            <a:blip r:embed="rId2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26" name="wolk">
            <a:extLst>
              <a:ext uri="{FF2B5EF4-FFF2-40B4-BE49-F238E27FC236}">
                <a16:creationId xmlns:a16="http://schemas.microsoft.com/office/drawing/2014/main" id="{2E9579D3-4F63-4CAB-810A-D59D90415FF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3435" y="524498"/>
            <a:ext cx="4875645" cy="2320893"/>
          </a:xfrm>
          <a:blipFill dpi="0" rotWithShape="1">
            <a:blip r:embed="rId3" cstate="screen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80" r="1580"/>
            </a:stretch>
          </a:blipFill>
        </p:spPr>
        <p:txBody>
          <a:bodyPr wrap="square" lIns="900000" tIns="720000" rIns="288000" bIns="1800000" anchor="t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400" b="1" cap="all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GB" dirty="0"/>
              <a:t>Place the closing sentence here </a:t>
            </a:r>
          </a:p>
        </p:txBody>
      </p:sp>
      <p:sp>
        <p:nvSpPr>
          <p:cNvPr id="28" name="Tijdelijke aanduiding voor dianummer 5">
            <a:extLst>
              <a:ext uri="{FF2B5EF4-FFF2-40B4-BE49-F238E27FC236}">
                <a16:creationId xmlns:a16="http://schemas.microsoft.com/office/drawing/2014/main" id="{B715D031-E29A-40E5-9F78-94BB56E8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D0FE45-509C-4BDF-9EDE-64426F8DF3D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7" name="tekst">
            <a:extLst>
              <a:ext uri="{FF2B5EF4-FFF2-40B4-BE49-F238E27FC236}">
                <a16:creationId xmlns:a16="http://schemas.microsoft.com/office/drawing/2014/main" id="{48EC4A08-27AE-4FB4-BF24-48B8321D39D1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571062" y="3443305"/>
            <a:ext cx="3200400" cy="261257"/>
          </a:xfrm>
        </p:spPr>
        <p:txBody>
          <a:bodyPr vert="horz" wrap="none" anchor="t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Name + surname</a:t>
            </a:r>
          </a:p>
        </p:txBody>
      </p:sp>
      <p:sp>
        <p:nvSpPr>
          <p:cNvPr id="31" name="tekst">
            <a:extLst>
              <a:ext uri="{FF2B5EF4-FFF2-40B4-BE49-F238E27FC236}">
                <a16:creationId xmlns:a16="http://schemas.microsoft.com/office/drawing/2014/main" id="{3DD2758F-58F6-46DA-B775-49E492EA5E31}"/>
              </a:ext>
            </a:extLst>
          </p:cNvPr>
          <p:cNvSpPr>
            <a:spLocks noGrp="1"/>
          </p:cNvSpPr>
          <p:nvPr>
            <p:ph type="body" orient="vert" idx="68" hasCustomPrompt="1"/>
          </p:nvPr>
        </p:nvSpPr>
        <p:spPr>
          <a:xfrm>
            <a:off x="1571062" y="3949026"/>
            <a:ext cx="3200400" cy="261257"/>
          </a:xfrm>
        </p:spPr>
        <p:txBody>
          <a:bodyPr vert="horz" wrap="none" anchor="t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GB" dirty="0"/>
              <a:t>E-mail:</a:t>
            </a:r>
          </a:p>
        </p:txBody>
      </p:sp>
      <p:sp>
        <p:nvSpPr>
          <p:cNvPr id="32" name="tekst">
            <a:extLst>
              <a:ext uri="{FF2B5EF4-FFF2-40B4-BE49-F238E27FC236}">
                <a16:creationId xmlns:a16="http://schemas.microsoft.com/office/drawing/2014/main" id="{22BAB6AC-1F1A-4629-A2B9-2D3448E852CA}"/>
              </a:ext>
            </a:extLst>
          </p:cNvPr>
          <p:cNvSpPr>
            <a:spLocks noGrp="1"/>
          </p:cNvSpPr>
          <p:nvPr>
            <p:ph type="body" orient="vert" idx="69" hasCustomPrompt="1"/>
          </p:nvPr>
        </p:nvSpPr>
        <p:spPr>
          <a:xfrm>
            <a:off x="1571062" y="4454747"/>
            <a:ext cx="3200400" cy="261257"/>
          </a:xfrm>
        </p:spPr>
        <p:txBody>
          <a:bodyPr vert="horz" wrap="none" anchor="t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Website:</a:t>
            </a:r>
          </a:p>
        </p:txBody>
      </p:sp>
      <p:sp>
        <p:nvSpPr>
          <p:cNvPr id="33" name="tekst">
            <a:extLst>
              <a:ext uri="{FF2B5EF4-FFF2-40B4-BE49-F238E27FC236}">
                <a16:creationId xmlns:a16="http://schemas.microsoft.com/office/drawing/2014/main" id="{7C6CD6BC-119A-49EB-9D8D-3794C25113CE}"/>
              </a:ext>
            </a:extLst>
          </p:cNvPr>
          <p:cNvSpPr>
            <a:spLocks noGrp="1"/>
          </p:cNvSpPr>
          <p:nvPr>
            <p:ph type="body" orient="vert" idx="70" hasCustomPrompt="1"/>
          </p:nvPr>
        </p:nvSpPr>
        <p:spPr>
          <a:xfrm>
            <a:off x="1571062" y="4960468"/>
            <a:ext cx="3200400" cy="261257"/>
          </a:xfrm>
        </p:spPr>
        <p:txBody>
          <a:bodyPr vert="horz" wrap="none" anchor="t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GB" dirty="0"/>
              <a:t>Social media: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A87B61-A945-41B1-9F67-1FAE779BF38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83538" y="5681386"/>
            <a:ext cx="8439150" cy="59636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Driving innovation together</a:t>
            </a:r>
          </a:p>
        </p:txBody>
      </p:sp>
    </p:spTree>
    <p:extLst>
      <p:ext uri="{BB962C8B-B14F-4D97-AF65-F5344CB8AC3E}">
        <p14:creationId xmlns:p14="http://schemas.microsoft.com/office/powerpoint/2010/main" val="12509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A109DE8-DE3B-4ABF-AE26-4E37A56FDBF9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kstvak">
            <a:extLst>
              <a:ext uri="{FF2B5EF4-FFF2-40B4-BE49-F238E27FC236}">
                <a16:creationId xmlns:a16="http://schemas.microsoft.com/office/drawing/2014/main" id="{6992082D-EDB3-45DF-96CC-F7B5BC4AC3C2}"/>
              </a:ext>
            </a:extLst>
          </p:cNvPr>
          <p:cNvSpPr txBox="1">
            <a:spLocks/>
          </p:cNvSpPr>
          <p:nvPr userDrawn="1"/>
        </p:nvSpPr>
        <p:spPr>
          <a:xfrm>
            <a:off x="5307000" y="-885712"/>
            <a:ext cx="1578034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CLOSURE (2)</a:t>
            </a:r>
          </a:p>
        </p:txBody>
      </p:sp>
      <p:sp>
        <p:nvSpPr>
          <p:cNvPr id="8" name="Tijdelijke aanduiding voor tekst 41">
            <a:extLst>
              <a:ext uri="{FF2B5EF4-FFF2-40B4-BE49-F238E27FC236}">
                <a16:creationId xmlns:a16="http://schemas.microsoft.com/office/drawing/2014/main" id="{9F83E9FC-067F-4F18-B24E-EFC2BDBB537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44C80A36-B777-41EB-8184-7E721556A3D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83538" y="5681386"/>
            <a:ext cx="8439150" cy="59636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Driving innovation together </a:t>
            </a:r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980E29EC-4D77-4FE5-9F34-F1B54C0C641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91963" y="5852007"/>
            <a:ext cx="991742" cy="486603"/>
          </a:xfrm>
          <a:blipFill>
            <a:blip r:embed="rId2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8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(10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nder balkje">
            <a:extLst>
              <a:ext uri="{FF2B5EF4-FFF2-40B4-BE49-F238E27FC236}">
                <a16:creationId xmlns:a16="http://schemas.microsoft.com/office/drawing/2014/main" id="{EC338F84-A3AF-48F4-A412-8D1363198E1A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45418"/>
            <a:ext cx="3140325" cy="216909"/>
          </a:xfrm>
        </p:spPr>
        <p:txBody>
          <a:bodyPr/>
          <a:lstStyle/>
          <a:p>
            <a:fld id="{282E6B19-C172-4760-8A97-D66BFBC0201A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45418"/>
            <a:ext cx="6718797" cy="216909"/>
          </a:xfrm>
        </p:spPr>
        <p:txBody>
          <a:bodyPr/>
          <a:lstStyle/>
          <a:p>
            <a:r>
              <a:rPr lang="en-GB" dirty="0"/>
              <a:t>&lt;</a:t>
            </a:r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voettekst</a:t>
            </a:r>
            <a:r>
              <a:rPr lang="en-GB" dirty="0"/>
              <a:t>&gt;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99" y="272177"/>
            <a:ext cx="11149188" cy="600744"/>
          </a:xfrm>
        </p:spPr>
        <p:txBody>
          <a:bodyPr tIns="72000"/>
          <a:lstStyle>
            <a:lvl1pPr>
              <a:defRPr/>
            </a:lvl1pPr>
          </a:lstStyle>
          <a:p>
            <a:r>
              <a:rPr lang="en-GB" noProof="0" dirty="0"/>
              <a:t>Place your title here</a:t>
            </a:r>
            <a:endParaRPr lang="en-GB" dirty="0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3807" y="1400483"/>
            <a:ext cx="8974163" cy="4456846"/>
          </a:xfrm>
        </p:spPr>
        <p:txBody>
          <a:bodyPr vert="horz"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/>
            </a:lvl9pPr>
          </a:lstStyle>
          <a:p>
            <a:pPr lvl="0"/>
            <a:r>
              <a:rPr lang="en-GB" noProof="0" dirty="0"/>
              <a:t>Click here for bullet. Choose another bullet from the menu </a:t>
            </a:r>
            <a:r>
              <a:rPr lang="en-GB" noProof="0" dirty="0" err="1"/>
              <a:t>Tekstopmaak</a:t>
            </a:r>
            <a:r>
              <a:rPr lang="en-GB" noProof="0" dirty="0"/>
              <a:t>.</a:t>
            </a:r>
          </a:p>
          <a:p>
            <a:pPr lvl="1"/>
            <a:r>
              <a:rPr lang="en-GB" noProof="0" dirty="0" err="1"/>
              <a:t>Subbullet</a:t>
            </a:r>
            <a:endParaRPr lang="en-GB" noProof="0" dirty="0"/>
          </a:p>
          <a:p>
            <a:pPr lvl="2"/>
            <a:r>
              <a:rPr lang="en-GB" noProof="0" dirty="0"/>
              <a:t>Reading text</a:t>
            </a:r>
          </a:p>
          <a:p>
            <a:pPr lvl="3"/>
            <a:r>
              <a:rPr lang="en-GB" noProof="0" dirty="0"/>
              <a:t>Subtitle</a:t>
            </a:r>
          </a:p>
          <a:p>
            <a:pPr lvl="4"/>
            <a:r>
              <a:rPr lang="en-GB" noProof="0" dirty="0"/>
              <a:t>Numbered bullet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 err="1"/>
              <a:t>Subbullet</a:t>
            </a:r>
            <a:endParaRPr lang="en-GB" noProof="0" dirty="0"/>
          </a:p>
          <a:p>
            <a:pPr lvl="7"/>
            <a:r>
              <a:rPr lang="en-GB" noProof="0" dirty="0"/>
              <a:t>Reading text</a:t>
            </a:r>
          </a:p>
          <a:p>
            <a:pPr lvl="8"/>
            <a:r>
              <a:rPr lang="en-GB" noProof="0" dirty="0"/>
              <a:t>Subtitle</a:t>
            </a:r>
          </a:p>
        </p:txBody>
      </p:sp>
      <p:sp>
        <p:nvSpPr>
          <p:cNvPr id="7" name="Tekstvak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5098510" y="-885712"/>
            <a:ext cx="1995007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TEXT SLIDE (100%)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3F018E-3681-4180-9C3F-F5324D11154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dianummer 5">
            <a:extLst>
              <a:ext uri="{FF2B5EF4-FFF2-40B4-BE49-F238E27FC236}">
                <a16:creationId xmlns:a16="http://schemas.microsoft.com/office/drawing/2014/main" id="{77CA6B8A-BEB2-49FD-AE28-FD4427226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0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(100%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nder balkje">
            <a:extLst>
              <a:ext uri="{FF2B5EF4-FFF2-40B4-BE49-F238E27FC236}">
                <a16:creationId xmlns:a16="http://schemas.microsoft.com/office/drawing/2014/main" id="{EC338F84-A3AF-48F4-A412-8D1363198E1A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45418"/>
            <a:ext cx="3140325" cy="216909"/>
          </a:xfrm>
        </p:spPr>
        <p:txBody>
          <a:bodyPr/>
          <a:lstStyle/>
          <a:p>
            <a:fld id="{4B9DCFDA-5821-4714-A7A4-43465064099D}" type="datetime1">
              <a:rPr lang="en-GB" noProof="0" smtClean="0"/>
              <a:t>06/04/2022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45418"/>
            <a:ext cx="6718797" cy="216909"/>
          </a:xfrm>
        </p:spPr>
        <p:txBody>
          <a:bodyPr/>
          <a:lstStyle/>
          <a:p>
            <a:r>
              <a:rPr lang="en-GB" noProof="0" dirty="0"/>
              <a:t>&lt;</a:t>
            </a:r>
            <a:r>
              <a:rPr lang="en-GB" noProof="0" dirty="0" err="1"/>
              <a:t>Plaats</a:t>
            </a:r>
            <a:r>
              <a:rPr lang="en-GB" noProof="0" dirty="0"/>
              <a:t> </a:t>
            </a:r>
            <a:r>
              <a:rPr lang="en-GB" noProof="0" dirty="0" err="1"/>
              <a:t>hier</a:t>
            </a:r>
            <a:r>
              <a:rPr lang="en-GB" noProof="0" dirty="0"/>
              <a:t> je </a:t>
            </a:r>
            <a:r>
              <a:rPr lang="en-GB" noProof="0" dirty="0" err="1"/>
              <a:t>voettekst</a:t>
            </a:r>
            <a:r>
              <a:rPr lang="en-GB" noProof="0" dirty="0"/>
              <a:t>&gt;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99" y="272177"/>
            <a:ext cx="11149188" cy="60074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your title here</a:t>
            </a:r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3808" y="1400483"/>
            <a:ext cx="4320000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here for bullet. Choose another bullet from the menu Tekstopmaak.</a:t>
            </a:r>
          </a:p>
          <a:p>
            <a:pPr lvl="1"/>
            <a:r>
              <a:rPr lang="en-GB" noProof="0" dirty="0" err="1"/>
              <a:t>Subbullet</a:t>
            </a:r>
            <a:endParaRPr lang="en-GB" noProof="0" dirty="0"/>
          </a:p>
          <a:p>
            <a:pPr lvl="2"/>
            <a:r>
              <a:rPr lang="en-GB" noProof="0" dirty="0"/>
              <a:t>Reading text</a:t>
            </a:r>
          </a:p>
          <a:p>
            <a:pPr lvl="3"/>
            <a:r>
              <a:rPr lang="en-GB" noProof="0" dirty="0"/>
              <a:t>Subtitle</a:t>
            </a:r>
          </a:p>
          <a:p>
            <a:pPr lvl="4"/>
            <a:r>
              <a:rPr lang="en-GB" noProof="0" dirty="0"/>
              <a:t>Numbered bullet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 err="1"/>
              <a:t>Subbullet</a:t>
            </a:r>
            <a:endParaRPr lang="en-GB" noProof="0" dirty="0"/>
          </a:p>
          <a:p>
            <a:pPr lvl="7"/>
            <a:r>
              <a:rPr lang="en-GB" noProof="0" dirty="0"/>
              <a:t>Reading text</a:t>
            </a:r>
          </a:p>
          <a:p>
            <a:pPr lvl="8"/>
            <a:r>
              <a:rPr lang="en-GB" noProof="0" dirty="0"/>
              <a:t>Subtitle</a:t>
            </a:r>
          </a:p>
        </p:txBody>
      </p:sp>
      <p:sp>
        <p:nvSpPr>
          <p:cNvPr id="7" name="Tekstvak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982294" y="-885712"/>
            <a:ext cx="2227443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noProof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TEXT SLIDE (100%) (2)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3F018E-3681-4180-9C3F-F5324D11154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26" name="tekst">
            <a:extLst>
              <a:ext uri="{FF2B5EF4-FFF2-40B4-BE49-F238E27FC236}">
                <a16:creationId xmlns:a16="http://schemas.microsoft.com/office/drawing/2014/main" id="{B8C88FFE-EF7A-4AB4-BA5A-008DBDC15DA4}"/>
              </a:ext>
            </a:extLst>
          </p:cNvPr>
          <p:cNvSpPr>
            <a:spLocks noGrp="1"/>
          </p:cNvSpPr>
          <p:nvPr>
            <p:ph type="body" orient="vert" idx="66" hasCustomPrompt="1"/>
          </p:nvPr>
        </p:nvSpPr>
        <p:spPr>
          <a:xfrm>
            <a:off x="5156423" y="1385957"/>
            <a:ext cx="4320000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here for bullet. Choose another bullet from the menu Tekstopmaak.</a:t>
            </a:r>
          </a:p>
          <a:p>
            <a:pPr lvl="1"/>
            <a:r>
              <a:rPr lang="en-GB" noProof="0" dirty="0" err="1"/>
              <a:t>Subbullet</a:t>
            </a:r>
            <a:endParaRPr lang="en-GB" noProof="0" dirty="0"/>
          </a:p>
          <a:p>
            <a:pPr lvl="2"/>
            <a:r>
              <a:rPr lang="en-GB" noProof="0" dirty="0"/>
              <a:t>Reading text</a:t>
            </a:r>
          </a:p>
          <a:p>
            <a:pPr lvl="3"/>
            <a:r>
              <a:rPr lang="en-GB" noProof="0" dirty="0"/>
              <a:t>Subtitle</a:t>
            </a:r>
          </a:p>
          <a:p>
            <a:pPr lvl="4"/>
            <a:r>
              <a:rPr lang="en-GB" noProof="0" dirty="0"/>
              <a:t>Numbered bullet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 err="1"/>
              <a:t>Subbullet</a:t>
            </a:r>
            <a:endParaRPr lang="en-GB" noProof="0" dirty="0"/>
          </a:p>
          <a:p>
            <a:pPr lvl="7"/>
            <a:r>
              <a:rPr lang="en-GB" noProof="0" dirty="0"/>
              <a:t>Reading text</a:t>
            </a:r>
          </a:p>
          <a:p>
            <a:pPr lvl="8"/>
            <a:r>
              <a:rPr lang="en-GB" noProof="0" dirty="0"/>
              <a:t>Subtitle</a:t>
            </a:r>
          </a:p>
        </p:txBody>
      </p:sp>
      <p:sp>
        <p:nvSpPr>
          <p:cNvPr id="29" name="Tijdelijke aanduiding voor dianummer 5">
            <a:extLst>
              <a:ext uri="{FF2B5EF4-FFF2-40B4-BE49-F238E27FC236}">
                <a16:creationId xmlns:a16="http://schemas.microsoft.com/office/drawing/2014/main" id="{E8C4C3C6-686A-490D-B361-C02FAC64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en-GB" noProof="0" smtClean="0"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3104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(50% / 5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Onder balkje">
            <a:extLst>
              <a:ext uri="{FF2B5EF4-FFF2-40B4-BE49-F238E27FC236}">
                <a16:creationId xmlns:a16="http://schemas.microsoft.com/office/drawing/2014/main" id="{93B821B0-D9C3-453C-B3CB-E51133442ABC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6995151"/>
            <a:ext cx="3140325" cy="216909"/>
          </a:xfrm>
        </p:spPr>
        <p:txBody>
          <a:bodyPr/>
          <a:lstStyle/>
          <a:p>
            <a:fld id="{98BFDA63-73B4-4601-904F-E0AB02FDFF7A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6995151"/>
            <a:ext cx="7193507" cy="216909"/>
          </a:xfrm>
        </p:spPr>
        <p:txBody>
          <a:bodyPr/>
          <a:lstStyle/>
          <a:p>
            <a:r>
              <a:rPr lang="en-GB" dirty="0"/>
              <a:t>&lt;</a:t>
            </a:r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voettekst</a:t>
            </a:r>
            <a:r>
              <a:rPr lang="en-GB" dirty="0"/>
              <a:t>&gt;</a:t>
            </a:r>
          </a:p>
        </p:txBody>
      </p:sp>
      <p:sp>
        <p:nvSpPr>
          <p:cNvPr id="17" name="foto">
            <a:extLst>
              <a:ext uri="{FF2B5EF4-FFF2-40B4-BE49-F238E27FC236}">
                <a16:creationId xmlns:a16="http://schemas.microsoft.com/office/drawing/2014/main" id="{9A29AFAD-46EE-42D3-AE33-64CC662FC0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7400" y="259477"/>
            <a:ext cx="6078361" cy="6526464"/>
          </a:xfrm>
          <a:prstGeom prst="round2SameRect">
            <a:avLst>
              <a:gd name="adj1" fmla="val 2120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2700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lang="nl-NL" sz="1100" smtClean="0">
                <a:effectLst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the icon to insert an image</a:t>
            </a:r>
            <a:endParaRPr lang="en-GB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4" y="272177"/>
            <a:ext cx="5424706" cy="60074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your title here</a:t>
            </a:r>
            <a:endParaRPr lang="nl-NL" dirty="0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3133" y="1396613"/>
            <a:ext cx="5424706" cy="446934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here for bullet. Choose another bullet from the menu Tekstopmaak.</a:t>
            </a:r>
          </a:p>
          <a:p>
            <a:pPr lvl="1"/>
            <a:r>
              <a:rPr lang="en-GB" noProof="0" dirty="0" err="1"/>
              <a:t>Subbullet</a:t>
            </a:r>
            <a:endParaRPr lang="en-GB" noProof="0" dirty="0"/>
          </a:p>
          <a:p>
            <a:pPr lvl="2"/>
            <a:r>
              <a:rPr lang="en-GB" noProof="0" dirty="0"/>
              <a:t>Reading text</a:t>
            </a:r>
          </a:p>
          <a:p>
            <a:pPr lvl="3"/>
            <a:r>
              <a:rPr lang="en-GB" noProof="0" dirty="0"/>
              <a:t>Subtitle</a:t>
            </a:r>
          </a:p>
          <a:p>
            <a:pPr lvl="4"/>
            <a:r>
              <a:rPr lang="en-GB" noProof="0" dirty="0"/>
              <a:t>Numbered bullet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 err="1"/>
              <a:t>Subbullet</a:t>
            </a:r>
            <a:endParaRPr lang="en-GB" noProof="0" dirty="0"/>
          </a:p>
          <a:p>
            <a:pPr lvl="7"/>
            <a:r>
              <a:rPr lang="en-GB" noProof="0" dirty="0"/>
              <a:t>Reading text</a:t>
            </a:r>
          </a:p>
          <a:p>
            <a:pPr lvl="8"/>
            <a:r>
              <a:rPr lang="en-GB" noProof="0" dirty="0"/>
              <a:t>Subtitle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624023" y="-885712"/>
            <a:ext cx="2943985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TEXT AND PICTURE (50% / 50%)</a:t>
            </a:r>
          </a:p>
        </p:txBody>
      </p:sp>
      <p:sp>
        <p:nvSpPr>
          <p:cNvPr id="128" name="Tijdelijke aanduiding voor tekst 127">
            <a:extLst>
              <a:ext uri="{FF2B5EF4-FFF2-40B4-BE49-F238E27FC236}">
                <a16:creationId xmlns:a16="http://schemas.microsoft.com/office/drawing/2014/main" id="{27CF82E7-59D6-489B-92D4-13D790CD044F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3" name="logo">
            <a:extLst>
              <a:ext uri="{FF2B5EF4-FFF2-40B4-BE49-F238E27FC236}">
                <a16:creationId xmlns:a16="http://schemas.microsoft.com/office/drawing/2014/main" id="{090D5C26-76BF-4649-B5F3-50FF33F7EE5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987512" y="6122285"/>
            <a:ext cx="954000" cy="482400"/>
          </a:xfrm>
          <a:blipFill>
            <a:blip r:embed="rId2"/>
            <a:srcRect/>
            <a:stretch>
              <a:fillRect l="99" r="99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113" name="Tijdelijke aanduiding voor dianummer 5">
            <a:extLst>
              <a:ext uri="{FF2B5EF4-FFF2-40B4-BE49-F238E27FC236}">
                <a16:creationId xmlns:a16="http://schemas.microsoft.com/office/drawing/2014/main" id="{6101DB38-4A0C-405C-9E38-7AF00EC1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73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(white logo) (50% / 5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Onder balkje">
            <a:extLst>
              <a:ext uri="{FF2B5EF4-FFF2-40B4-BE49-F238E27FC236}">
                <a16:creationId xmlns:a16="http://schemas.microsoft.com/office/drawing/2014/main" id="{93B821B0-D9C3-453C-B3CB-E51133442ABC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6995151"/>
            <a:ext cx="3140325" cy="216909"/>
          </a:xfrm>
        </p:spPr>
        <p:txBody>
          <a:bodyPr/>
          <a:lstStyle/>
          <a:p>
            <a:fld id="{98BFDA63-73B4-4601-904F-E0AB02FDFF7A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6995151"/>
            <a:ext cx="7193507" cy="216909"/>
          </a:xfrm>
        </p:spPr>
        <p:txBody>
          <a:bodyPr/>
          <a:lstStyle/>
          <a:p>
            <a:r>
              <a:rPr lang="en-GB" dirty="0"/>
              <a:t>&lt;</a:t>
            </a:r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voettekst</a:t>
            </a:r>
            <a:r>
              <a:rPr lang="en-GB" dirty="0"/>
              <a:t>&gt;</a:t>
            </a:r>
          </a:p>
        </p:txBody>
      </p:sp>
      <p:sp>
        <p:nvSpPr>
          <p:cNvPr id="17" name="foto">
            <a:extLst>
              <a:ext uri="{FF2B5EF4-FFF2-40B4-BE49-F238E27FC236}">
                <a16:creationId xmlns:a16="http://schemas.microsoft.com/office/drawing/2014/main" id="{9A29AFAD-46EE-42D3-AE33-64CC662FC0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7400" y="259477"/>
            <a:ext cx="6078361" cy="6526464"/>
          </a:xfrm>
          <a:prstGeom prst="round2SameRect">
            <a:avLst>
              <a:gd name="adj1" fmla="val 2120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2700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lang="nl-NL" sz="1100" smtClean="0">
                <a:effectLst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the icon to insert an image</a:t>
            </a:r>
            <a:endParaRPr lang="en-GB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4" y="272177"/>
            <a:ext cx="5424706" cy="60074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your title here</a:t>
            </a:r>
            <a:endParaRPr lang="nl-NL" dirty="0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3133" y="1396613"/>
            <a:ext cx="5424706" cy="446934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here for bullet. Choose another bullet from the menu Tekstopmaak.</a:t>
            </a:r>
          </a:p>
          <a:p>
            <a:pPr lvl="1"/>
            <a:r>
              <a:rPr lang="en-GB" noProof="0" dirty="0" err="1"/>
              <a:t>Subbullet</a:t>
            </a:r>
            <a:endParaRPr lang="en-GB" noProof="0" dirty="0"/>
          </a:p>
          <a:p>
            <a:pPr lvl="2"/>
            <a:r>
              <a:rPr lang="en-GB" noProof="0" dirty="0"/>
              <a:t>Reading text</a:t>
            </a:r>
          </a:p>
          <a:p>
            <a:pPr lvl="3"/>
            <a:r>
              <a:rPr lang="en-GB" noProof="0" dirty="0"/>
              <a:t>Subtitle</a:t>
            </a:r>
          </a:p>
          <a:p>
            <a:pPr lvl="4"/>
            <a:r>
              <a:rPr lang="en-GB" noProof="0" dirty="0"/>
              <a:t>Numbered bullet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 err="1"/>
              <a:t>Subbullet</a:t>
            </a:r>
            <a:endParaRPr lang="en-GB" noProof="0" dirty="0"/>
          </a:p>
          <a:p>
            <a:pPr lvl="7"/>
            <a:r>
              <a:rPr lang="en-GB" noProof="0" dirty="0"/>
              <a:t>Reading text</a:t>
            </a:r>
          </a:p>
          <a:p>
            <a:pPr lvl="8"/>
            <a:r>
              <a:rPr lang="en-GB" noProof="0" dirty="0"/>
              <a:t>Subtitle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213818" y="-885712"/>
            <a:ext cx="3764402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TEXT AND PICTURE (white logo) (50% / 50%)</a:t>
            </a:r>
          </a:p>
        </p:txBody>
      </p:sp>
      <p:sp>
        <p:nvSpPr>
          <p:cNvPr id="128" name="Tijdelijke aanduiding voor tekst 127">
            <a:extLst>
              <a:ext uri="{FF2B5EF4-FFF2-40B4-BE49-F238E27FC236}">
                <a16:creationId xmlns:a16="http://schemas.microsoft.com/office/drawing/2014/main" id="{27CF82E7-59D6-489B-92D4-13D790CD044F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3" name="logo">
            <a:extLst>
              <a:ext uri="{FF2B5EF4-FFF2-40B4-BE49-F238E27FC236}">
                <a16:creationId xmlns:a16="http://schemas.microsoft.com/office/drawing/2014/main" id="{090D5C26-76BF-4649-B5F3-50FF33F7EE5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987512" y="6122285"/>
            <a:ext cx="954000" cy="482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113" name="Tijdelijke aanduiding voor dianummer 5">
            <a:extLst>
              <a:ext uri="{FF2B5EF4-FFF2-40B4-BE49-F238E27FC236}">
                <a16:creationId xmlns:a16="http://schemas.microsoft.com/office/drawing/2014/main" id="{6101DB38-4A0C-405C-9E38-7AF00EC1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71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(30% / 7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oto">
            <a:extLst>
              <a:ext uri="{FF2B5EF4-FFF2-40B4-BE49-F238E27FC236}">
                <a16:creationId xmlns:a16="http://schemas.microsoft.com/office/drawing/2014/main" id="{8675B554-5CE7-4D5E-8A45-11A43EE64C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99601" y="276939"/>
            <a:ext cx="4766416" cy="6508904"/>
          </a:xfrm>
          <a:prstGeom prst="round2SameRect">
            <a:avLst>
              <a:gd name="adj1" fmla="val 2120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2700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lang="nl-NL" sz="1100" smtClean="0">
                <a:effectLst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the icon to insert an image</a:t>
            </a:r>
            <a:endParaRPr lang="en-GB" dirty="0"/>
          </a:p>
        </p:txBody>
      </p:sp>
      <p:sp>
        <p:nvSpPr>
          <p:cNvPr id="128" name="Onder balkje">
            <a:extLst>
              <a:ext uri="{FF2B5EF4-FFF2-40B4-BE49-F238E27FC236}">
                <a16:creationId xmlns:a16="http://schemas.microsoft.com/office/drawing/2014/main" id="{18DBE45D-5F2E-411F-8A68-CD9CD5B31DE9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6995151"/>
            <a:ext cx="3140325" cy="216909"/>
          </a:xfrm>
        </p:spPr>
        <p:txBody>
          <a:bodyPr/>
          <a:lstStyle/>
          <a:p>
            <a:fld id="{3172A3D0-8B64-4718-89CF-CC414EA98B08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6997532"/>
            <a:ext cx="7193507" cy="216909"/>
          </a:xfrm>
        </p:spPr>
        <p:txBody>
          <a:bodyPr/>
          <a:lstStyle/>
          <a:p>
            <a:r>
              <a:rPr lang="en-GB" dirty="0"/>
              <a:t>&lt;</a:t>
            </a:r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voettekst</a:t>
            </a:r>
            <a:r>
              <a:rPr lang="en-GB" dirty="0"/>
              <a:t>&gt;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2135" y="272177"/>
            <a:ext cx="7076234" cy="6007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Place your title here</a:t>
            </a:r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52135" y="1399433"/>
            <a:ext cx="6815952" cy="447889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here for bullet. Choose another bullet from the menu Tekstopmaak.</a:t>
            </a:r>
          </a:p>
          <a:p>
            <a:pPr lvl="1"/>
            <a:r>
              <a:rPr lang="en-GB" noProof="0" dirty="0" err="1"/>
              <a:t>Subbullet</a:t>
            </a:r>
            <a:endParaRPr lang="en-GB" noProof="0" dirty="0"/>
          </a:p>
          <a:p>
            <a:pPr lvl="2"/>
            <a:r>
              <a:rPr lang="en-GB" noProof="0" dirty="0"/>
              <a:t>Reading text</a:t>
            </a:r>
          </a:p>
          <a:p>
            <a:pPr lvl="3"/>
            <a:r>
              <a:rPr lang="en-GB" noProof="0" dirty="0"/>
              <a:t>Subtitle</a:t>
            </a:r>
          </a:p>
          <a:p>
            <a:pPr lvl="4"/>
            <a:r>
              <a:rPr lang="en-GB" noProof="0" dirty="0"/>
              <a:t>Numbered bullet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 err="1"/>
              <a:t>Subbullet</a:t>
            </a:r>
            <a:endParaRPr lang="en-GB" noProof="0" dirty="0"/>
          </a:p>
          <a:p>
            <a:pPr lvl="7"/>
            <a:r>
              <a:rPr lang="en-GB" noProof="0" dirty="0"/>
              <a:t>Reading text</a:t>
            </a:r>
          </a:p>
          <a:p>
            <a:pPr lvl="8"/>
            <a:r>
              <a:rPr lang="en-GB" noProof="0" dirty="0"/>
              <a:t>Subtitle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648489" y="-885712"/>
            <a:ext cx="289506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PICTURE AND TEXT (30% / 70%)</a:t>
            </a:r>
          </a:p>
        </p:txBody>
      </p:sp>
      <p:sp>
        <p:nvSpPr>
          <p:cNvPr id="127" name="Tijdelijke aanduiding voor tekst 126">
            <a:extLst>
              <a:ext uri="{FF2B5EF4-FFF2-40B4-BE49-F238E27FC236}">
                <a16:creationId xmlns:a16="http://schemas.microsoft.com/office/drawing/2014/main" id="{6C3BBCF6-5BDB-47A2-8C5B-A3011553378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265647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0" name="Tijdelijke aanduiding voor dianummer 5">
            <a:extLst>
              <a:ext uri="{FF2B5EF4-FFF2-40B4-BE49-F238E27FC236}">
                <a16:creationId xmlns:a16="http://schemas.microsoft.com/office/drawing/2014/main" id="{B420AA81-754B-45EB-8942-AF665B88B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968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AND CHART (50%/ 5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14546"/>
            <a:ext cx="3140325" cy="216909"/>
          </a:xfrm>
        </p:spPr>
        <p:txBody>
          <a:bodyPr/>
          <a:lstStyle/>
          <a:p>
            <a:fld id="{81B33066-8D2A-4A75-BFF1-CF44C8C09CE9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14546"/>
            <a:ext cx="6718797" cy="216909"/>
          </a:xfrm>
        </p:spPr>
        <p:txBody>
          <a:bodyPr/>
          <a:lstStyle/>
          <a:p>
            <a:r>
              <a:rPr lang="en-GB" dirty="0"/>
              <a:t>&lt;</a:t>
            </a:r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voettekst</a:t>
            </a:r>
            <a:r>
              <a:rPr lang="en-GB" dirty="0"/>
              <a:t>&gt;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4" y="272177"/>
            <a:ext cx="11407336" cy="60074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your title here</a:t>
            </a:r>
            <a:endParaRPr lang="en-GB" dirty="0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1864" y="1401494"/>
            <a:ext cx="5426486" cy="445137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here for bullet. Choose another bullet from the menu Tekstopmaak.</a:t>
            </a:r>
          </a:p>
          <a:p>
            <a:pPr lvl="1"/>
            <a:r>
              <a:rPr lang="en-GB" noProof="0" dirty="0" err="1"/>
              <a:t>Subbullet</a:t>
            </a:r>
            <a:endParaRPr lang="en-GB" noProof="0" dirty="0"/>
          </a:p>
          <a:p>
            <a:pPr lvl="2"/>
            <a:r>
              <a:rPr lang="en-GB" noProof="0" dirty="0"/>
              <a:t>Reading text</a:t>
            </a:r>
          </a:p>
          <a:p>
            <a:pPr lvl="3"/>
            <a:r>
              <a:rPr lang="en-GB" noProof="0" dirty="0"/>
              <a:t>Subtitle</a:t>
            </a:r>
          </a:p>
          <a:p>
            <a:pPr lvl="4"/>
            <a:r>
              <a:rPr lang="en-GB" noProof="0" dirty="0"/>
              <a:t>Numbered bullet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 err="1"/>
              <a:t>Subbullet</a:t>
            </a:r>
            <a:endParaRPr lang="en-GB" noProof="0" dirty="0"/>
          </a:p>
          <a:p>
            <a:pPr lvl="7"/>
            <a:r>
              <a:rPr lang="en-GB" noProof="0" dirty="0"/>
              <a:t>Reading text</a:t>
            </a:r>
          </a:p>
          <a:p>
            <a:pPr lvl="8"/>
            <a:r>
              <a:rPr lang="en-GB" noProof="0" dirty="0"/>
              <a:t>Subtitle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693273" y="-885712"/>
            <a:ext cx="2805485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 AND CHART (50%/ 50%)</a:t>
            </a:r>
          </a:p>
        </p:txBody>
      </p:sp>
      <p:sp>
        <p:nvSpPr>
          <p:cNvPr id="91" name="grafiek">
            <a:extLst>
              <a:ext uri="{FF2B5EF4-FFF2-40B4-BE49-F238E27FC236}">
                <a16:creationId xmlns:a16="http://schemas.microsoft.com/office/drawing/2014/main" id="{BDED734F-E8EE-4A40-A3B0-CCDA1D102C4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27400" y="1401494"/>
            <a:ext cx="5437991" cy="4422432"/>
          </a:xfrm>
          <a:solidFill>
            <a:schemeClr val="bg1">
              <a:lumMod val="95000"/>
            </a:schemeClr>
          </a:solidFill>
        </p:spPr>
        <p:txBody>
          <a:bodyPr tIns="16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baseline="0"/>
            </a:lvl1pPr>
          </a:lstStyle>
          <a:p>
            <a:r>
              <a:rPr lang="en-GB" dirty="0"/>
              <a:t>Click the icon to insert a chart</a:t>
            </a:r>
          </a:p>
        </p:txBody>
      </p:sp>
      <p:sp>
        <p:nvSpPr>
          <p:cNvPr id="71" name="Onder balkje">
            <a:extLst>
              <a:ext uri="{FF2B5EF4-FFF2-40B4-BE49-F238E27FC236}">
                <a16:creationId xmlns:a16="http://schemas.microsoft.com/office/drawing/2014/main" id="{A4B100AB-4F9B-4A64-908F-0A386EE51625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6" name="Tijdelijke aanduiding voor dianummer 5">
            <a:extLst>
              <a:ext uri="{FF2B5EF4-FFF2-40B4-BE49-F238E27FC236}">
                <a16:creationId xmlns:a16="http://schemas.microsoft.com/office/drawing/2014/main" id="{FF854FE4-B0F5-4BD8-9188-4DC0CF882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911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(10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6987129"/>
            <a:ext cx="3140325" cy="216909"/>
          </a:xfrm>
        </p:spPr>
        <p:txBody>
          <a:bodyPr/>
          <a:lstStyle/>
          <a:p>
            <a:fld id="{A1B00CF6-CBF8-4891-A1EF-BA979A9524BF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6987129"/>
            <a:ext cx="6718797" cy="216909"/>
          </a:xfrm>
        </p:spPr>
        <p:txBody>
          <a:bodyPr/>
          <a:lstStyle/>
          <a:p>
            <a:r>
              <a:rPr lang="en-GB" dirty="0"/>
              <a:t>&lt;</a:t>
            </a:r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voettekst</a:t>
            </a:r>
            <a:r>
              <a:rPr lang="en-GB" dirty="0"/>
              <a:t>&gt;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3" y="272177"/>
            <a:ext cx="11146224" cy="60074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your title here</a:t>
            </a:r>
            <a:endParaRPr lang="en-GB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5244320" y="-885712"/>
            <a:ext cx="1703389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en-GB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CHART (100%)</a:t>
            </a:r>
          </a:p>
        </p:txBody>
      </p:sp>
      <p:sp>
        <p:nvSpPr>
          <p:cNvPr id="91" name="grafiek">
            <a:extLst>
              <a:ext uri="{FF2B5EF4-FFF2-40B4-BE49-F238E27FC236}">
                <a16:creationId xmlns:a16="http://schemas.microsoft.com/office/drawing/2014/main" id="{BDED734F-E8EE-4A40-A3B0-CCDA1D102C4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21863" y="1388794"/>
            <a:ext cx="11133275" cy="4469349"/>
          </a:xfrm>
          <a:solidFill>
            <a:schemeClr val="bg1">
              <a:lumMod val="95000"/>
            </a:schemeClr>
          </a:solidFill>
        </p:spPr>
        <p:txBody>
          <a:bodyPr tIns="16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baseline="0"/>
            </a:lvl1pPr>
          </a:lstStyle>
          <a:p>
            <a:r>
              <a:rPr lang="en-GB" dirty="0"/>
              <a:t>Click the icon to insert a chart</a:t>
            </a:r>
          </a:p>
        </p:txBody>
      </p:sp>
      <p:sp>
        <p:nvSpPr>
          <p:cNvPr id="71" name="Onder balkje">
            <a:extLst>
              <a:ext uri="{FF2B5EF4-FFF2-40B4-BE49-F238E27FC236}">
                <a16:creationId xmlns:a16="http://schemas.microsoft.com/office/drawing/2014/main" id="{A43B3275-0DAA-46DF-AA83-74A0CD51782F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7" name="Tijdelijke aanduiding voor dianummer 5">
            <a:extLst>
              <a:ext uri="{FF2B5EF4-FFF2-40B4-BE49-F238E27FC236}">
                <a16:creationId xmlns:a16="http://schemas.microsoft.com/office/drawing/2014/main" id="{59A8263C-BADD-4468-84A9-1E09DB41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098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28" Type="http://schemas.openxmlformats.org/officeDocument/2006/relationships/image" Target="../media/image6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image" Target="../media/image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logo">
            <a:extLst>
              <a:ext uri="{FF2B5EF4-FFF2-40B4-BE49-F238E27FC236}">
                <a16:creationId xmlns:a16="http://schemas.microsoft.com/office/drawing/2014/main" id="{A9EF41EF-91DB-4F13-83A5-72C0E41968C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987093" y="6122145"/>
            <a:ext cx="952038" cy="482540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5584EFC4-1262-4DCE-B5BE-6643429FD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272177"/>
            <a:ext cx="11293914" cy="600744"/>
          </a:xfrm>
          <a:prstGeom prst="rect">
            <a:avLst/>
          </a:prstGeom>
        </p:spPr>
        <p:txBody>
          <a:bodyPr vert="horz" lIns="0" tIns="72000" rIns="0" bIns="0" rtlCol="0" anchor="t">
            <a:noAutofit/>
          </a:bodyPr>
          <a:lstStyle/>
          <a:p>
            <a:r>
              <a:rPr lang="en-GB" noProof="0" dirty="0"/>
              <a:t>Place your title here</a:t>
            </a:r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C176942F-F0F8-4066-905E-22E2B72C9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464994"/>
            <a:ext cx="11268000" cy="44693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JU-LEVEL1=Bullet orange</a:t>
            </a:r>
          </a:p>
          <a:p>
            <a:pPr lvl="1"/>
            <a:r>
              <a:rPr lang="en-GB" noProof="0" dirty="0"/>
              <a:t>JU-LEVEL2=Bullet yellow</a:t>
            </a:r>
          </a:p>
          <a:p>
            <a:pPr lvl="2"/>
            <a:r>
              <a:rPr lang="en-GB" noProof="0" dirty="0"/>
              <a:t>JU-LEVEL3=Bullet blue</a:t>
            </a:r>
          </a:p>
          <a:p>
            <a:pPr lvl="3"/>
            <a:r>
              <a:rPr lang="en-GB" noProof="0" dirty="0"/>
              <a:t>JU-LEVEL4=Bullet green</a:t>
            </a:r>
          </a:p>
          <a:p>
            <a:pPr lvl="4"/>
            <a:r>
              <a:rPr lang="en-GB" noProof="0" dirty="0"/>
              <a:t>JU-LEVEL5=Body text</a:t>
            </a:r>
          </a:p>
          <a:p>
            <a:pPr lvl="5"/>
            <a:r>
              <a:rPr lang="en-GB" noProof="0" dirty="0"/>
              <a:t>JU-LEVEL6=Subtitle</a:t>
            </a:r>
          </a:p>
          <a:p>
            <a:pPr lvl="6"/>
            <a:r>
              <a:rPr lang="en-GB" noProof="0" dirty="0"/>
              <a:t>JU-LEVEL7=Sub bullet</a:t>
            </a:r>
          </a:p>
          <a:p>
            <a:pPr lvl="7"/>
            <a:r>
              <a:rPr lang="en-GB" noProof="0" dirty="0"/>
              <a:t>JU-LEVEL8=Numbers</a:t>
            </a:r>
          </a:p>
          <a:p>
            <a:pPr lvl="8"/>
            <a:r>
              <a:rPr lang="en-GB" noProof="0" dirty="0"/>
              <a:t>JU-LEVEL9=Sub numbers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BA8A27F1-40C7-4ABA-A23D-ABF73FB6F1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45707" y="6376061"/>
            <a:ext cx="3140325" cy="2169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3BC5AFA-D9DA-4B84-B0D7-1918E212144A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voettekst">
            <a:extLst>
              <a:ext uri="{FF2B5EF4-FFF2-40B4-BE49-F238E27FC236}">
                <a16:creationId xmlns:a16="http://schemas.microsoft.com/office/drawing/2014/main" id="{A8CC3061-3BED-4D38-839F-6419010C8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6910" y="6376061"/>
            <a:ext cx="6718797" cy="2169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&lt;footer text&gt;</a:t>
            </a:r>
          </a:p>
        </p:txBody>
      </p:sp>
      <p:sp>
        <p:nvSpPr>
          <p:cNvPr id="6" name="nummer">
            <a:extLst>
              <a:ext uri="{FF2B5EF4-FFF2-40B4-BE49-F238E27FC236}">
                <a16:creationId xmlns:a16="http://schemas.microsoft.com/office/drawing/2014/main" id="{94213057-4619-486A-8604-BE7285D39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6362" y="6376061"/>
            <a:ext cx="392576" cy="2169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0E7476D2-0896-4839-9387-ABF8745D58E4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770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47" r:id="rId2"/>
    <p:sldLayoutId id="2147483718" r:id="rId3"/>
    <p:sldLayoutId id="2147483736" r:id="rId4"/>
    <p:sldLayoutId id="2147483746" r:id="rId5"/>
    <p:sldLayoutId id="2147483748" r:id="rId6"/>
    <p:sldLayoutId id="2147483725" r:id="rId7"/>
    <p:sldLayoutId id="2147483730" r:id="rId8"/>
    <p:sldLayoutId id="2147483731" r:id="rId9"/>
    <p:sldLayoutId id="2147483732" r:id="rId10"/>
    <p:sldLayoutId id="2147483733" r:id="rId11"/>
    <p:sldLayoutId id="2147483737" r:id="rId12"/>
    <p:sldLayoutId id="2147483749" r:id="rId13"/>
    <p:sldLayoutId id="2147483738" r:id="rId14"/>
    <p:sldLayoutId id="2147483739" r:id="rId15"/>
    <p:sldLayoutId id="2147483740" r:id="rId16"/>
    <p:sldLayoutId id="2147483721" r:id="rId17"/>
    <p:sldLayoutId id="2147483741" r:id="rId18"/>
    <p:sldLayoutId id="2147483745" r:id="rId19"/>
    <p:sldLayoutId id="2147483750" r:id="rId20"/>
    <p:sldLayoutId id="2147483743" r:id="rId21"/>
  </p:sldLayoutIdLst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Tx/>
        <a:buBlip>
          <a:blip r:embed="rId25"/>
        </a:buBlip>
        <a:tabLst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532800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4"/>
        </a:buClr>
        <a:buFontTx/>
        <a:buBlip>
          <a:blip r:embed="rId26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99200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Tx/>
        <a:buBlip>
          <a:blip r:embed="rId27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600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Tx/>
        <a:buBlip>
          <a:blip r:embed="rId28"/>
        </a:buBlip>
        <a:tabLst/>
        <a:defRPr sz="2000" b="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533400" indent="-271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61938" indent="-2619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536575" indent="-2746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+mj-lt"/>
        <a:buAutoNum type="arabicPeriod"/>
        <a:defRPr sz="2000" kern="1200" cap="none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A1576BEC-FB97-B34B-84B8-A1F332C9F47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" r="8416"/>
          <a:stretch>
            <a:fillRect/>
          </a:stretch>
        </p:blipFill>
        <p:spPr/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F489F854-1B18-4521-B332-A14A4D8B0442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pPr lvl="0"/>
            <a:r>
              <a:rPr lang="en-GB" dirty="0"/>
              <a:t>Streaming Telemetry at scale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E88CE3C-D5D2-4760-B29E-A97C9E422DEF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r>
              <a:rPr lang="en-GB" dirty="0"/>
              <a:t>Lessons learned and lessons to learn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807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FA7AAE4-840C-8F46-A211-4417919CA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second ‘</a:t>
            </a:r>
            <a:r>
              <a:rPr lang="nl-NL" dirty="0" err="1"/>
              <a:t>attempt</a:t>
            </a:r>
            <a:r>
              <a:rPr lang="nl-NL" dirty="0"/>
              <a:t>’: </a:t>
            </a:r>
            <a:r>
              <a:rPr lang="nl-NL" dirty="0" err="1"/>
              <a:t>Openconfig</a:t>
            </a:r>
            <a:r>
              <a:rPr lang="nl-NL" dirty="0"/>
              <a:t> JTI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B1FFB78C-0C56-D14D-B8C6-65BABB644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We waited until upgrade to Junos &gt;= 19.1 to avoid install packages on every router</a:t>
            </a:r>
          </a:p>
          <a:p>
            <a:r>
              <a:rPr lang="en-US" dirty="0"/>
              <a:t>We could use </a:t>
            </a:r>
            <a:r>
              <a:rPr lang="en-US" dirty="0" err="1"/>
              <a:t>Telegraf</a:t>
            </a:r>
            <a:endParaRPr lang="en-US" dirty="0"/>
          </a:p>
          <a:p>
            <a:pPr lvl="1"/>
            <a:r>
              <a:rPr lang="en-US" dirty="0"/>
              <a:t>It’s plugin driven</a:t>
            </a:r>
          </a:p>
          <a:p>
            <a:pPr lvl="1"/>
            <a:r>
              <a:rPr lang="en-US" dirty="0" err="1"/>
              <a:t>Openconfig-jti</a:t>
            </a:r>
            <a:r>
              <a:rPr lang="en-US" dirty="0"/>
              <a:t> plugin is maintained better</a:t>
            </a:r>
          </a:p>
          <a:p>
            <a:pPr lvl="1"/>
            <a:r>
              <a:rPr lang="en-US" dirty="0" err="1"/>
              <a:t>Telegraf</a:t>
            </a:r>
            <a:r>
              <a:rPr lang="en-US" dirty="0"/>
              <a:t> is written in Go</a:t>
            </a:r>
          </a:p>
          <a:p>
            <a:r>
              <a:rPr lang="en-US" dirty="0" err="1"/>
              <a:t>OpenConfig</a:t>
            </a:r>
            <a:r>
              <a:rPr lang="en-US" dirty="0"/>
              <a:t> more future proof, less proprietary</a:t>
            </a:r>
          </a:p>
          <a:p>
            <a:r>
              <a:rPr lang="en-US" dirty="0"/>
              <a:t>More sensors</a:t>
            </a:r>
          </a:p>
          <a:p>
            <a:r>
              <a:rPr lang="en-US" dirty="0"/>
              <a:t>Custom sensors with Netconf proxy functionality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2572251-435D-EA49-8AA5-D37ED1A32370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7D734E-FA32-6B44-8AB4-0304FC8F6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en-GB" smtClean="0"/>
              <a:t>10</a:t>
            </a:fld>
            <a:endParaRPr lang="en-GB" dirty="0"/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0CD1BED9-A197-694F-A33D-604136249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2" y="5249826"/>
            <a:ext cx="6337395" cy="151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3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ersoon, groep, mensen, menigte&#10;&#10;Automatisch gegenereerde beschrijving">
            <a:extLst>
              <a:ext uri="{FF2B5EF4-FFF2-40B4-BE49-F238E27FC236}">
                <a16:creationId xmlns:a16="http://schemas.microsoft.com/office/drawing/2014/main" id="{A576BD9B-CD41-DB4C-80CF-7D7463130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93" y="2276411"/>
            <a:ext cx="4803502" cy="269615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B167180-247E-BE43-8D83-8933686C5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Telegraf</a:t>
            </a:r>
            <a:r>
              <a:rPr lang="nl-NL" dirty="0"/>
              <a:t> </a:t>
            </a:r>
            <a:r>
              <a:rPr lang="nl-NL" dirty="0" err="1"/>
              <a:t>openconfig_JTI</a:t>
            </a:r>
            <a:r>
              <a:rPr lang="nl-NL" dirty="0"/>
              <a:t> at </a:t>
            </a:r>
            <a:r>
              <a:rPr lang="nl-NL" dirty="0" err="1"/>
              <a:t>scale</a:t>
            </a:r>
            <a:endParaRPr lang="nl-NL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47CFD45-4D59-8347-B74B-23D7153B6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Telegraf</a:t>
            </a:r>
            <a:r>
              <a:rPr lang="en-US" dirty="0"/>
              <a:t> is multithreaded (if configured correctly)</a:t>
            </a:r>
          </a:p>
          <a:p>
            <a:r>
              <a:rPr lang="en-US" dirty="0"/>
              <a:t>Flushing metrics to </a:t>
            </a:r>
            <a:r>
              <a:rPr lang="en-US" dirty="0" err="1"/>
              <a:t>InfluxDB</a:t>
            </a:r>
            <a:r>
              <a:rPr lang="en-US" dirty="0"/>
              <a:t> becomes the bottleneck</a:t>
            </a:r>
          </a:p>
          <a:p>
            <a:r>
              <a:rPr lang="en-US" dirty="0"/>
              <a:t>Still in the process of tuning and scaling up</a:t>
            </a:r>
          </a:p>
          <a:p>
            <a:r>
              <a:rPr lang="en-US" dirty="0"/>
              <a:t>This is all with a 1 measurement/sec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jury is still out on how easy it is to scale with </a:t>
            </a:r>
            <a:r>
              <a:rPr lang="en-US" dirty="0" err="1"/>
              <a:t>Telegraf</a:t>
            </a:r>
            <a:endParaRPr lang="en-US" dirty="0"/>
          </a:p>
          <a:p>
            <a:endParaRPr lang="en-US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CC79C3D-D5B4-9E4A-80A7-3AA17161357D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6C5CA32-6463-F246-AFF6-5C7A446DC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352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DB3F0-178C-EB49-96F3-CC8B6CB74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But </a:t>
            </a:r>
            <a:r>
              <a:rPr lang="nl-NL" dirty="0" err="1"/>
              <a:t>why</a:t>
            </a:r>
            <a:r>
              <a:rPr lang="nl-NL" dirty="0"/>
              <a:t> no </a:t>
            </a:r>
            <a:r>
              <a:rPr lang="nl-NL" dirty="0" err="1"/>
              <a:t>production</a:t>
            </a:r>
            <a:r>
              <a:rPr lang="nl-NL" dirty="0"/>
              <a:t> </a:t>
            </a:r>
            <a:r>
              <a:rPr lang="nl-NL" dirty="0" err="1"/>
              <a:t>yet</a:t>
            </a:r>
            <a:r>
              <a:rPr lang="nl-NL" dirty="0"/>
              <a:t>?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77906B5-EAE5-4D48-A862-14BC9D842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3807" y="1400483"/>
            <a:ext cx="7890091" cy="4456846"/>
          </a:xfrm>
        </p:spPr>
        <p:txBody>
          <a:bodyPr/>
          <a:lstStyle/>
          <a:p>
            <a:r>
              <a:rPr lang="en-GB" dirty="0"/>
              <a:t>We are heavily dependent on what’s in the description of an interface</a:t>
            </a:r>
          </a:p>
          <a:p>
            <a:pPr lvl="1"/>
            <a:r>
              <a:rPr lang="en-GB" dirty="0"/>
              <a:t>We use that to relate to a customer service</a:t>
            </a:r>
          </a:p>
          <a:p>
            <a:endParaRPr lang="en-GB" dirty="0"/>
          </a:p>
          <a:p>
            <a:r>
              <a:rPr lang="en-GB" dirty="0"/>
              <a:t>Junos emits telemetry as an hierarchical structure</a:t>
            </a:r>
          </a:p>
          <a:p>
            <a:r>
              <a:rPr lang="en-GB" dirty="0"/>
              <a:t>BUT!! every level in that hierarchy is emitted as a separate line of metrics to the collector</a:t>
            </a:r>
          </a:p>
          <a:p>
            <a:endParaRPr lang="en-GB" dirty="0"/>
          </a:p>
          <a:p>
            <a:r>
              <a:rPr lang="en-GB" dirty="0"/>
              <a:t>This makes it impossible (in </a:t>
            </a:r>
            <a:r>
              <a:rPr lang="en-GB" dirty="0" err="1"/>
              <a:t>InfluxDB</a:t>
            </a:r>
            <a:r>
              <a:rPr lang="en-GB" dirty="0"/>
              <a:t>) to query packet counters by description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2329248-4E46-A84A-A2CA-64E5694689C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172818F-0650-9B4C-A280-18B392AE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en-GB" smtClean="0"/>
              <a:t>12</a:t>
            </a:fld>
            <a:endParaRPr lang="en-GB" dirty="0"/>
          </a:p>
        </p:txBody>
      </p:sp>
      <p:pic>
        <p:nvPicPr>
          <p:cNvPr id="7" name="Afbeelding 6" descr="Afbeelding met tafel&#10;&#10;Automatisch gegenereerde beschrijving">
            <a:extLst>
              <a:ext uri="{FF2B5EF4-FFF2-40B4-BE49-F238E27FC236}">
                <a16:creationId xmlns:a16="http://schemas.microsoft.com/office/drawing/2014/main" id="{6CC458C3-9149-1846-A985-520C32398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829" y="0"/>
            <a:ext cx="2312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0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ECE045-8D48-6348-B073-8F9021EE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up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6D6DA0F-E954-F646-ADD5-192C86157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GB" dirty="0" err="1"/>
              <a:t>Telegraf</a:t>
            </a:r>
            <a:r>
              <a:rPr lang="en-GB" dirty="0"/>
              <a:t> has a thing called ‘aggregator plugins’</a:t>
            </a:r>
          </a:p>
          <a:p>
            <a:pPr lvl="1"/>
            <a:r>
              <a:rPr lang="en-GB" dirty="0"/>
              <a:t>We need an aggregator plugin that can merge on a subset of tags. IE</a:t>
            </a:r>
          </a:p>
          <a:p>
            <a:pPr lvl="2"/>
            <a:r>
              <a:rPr lang="en-GB" dirty="0"/>
              <a:t>Timestamp</a:t>
            </a:r>
          </a:p>
          <a:p>
            <a:pPr lvl="2"/>
            <a:r>
              <a:rPr lang="en-GB" dirty="0"/>
              <a:t>Device</a:t>
            </a:r>
          </a:p>
          <a:p>
            <a:pPr lvl="2"/>
            <a:r>
              <a:rPr lang="en-GB" dirty="0"/>
              <a:t>Interface name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29C7542-EE39-D640-A31C-A9D79CCC531D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F5EF82-C17A-A54E-8188-012C3ACA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73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5208EDE3-2DAC-5A44-BA57-4BCC6FA1DF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43"/>
          <a:stretch>
            <a:fillRect/>
          </a:stretch>
        </p:blipFill>
        <p:spPr/>
      </p:pic>
      <p:sp>
        <p:nvSpPr>
          <p:cNvPr id="20" name="Text Placeholder 19"/>
          <p:cNvSpPr>
            <a:spLocks noGrp="1"/>
          </p:cNvSpPr>
          <p:nvPr>
            <p:ph type="body" sz="quarter" idx="65"/>
          </p:nvPr>
        </p:nvSpPr>
        <p:spPr>
          <a:xfrm>
            <a:off x="870838" y="3264255"/>
            <a:ext cx="5628573" cy="213516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0" name="Tijdelijke aanduiding voor tekst 49">
            <a:extLst>
              <a:ext uri="{FF2B5EF4-FFF2-40B4-BE49-F238E27FC236}">
                <a16:creationId xmlns:a16="http://schemas.microsoft.com/office/drawing/2014/main" id="{1DE29841-8A5B-46DD-BF20-4DC694C0A0B7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r>
              <a:rPr lang="en-GB" dirty="0"/>
              <a:t>Close but no </a:t>
            </a:r>
            <a:r>
              <a:rPr lang="en-GB" dirty="0" err="1"/>
              <a:t>sigar</a:t>
            </a:r>
            <a:endParaRPr lang="en-GB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23E611B-040C-4D22-8A70-9DBA2ADB5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9E25CF5-0CDE-4D12-958C-294179436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GB" dirty="0"/>
              <a:t>Max </a:t>
            </a:r>
            <a:r>
              <a:rPr lang="en-GB" dirty="0" err="1"/>
              <a:t>Mudde</a:t>
            </a:r>
            <a:endParaRPr lang="en-GB" dirty="0"/>
          </a:p>
        </p:txBody>
      </p:sp>
      <p:sp>
        <p:nvSpPr>
          <p:cNvPr id="6" name="Tijdelijke aanduiding voor verticale tekst 5">
            <a:extLst>
              <a:ext uri="{FF2B5EF4-FFF2-40B4-BE49-F238E27FC236}">
                <a16:creationId xmlns:a16="http://schemas.microsoft.com/office/drawing/2014/main" id="{08C437BE-2F6E-493E-8EBD-3B32BACFC8B5}"/>
              </a:ext>
            </a:extLst>
          </p:cNvPr>
          <p:cNvSpPr>
            <a:spLocks noGrp="1"/>
          </p:cNvSpPr>
          <p:nvPr>
            <p:ph type="body" orient="vert" idx="68"/>
          </p:nvPr>
        </p:nvSpPr>
        <p:spPr/>
        <p:txBody>
          <a:bodyPr/>
          <a:lstStyle/>
          <a:p>
            <a:r>
              <a:rPr lang="en-GB" dirty="0"/>
              <a:t>E-mail: </a:t>
            </a:r>
            <a:r>
              <a:rPr lang="en-GB" dirty="0" err="1"/>
              <a:t>max.mudde@surf.nl</a:t>
            </a:r>
            <a:endParaRPr lang="en-GB" dirty="0"/>
          </a:p>
        </p:txBody>
      </p:sp>
      <p:sp>
        <p:nvSpPr>
          <p:cNvPr id="7" name="Tijdelijke aanduiding voor verticale tekst 6">
            <a:extLst>
              <a:ext uri="{FF2B5EF4-FFF2-40B4-BE49-F238E27FC236}">
                <a16:creationId xmlns:a16="http://schemas.microsoft.com/office/drawing/2014/main" id="{231326F0-B936-4FCE-92C7-F3674BA33E32}"/>
              </a:ext>
            </a:extLst>
          </p:cNvPr>
          <p:cNvSpPr>
            <a:spLocks noGrp="1"/>
          </p:cNvSpPr>
          <p:nvPr>
            <p:ph type="body" orient="vert" idx="69"/>
          </p:nvPr>
        </p:nvSpPr>
        <p:spPr/>
        <p:txBody>
          <a:bodyPr/>
          <a:lstStyle/>
          <a:p>
            <a:r>
              <a:rPr lang="en-GB" dirty="0"/>
              <a:t>www.surf.nl</a:t>
            </a:r>
          </a:p>
        </p:txBody>
      </p:sp>
      <p:sp>
        <p:nvSpPr>
          <p:cNvPr id="8" name="Tijdelijke aanduiding voor verticale tekst 7">
            <a:extLst>
              <a:ext uri="{FF2B5EF4-FFF2-40B4-BE49-F238E27FC236}">
                <a16:creationId xmlns:a16="http://schemas.microsoft.com/office/drawing/2014/main" id="{7F2ACF68-3828-418C-B697-310545FD3308}"/>
              </a:ext>
            </a:extLst>
          </p:cNvPr>
          <p:cNvSpPr>
            <a:spLocks noGrp="1"/>
          </p:cNvSpPr>
          <p:nvPr>
            <p:ph type="body" orient="vert" idx="70"/>
          </p:nvPr>
        </p:nvSpPr>
        <p:spPr/>
        <p:txBody>
          <a:bodyPr/>
          <a:lstStyle/>
          <a:p>
            <a:r>
              <a:rPr lang="en-GB" dirty="0"/>
              <a:t>Social media: https://</a:t>
            </a:r>
            <a:r>
              <a:rPr lang="en-GB" dirty="0" err="1"/>
              <a:t>www.linkedin.com</a:t>
            </a:r>
            <a:r>
              <a:rPr lang="en-GB" dirty="0"/>
              <a:t>/in/</a:t>
            </a:r>
            <a:r>
              <a:rPr lang="en-GB" dirty="0" err="1"/>
              <a:t>maxmudde</a:t>
            </a:r>
            <a:r>
              <a:rPr lang="en-GB" dirty="0"/>
              <a:t>/</a:t>
            </a:r>
          </a:p>
        </p:txBody>
      </p:sp>
      <p:sp>
        <p:nvSpPr>
          <p:cNvPr id="47" name="Tijdelijke aanduiding voor tekst 46">
            <a:extLst>
              <a:ext uri="{FF2B5EF4-FFF2-40B4-BE49-F238E27FC236}">
                <a16:creationId xmlns:a16="http://schemas.microsoft.com/office/drawing/2014/main" id="{C6C92131-0724-4CE6-B70B-3DD51D141477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/>
        <p:txBody>
          <a:bodyPr/>
          <a:lstStyle/>
          <a:p>
            <a:r>
              <a:rPr lang="en-GB" dirty="0"/>
              <a:t>Driving innovation together</a:t>
            </a:r>
          </a:p>
        </p:txBody>
      </p:sp>
      <p:sp>
        <p:nvSpPr>
          <p:cNvPr id="62" name="Icoon smartphone">
            <a:extLst>
              <a:ext uri="{FF2B5EF4-FFF2-40B4-BE49-F238E27FC236}">
                <a16:creationId xmlns:a16="http://schemas.microsoft.com/office/drawing/2014/main" id="{B4C70D57-E868-44D9-A637-314E07839A4E}"/>
              </a:ext>
            </a:extLst>
          </p:cNvPr>
          <p:cNvSpPr>
            <a:spLocks/>
          </p:cNvSpPr>
          <p:nvPr/>
        </p:nvSpPr>
        <p:spPr bwMode="auto">
          <a:xfrm>
            <a:off x="1253987" y="4943494"/>
            <a:ext cx="141287" cy="250259"/>
          </a:xfrm>
          <a:custGeom>
            <a:avLst/>
            <a:gdLst>
              <a:gd name="T0" fmla="*/ 21 w 188"/>
              <a:gd name="T1" fmla="*/ 53 h 333"/>
              <a:gd name="T2" fmla="*/ 21 w 188"/>
              <a:gd name="T3" fmla="*/ 289 h 333"/>
              <a:gd name="T4" fmla="*/ 168 w 188"/>
              <a:gd name="T5" fmla="*/ 289 h 333"/>
              <a:gd name="T6" fmla="*/ 168 w 188"/>
              <a:gd name="T7" fmla="*/ 53 h 333"/>
              <a:gd name="T8" fmla="*/ 21 w 188"/>
              <a:gd name="T9" fmla="*/ 53 h 333"/>
              <a:gd name="T10" fmla="*/ 95 w 188"/>
              <a:gd name="T11" fmla="*/ 13 h 333"/>
              <a:gd name="T12" fmla="*/ 91 w 188"/>
              <a:gd name="T13" fmla="*/ 13 h 333"/>
              <a:gd name="T14" fmla="*/ 86 w 188"/>
              <a:gd name="T15" fmla="*/ 16 h 333"/>
              <a:gd name="T16" fmla="*/ 83 w 188"/>
              <a:gd name="T17" fmla="*/ 19 h 333"/>
              <a:gd name="T18" fmla="*/ 82 w 188"/>
              <a:gd name="T19" fmla="*/ 22 h 333"/>
              <a:gd name="T20" fmla="*/ 81 w 188"/>
              <a:gd name="T21" fmla="*/ 26 h 333"/>
              <a:gd name="T22" fmla="*/ 82 w 188"/>
              <a:gd name="T23" fmla="*/ 31 h 333"/>
              <a:gd name="T24" fmla="*/ 83 w 188"/>
              <a:gd name="T25" fmla="*/ 35 h 333"/>
              <a:gd name="T26" fmla="*/ 86 w 188"/>
              <a:gd name="T27" fmla="*/ 38 h 333"/>
              <a:gd name="T28" fmla="*/ 91 w 188"/>
              <a:gd name="T29" fmla="*/ 40 h 333"/>
              <a:gd name="T30" fmla="*/ 95 w 188"/>
              <a:gd name="T31" fmla="*/ 40 h 333"/>
              <a:gd name="T32" fmla="*/ 99 w 188"/>
              <a:gd name="T33" fmla="*/ 40 h 333"/>
              <a:gd name="T34" fmla="*/ 103 w 188"/>
              <a:gd name="T35" fmla="*/ 38 h 333"/>
              <a:gd name="T36" fmla="*/ 106 w 188"/>
              <a:gd name="T37" fmla="*/ 35 h 333"/>
              <a:gd name="T38" fmla="*/ 108 w 188"/>
              <a:gd name="T39" fmla="*/ 31 h 333"/>
              <a:gd name="T40" fmla="*/ 108 w 188"/>
              <a:gd name="T41" fmla="*/ 26 h 333"/>
              <a:gd name="T42" fmla="*/ 108 w 188"/>
              <a:gd name="T43" fmla="*/ 22 h 333"/>
              <a:gd name="T44" fmla="*/ 106 w 188"/>
              <a:gd name="T45" fmla="*/ 19 h 333"/>
              <a:gd name="T46" fmla="*/ 103 w 188"/>
              <a:gd name="T47" fmla="*/ 16 h 333"/>
              <a:gd name="T48" fmla="*/ 99 w 188"/>
              <a:gd name="T49" fmla="*/ 13 h 333"/>
              <a:gd name="T50" fmla="*/ 95 w 188"/>
              <a:gd name="T51" fmla="*/ 13 h 333"/>
              <a:gd name="T52" fmla="*/ 11 w 188"/>
              <a:gd name="T53" fmla="*/ 0 h 333"/>
              <a:gd name="T54" fmla="*/ 177 w 188"/>
              <a:gd name="T55" fmla="*/ 0 h 333"/>
              <a:gd name="T56" fmla="*/ 181 w 188"/>
              <a:gd name="T57" fmla="*/ 0 h 333"/>
              <a:gd name="T58" fmla="*/ 184 w 188"/>
              <a:gd name="T59" fmla="*/ 3 h 333"/>
              <a:gd name="T60" fmla="*/ 186 w 188"/>
              <a:gd name="T61" fmla="*/ 5 h 333"/>
              <a:gd name="T62" fmla="*/ 187 w 188"/>
              <a:gd name="T63" fmla="*/ 8 h 333"/>
              <a:gd name="T64" fmla="*/ 188 w 188"/>
              <a:gd name="T65" fmla="*/ 11 h 333"/>
              <a:gd name="T66" fmla="*/ 188 w 188"/>
              <a:gd name="T67" fmla="*/ 323 h 333"/>
              <a:gd name="T68" fmla="*/ 187 w 188"/>
              <a:gd name="T69" fmla="*/ 326 h 333"/>
              <a:gd name="T70" fmla="*/ 186 w 188"/>
              <a:gd name="T71" fmla="*/ 328 h 333"/>
              <a:gd name="T72" fmla="*/ 184 w 188"/>
              <a:gd name="T73" fmla="*/ 331 h 333"/>
              <a:gd name="T74" fmla="*/ 181 w 188"/>
              <a:gd name="T75" fmla="*/ 333 h 333"/>
              <a:gd name="T76" fmla="*/ 177 w 188"/>
              <a:gd name="T77" fmla="*/ 333 h 333"/>
              <a:gd name="T78" fmla="*/ 11 w 188"/>
              <a:gd name="T79" fmla="*/ 333 h 333"/>
              <a:gd name="T80" fmla="*/ 7 w 188"/>
              <a:gd name="T81" fmla="*/ 333 h 333"/>
              <a:gd name="T82" fmla="*/ 4 w 188"/>
              <a:gd name="T83" fmla="*/ 331 h 333"/>
              <a:gd name="T84" fmla="*/ 2 w 188"/>
              <a:gd name="T85" fmla="*/ 328 h 333"/>
              <a:gd name="T86" fmla="*/ 1 w 188"/>
              <a:gd name="T87" fmla="*/ 326 h 333"/>
              <a:gd name="T88" fmla="*/ 0 w 188"/>
              <a:gd name="T89" fmla="*/ 323 h 333"/>
              <a:gd name="T90" fmla="*/ 0 w 188"/>
              <a:gd name="T91" fmla="*/ 11 h 333"/>
              <a:gd name="T92" fmla="*/ 1 w 188"/>
              <a:gd name="T93" fmla="*/ 8 h 333"/>
              <a:gd name="T94" fmla="*/ 2 w 188"/>
              <a:gd name="T95" fmla="*/ 5 h 333"/>
              <a:gd name="T96" fmla="*/ 4 w 188"/>
              <a:gd name="T97" fmla="*/ 3 h 333"/>
              <a:gd name="T98" fmla="*/ 7 w 188"/>
              <a:gd name="T99" fmla="*/ 0 h 333"/>
              <a:gd name="T100" fmla="*/ 11 w 188"/>
              <a:gd name="T101" fmla="*/ 0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88" h="333">
                <a:moveTo>
                  <a:pt x="21" y="53"/>
                </a:moveTo>
                <a:lnTo>
                  <a:pt x="21" y="289"/>
                </a:lnTo>
                <a:lnTo>
                  <a:pt x="168" y="289"/>
                </a:lnTo>
                <a:lnTo>
                  <a:pt x="168" y="53"/>
                </a:lnTo>
                <a:lnTo>
                  <a:pt x="21" y="53"/>
                </a:lnTo>
                <a:close/>
                <a:moveTo>
                  <a:pt x="95" y="13"/>
                </a:moveTo>
                <a:lnTo>
                  <a:pt x="91" y="13"/>
                </a:lnTo>
                <a:lnTo>
                  <a:pt x="86" y="16"/>
                </a:lnTo>
                <a:lnTo>
                  <a:pt x="83" y="19"/>
                </a:lnTo>
                <a:lnTo>
                  <a:pt x="82" y="22"/>
                </a:lnTo>
                <a:lnTo>
                  <a:pt x="81" y="26"/>
                </a:lnTo>
                <a:lnTo>
                  <a:pt x="82" y="31"/>
                </a:lnTo>
                <a:lnTo>
                  <a:pt x="83" y="35"/>
                </a:lnTo>
                <a:lnTo>
                  <a:pt x="86" y="38"/>
                </a:lnTo>
                <a:lnTo>
                  <a:pt x="91" y="40"/>
                </a:lnTo>
                <a:lnTo>
                  <a:pt x="95" y="40"/>
                </a:lnTo>
                <a:lnTo>
                  <a:pt x="99" y="40"/>
                </a:lnTo>
                <a:lnTo>
                  <a:pt x="103" y="38"/>
                </a:lnTo>
                <a:lnTo>
                  <a:pt x="106" y="35"/>
                </a:lnTo>
                <a:lnTo>
                  <a:pt x="108" y="31"/>
                </a:lnTo>
                <a:lnTo>
                  <a:pt x="108" y="26"/>
                </a:lnTo>
                <a:lnTo>
                  <a:pt x="108" y="22"/>
                </a:lnTo>
                <a:lnTo>
                  <a:pt x="106" y="19"/>
                </a:lnTo>
                <a:lnTo>
                  <a:pt x="103" y="16"/>
                </a:lnTo>
                <a:lnTo>
                  <a:pt x="99" y="13"/>
                </a:lnTo>
                <a:lnTo>
                  <a:pt x="95" y="13"/>
                </a:lnTo>
                <a:close/>
                <a:moveTo>
                  <a:pt x="11" y="0"/>
                </a:moveTo>
                <a:lnTo>
                  <a:pt x="177" y="0"/>
                </a:lnTo>
                <a:lnTo>
                  <a:pt x="181" y="0"/>
                </a:lnTo>
                <a:lnTo>
                  <a:pt x="184" y="3"/>
                </a:lnTo>
                <a:lnTo>
                  <a:pt x="186" y="5"/>
                </a:lnTo>
                <a:lnTo>
                  <a:pt x="187" y="8"/>
                </a:lnTo>
                <a:lnTo>
                  <a:pt x="188" y="11"/>
                </a:lnTo>
                <a:lnTo>
                  <a:pt x="188" y="323"/>
                </a:lnTo>
                <a:lnTo>
                  <a:pt x="187" y="326"/>
                </a:lnTo>
                <a:lnTo>
                  <a:pt x="186" y="328"/>
                </a:lnTo>
                <a:lnTo>
                  <a:pt x="184" y="331"/>
                </a:lnTo>
                <a:lnTo>
                  <a:pt x="181" y="333"/>
                </a:lnTo>
                <a:lnTo>
                  <a:pt x="177" y="333"/>
                </a:lnTo>
                <a:lnTo>
                  <a:pt x="11" y="333"/>
                </a:lnTo>
                <a:lnTo>
                  <a:pt x="7" y="333"/>
                </a:lnTo>
                <a:lnTo>
                  <a:pt x="4" y="331"/>
                </a:lnTo>
                <a:lnTo>
                  <a:pt x="2" y="328"/>
                </a:lnTo>
                <a:lnTo>
                  <a:pt x="1" y="326"/>
                </a:lnTo>
                <a:lnTo>
                  <a:pt x="0" y="323"/>
                </a:lnTo>
                <a:lnTo>
                  <a:pt x="0" y="11"/>
                </a:lnTo>
                <a:lnTo>
                  <a:pt x="1" y="8"/>
                </a:lnTo>
                <a:lnTo>
                  <a:pt x="2" y="5"/>
                </a:lnTo>
                <a:lnTo>
                  <a:pt x="4" y="3"/>
                </a:lnTo>
                <a:lnTo>
                  <a:pt x="7" y="0"/>
                </a:lnTo>
                <a:lnTo>
                  <a:pt x="1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59" name="Icoon computer">
            <a:extLst>
              <a:ext uri="{FF2B5EF4-FFF2-40B4-BE49-F238E27FC236}">
                <a16:creationId xmlns:a16="http://schemas.microsoft.com/office/drawing/2014/main" id="{3A9465C8-E8EF-4EA2-BFCA-E1D6E4C3A6A6}"/>
              </a:ext>
            </a:extLst>
          </p:cNvPr>
          <p:cNvGrpSpPr>
            <a:grpSpLocks/>
          </p:cNvGrpSpPr>
          <p:nvPr/>
        </p:nvGrpSpPr>
        <p:grpSpPr>
          <a:xfrm>
            <a:off x="1169849" y="4459952"/>
            <a:ext cx="309562" cy="233858"/>
            <a:chOff x="3614738" y="3806826"/>
            <a:chExt cx="655638" cy="495300"/>
          </a:xfrm>
        </p:grpSpPr>
        <p:sp>
          <p:nvSpPr>
            <p:cNvPr id="60" name="Freeform 8">
              <a:extLst>
                <a:ext uri="{FF2B5EF4-FFF2-40B4-BE49-F238E27FC236}">
                  <a16:creationId xmlns:a16="http://schemas.microsoft.com/office/drawing/2014/main" id="{8DA14C1B-DC53-4202-9101-457CF9D0D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4249738"/>
              <a:ext cx="655638" cy="52388"/>
            </a:xfrm>
            <a:custGeom>
              <a:avLst/>
              <a:gdLst>
                <a:gd name="T0" fmla="*/ 0 w 413"/>
                <a:gd name="T1" fmla="*/ 0 h 33"/>
                <a:gd name="T2" fmla="*/ 413 w 413"/>
                <a:gd name="T3" fmla="*/ 0 h 33"/>
                <a:gd name="T4" fmla="*/ 413 w 413"/>
                <a:gd name="T5" fmla="*/ 20 h 33"/>
                <a:gd name="T6" fmla="*/ 413 w 413"/>
                <a:gd name="T7" fmla="*/ 21 h 33"/>
                <a:gd name="T8" fmla="*/ 410 w 413"/>
                <a:gd name="T9" fmla="*/ 22 h 33"/>
                <a:gd name="T10" fmla="*/ 405 w 413"/>
                <a:gd name="T11" fmla="*/ 24 h 33"/>
                <a:gd name="T12" fmla="*/ 394 w 413"/>
                <a:gd name="T13" fmla="*/ 25 h 33"/>
                <a:gd name="T14" fmla="*/ 363 w 413"/>
                <a:gd name="T15" fmla="*/ 33 h 33"/>
                <a:gd name="T16" fmla="*/ 51 w 413"/>
                <a:gd name="T17" fmla="*/ 33 h 33"/>
                <a:gd name="T18" fmla="*/ 20 w 413"/>
                <a:gd name="T19" fmla="*/ 25 h 33"/>
                <a:gd name="T20" fmla="*/ 9 w 413"/>
                <a:gd name="T21" fmla="*/ 24 h 33"/>
                <a:gd name="T22" fmla="*/ 3 w 413"/>
                <a:gd name="T23" fmla="*/ 22 h 33"/>
                <a:gd name="T24" fmla="*/ 0 w 413"/>
                <a:gd name="T25" fmla="*/ 21 h 33"/>
                <a:gd name="T26" fmla="*/ 0 w 413"/>
                <a:gd name="T27" fmla="*/ 20 h 33"/>
                <a:gd name="T28" fmla="*/ 0 w 413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3">
                  <a:moveTo>
                    <a:pt x="0" y="0"/>
                  </a:moveTo>
                  <a:lnTo>
                    <a:pt x="413" y="0"/>
                  </a:lnTo>
                  <a:lnTo>
                    <a:pt x="413" y="20"/>
                  </a:lnTo>
                  <a:lnTo>
                    <a:pt x="413" y="21"/>
                  </a:lnTo>
                  <a:lnTo>
                    <a:pt x="410" y="22"/>
                  </a:lnTo>
                  <a:lnTo>
                    <a:pt x="405" y="24"/>
                  </a:lnTo>
                  <a:lnTo>
                    <a:pt x="394" y="25"/>
                  </a:lnTo>
                  <a:lnTo>
                    <a:pt x="363" y="33"/>
                  </a:lnTo>
                  <a:lnTo>
                    <a:pt x="51" y="33"/>
                  </a:lnTo>
                  <a:lnTo>
                    <a:pt x="20" y="25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9">
              <a:extLst>
                <a:ext uri="{FF2B5EF4-FFF2-40B4-BE49-F238E27FC236}">
                  <a16:creationId xmlns:a16="http://schemas.microsoft.com/office/drawing/2014/main" id="{899CA432-BC65-4650-A445-1AABFC498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763" y="3806826"/>
              <a:ext cx="509588" cy="403225"/>
            </a:xfrm>
            <a:custGeom>
              <a:avLst/>
              <a:gdLst>
                <a:gd name="T0" fmla="*/ 41 w 321"/>
                <a:gd name="T1" fmla="*/ 36 h 254"/>
                <a:gd name="T2" fmla="*/ 41 w 321"/>
                <a:gd name="T3" fmla="*/ 223 h 254"/>
                <a:gd name="T4" fmla="*/ 279 w 321"/>
                <a:gd name="T5" fmla="*/ 223 h 254"/>
                <a:gd name="T6" fmla="*/ 279 w 321"/>
                <a:gd name="T7" fmla="*/ 36 h 254"/>
                <a:gd name="T8" fmla="*/ 41 w 321"/>
                <a:gd name="T9" fmla="*/ 36 h 254"/>
                <a:gd name="T10" fmla="*/ 7 w 321"/>
                <a:gd name="T11" fmla="*/ 0 h 254"/>
                <a:gd name="T12" fmla="*/ 314 w 321"/>
                <a:gd name="T13" fmla="*/ 0 h 254"/>
                <a:gd name="T14" fmla="*/ 316 w 321"/>
                <a:gd name="T15" fmla="*/ 1 h 254"/>
                <a:gd name="T16" fmla="*/ 319 w 321"/>
                <a:gd name="T17" fmla="*/ 2 h 254"/>
                <a:gd name="T18" fmla="*/ 320 w 321"/>
                <a:gd name="T19" fmla="*/ 5 h 254"/>
                <a:gd name="T20" fmla="*/ 321 w 321"/>
                <a:gd name="T21" fmla="*/ 8 h 254"/>
                <a:gd name="T22" fmla="*/ 321 w 321"/>
                <a:gd name="T23" fmla="*/ 254 h 254"/>
                <a:gd name="T24" fmla="*/ 0 w 321"/>
                <a:gd name="T25" fmla="*/ 254 h 254"/>
                <a:gd name="T26" fmla="*/ 0 w 321"/>
                <a:gd name="T27" fmla="*/ 8 h 254"/>
                <a:gd name="T28" fmla="*/ 0 w 321"/>
                <a:gd name="T29" fmla="*/ 5 h 254"/>
                <a:gd name="T30" fmla="*/ 2 w 321"/>
                <a:gd name="T31" fmla="*/ 2 h 254"/>
                <a:gd name="T32" fmla="*/ 4 w 321"/>
                <a:gd name="T33" fmla="*/ 1 h 254"/>
                <a:gd name="T34" fmla="*/ 7 w 321"/>
                <a:gd name="T35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1" h="254">
                  <a:moveTo>
                    <a:pt x="41" y="36"/>
                  </a:moveTo>
                  <a:lnTo>
                    <a:pt x="41" y="223"/>
                  </a:lnTo>
                  <a:lnTo>
                    <a:pt x="279" y="223"/>
                  </a:lnTo>
                  <a:lnTo>
                    <a:pt x="279" y="36"/>
                  </a:lnTo>
                  <a:lnTo>
                    <a:pt x="41" y="36"/>
                  </a:lnTo>
                  <a:close/>
                  <a:moveTo>
                    <a:pt x="7" y="0"/>
                  </a:moveTo>
                  <a:lnTo>
                    <a:pt x="314" y="0"/>
                  </a:lnTo>
                  <a:lnTo>
                    <a:pt x="316" y="1"/>
                  </a:lnTo>
                  <a:lnTo>
                    <a:pt x="319" y="2"/>
                  </a:lnTo>
                  <a:lnTo>
                    <a:pt x="320" y="5"/>
                  </a:lnTo>
                  <a:lnTo>
                    <a:pt x="321" y="8"/>
                  </a:lnTo>
                  <a:lnTo>
                    <a:pt x="321" y="254"/>
                  </a:lnTo>
                  <a:lnTo>
                    <a:pt x="0" y="254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54" name="Icoon envelopje">
            <a:extLst>
              <a:ext uri="{FF2B5EF4-FFF2-40B4-BE49-F238E27FC236}">
                <a16:creationId xmlns:a16="http://schemas.microsoft.com/office/drawing/2014/main" id="{B871A015-52C8-4CBE-9FC0-507A29933D5F}"/>
              </a:ext>
            </a:extLst>
          </p:cNvPr>
          <p:cNvGrpSpPr>
            <a:grpSpLocks/>
          </p:cNvGrpSpPr>
          <p:nvPr/>
        </p:nvGrpSpPr>
        <p:grpSpPr>
          <a:xfrm>
            <a:off x="1185645" y="3985199"/>
            <a:ext cx="277970" cy="200704"/>
            <a:chOff x="2487613" y="1470026"/>
            <a:chExt cx="468313" cy="338138"/>
          </a:xfrm>
        </p:grpSpPr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01E2A7A0-86EE-46F9-9365-648870B02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126" y="1654176"/>
              <a:ext cx="393700" cy="153988"/>
            </a:xfrm>
            <a:custGeom>
              <a:avLst/>
              <a:gdLst>
                <a:gd name="T0" fmla="*/ 103 w 248"/>
                <a:gd name="T1" fmla="*/ 0 h 97"/>
                <a:gd name="T2" fmla="*/ 125 w 248"/>
                <a:gd name="T3" fmla="*/ 16 h 97"/>
                <a:gd name="T4" fmla="*/ 145 w 248"/>
                <a:gd name="T5" fmla="*/ 0 h 97"/>
                <a:gd name="T6" fmla="*/ 248 w 248"/>
                <a:gd name="T7" fmla="*/ 97 h 97"/>
                <a:gd name="T8" fmla="*/ 0 w 248"/>
                <a:gd name="T9" fmla="*/ 97 h 97"/>
                <a:gd name="T10" fmla="*/ 103 w 248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97">
                  <a:moveTo>
                    <a:pt x="103" y="0"/>
                  </a:moveTo>
                  <a:lnTo>
                    <a:pt x="125" y="16"/>
                  </a:lnTo>
                  <a:lnTo>
                    <a:pt x="145" y="0"/>
                  </a:lnTo>
                  <a:lnTo>
                    <a:pt x="248" y="97"/>
                  </a:lnTo>
                  <a:lnTo>
                    <a:pt x="0" y="97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2CB8D0A3-8A94-42D8-918C-CDE1A12DA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613" y="1474788"/>
              <a:ext cx="179388" cy="330200"/>
            </a:xfrm>
            <a:custGeom>
              <a:avLst/>
              <a:gdLst>
                <a:gd name="T0" fmla="*/ 1 w 113"/>
                <a:gd name="T1" fmla="*/ 0 h 208"/>
                <a:gd name="T2" fmla="*/ 113 w 113"/>
                <a:gd name="T3" fmla="*/ 103 h 208"/>
                <a:gd name="T4" fmla="*/ 1 w 113"/>
                <a:gd name="T5" fmla="*/ 208 h 208"/>
                <a:gd name="T6" fmla="*/ 0 w 113"/>
                <a:gd name="T7" fmla="*/ 202 h 208"/>
                <a:gd name="T8" fmla="*/ 0 w 113"/>
                <a:gd name="T9" fmla="*/ 6 h 208"/>
                <a:gd name="T10" fmla="*/ 0 w 113"/>
                <a:gd name="T11" fmla="*/ 3 h 208"/>
                <a:gd name="T12" fmla="*/ 1 w 113"/>
                <a:gd name="T1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208">
                  <a:moveTo>
                    <a:pt x="1" y="0"/>
                  </a:moveTo>
                  <a:lnTo>
                    <a:pt x="113" y="103"/>
                  </a:lnTo>
                  <a:lnTo>
                    <a:pt x="1" y="208"/>
                  </a:lnTo>
                  <a:lnTo>
                    <a:pt x="0" y="202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5A2FF76B-77EE-4714-A011-25DABE711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1" y="1474788"/>
              <a:ext cx="180975" cy="330200"/>
            </a:xfrm>
            <a:custGeom>
              <a:avLst/>
              <a:gdLst>
                <a:gd name="T0" fmla="*/ 113 w 114"/>
                <a:gd name="T1" fmla="*/ 0 h 208"/>
                <a:gd name="T2" fmla="*/ 114 w 114"/>
                <a:gd name="T3" fmla="*/ 3 h 208"/>
                <a:gd name="T4" fmla="*/ 114 w 114"/>
                <a:gd name="T5" fmla="*/ 6 h 208"/>
                <a:gd name="T6" fmla="*/ 114 w 114"/>
                <a:gd name="T7" fmla="*/ 202 h 208"/>
                <a:gd name="T8" fmla="*/ 114 w 114"/>
                <a:gd name="T9" fmla="*/ 208 h 208"/>
                <a:gd name="T10" fmla="*/ 0 w 114"/>
                <a:gd name="T11" fmla="*/ 103 h 208"/>
                <a:gd name="T12" fmla="*/ 113 w 114"/>
                <a:gd name="T1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208">
                  <a:moveTo>
                    <a:pt x="113" y="0"/>
                  </a:moveTo>
                  <a:lnTo>
                    <a:pt x="114" y="3"/>
                  </a:lnTo>
                  <a:lnTo>
                    <a:pt x="114" y="6"/>
                  </a:lnTo>
                  <a:lnTo>
                    <a:pt x="114" y="202"/>
                  </a:lnTo>
                  <a:lnTo>
                    <a:pt x="114" y="208"/>
                  </a:lnTo>
                  <a:lnTo>
                    <a:pt x="0" y="103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AE2BEB0B-0C99-409D-875F-3C9730C02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126" y="1470026"/>
              <a:ext cx="393700" cy="177800"/>
            </a:xfrm>
            <a:custGeom>
              <a:avLst/>
              <a:gdLst>
                <a:gd name="T0" fmla="*/ 0 w 248"/>
                <a:gd name="T1" fmla="*/ 0 h 112"/>
                <a:gd name="T2" fmla="*/ 248 w 248"/>
                <a:gd name="T3" fmla="*/ 0 h 112"/>
                <a:gd name="T4" fmla="*/ 145 w 248"/>
                <a:gd name="T5" fmla="*/ 96 h 112"/>
                <a:gd name="T6" fmla="*/ 132 w 248"/>
                <a:gd name="T7" fmla="*/ 106 h 112"/>
                <a:gd name="T8" fmla="*/ 125 w 248"/>
                <a:gd name="T9" fmla="*/ 112 h 112"/>
                <a:gd name="T10" fmla="*/ 117 w 248"/>
                <a:gd name="T11" fmla="*/ 106 h 112"/>
                <a:gd name="T12" fmla="*/ 103 w 248"/>
                <a:gd name="T13" fmla="*/ 96 h 112"/>
                <a:gd name="T14" fmla="*/ 0 w 248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8" h="112">
                  <a:moveTo>
                    <a:pt x="0" y="0"/>
                  </a:moveTo>
                  <a:lnTo>
                    <a:pt x="248" y="0"/>
                  </a:lnTo>
                  <a:lnTo>
                    <a:pt x="145" y="96"/>
                  </a:lnTo>
                  <a:lnTo>
                    <a:pt x="132" y="106"/>
                  </a:lnTo>
                  <a:lnTo>
                    <a:pt x="125" y="112"/>
                  </a:lnTo>
                  <a:lnTo>
                    <a:pt x="117" y="106"/>
                  </a:lnTo>
                  <a:lnTo>
                    <a:pt x="103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53" name="Icoon buste">
            <a:extLst>
              <a:ext uri="{FF2B5EF4-FFF2-40B4-BE49-F238E27FC236}">
                <a16:creationId xmlns:a16="http://schemas.microsoft.com/office/drawing/2014/main" id="{605A9FB4-8401-405B-8FE9-FA7438AB46CA}"/>
              </a:ext>
            </a:extLst>
          </p:cNvPr>
          <p:cNvSpPr>
            <a:spLocks/>
          </p:cNvSpPr>
          <p:nvPr/>
        </p:nvSpPr>
        <p:spPr bwMode="auto">
          <a:xfrm>
            <a:off x="1186518" y="3436570"/>
            <a:ext cx="276224" cy="267992"/>
          </a:xfrm>
          <a:custGeom>
            <a:avLst/>
            <a:gdLst>
              <a:gd name="T0" fmla="*/ 152 w 302"/>
              <a:gd name="T1" fmla="*/ 0 h 293"/>
              <a:gd name="T2" fmla="*/ 170 w 302"/>
              <a:gd name="T3" fmla="*/ 2 h 293"/>
              <a:gd name="T4" fmla="*/ 188 w 302"/>
              <a:gd name="T5" fmla="*/ 9 h 293"/>
              <a:gd name="T6" fmla="*/ 202 w 302"/>
              <a:gd name="T7" fmla="*/ 20 h 293"/>
              <a:gd name="T8" fmla="*/ 212 w 302"/>
              <a:gd name="T9" fmla="*/ 35 h 293"/>
              <a:gd name="T10" fmla="*/ 218 w 302"/>
              <a:gd name="T11" fmla="*/ 53 h 293"/>
              <a:gd name="T12" fmla="*/ 220 w 302"/>
              <a:gd name="T13" fmla="*/ 73 h 293"/>
              <a:gd name="T14" fmla="*/ 220 w 302"/>
              <a:gd name="T15" fmla="*/ 94 h 293"/>
              <a:gd name="T16" fmla="*/ 218 w 302"/>
              <a:gd name="T17" fmla="*/ 115 h 293"/>
              <a:gd name="T18" fmla="*/ 211 w 302"/>
              <a:gd name="T19" fmla="*/ 135 h 293"/>
              <a:gd name="T20" fmla="*/ 201 w 302"/>
              <a:gd name="T21" fmla="*/ 152 h 293"/>
              <a:gd name="T22" fmla="*/ 192 w 302"/>
              <a:gd name="T23" fmla="*/ 164 h 293"/>
              <a:gd name="T24" fmla="*/ 188 w 302"/>
              <a:gd name="T25" fmla="*/ 173 h 293"/>
              <a:gd name="T26" fmla="*/ 187 w 302"/>
              <a:gd name="T27" fmla="*/ 180 h 293"/>
              <a:gd name="T28" fmla="*/ 188 w 302"/>
              <a:gd name="T29" fmla="*/ 185 h 293"/>
              <a:gd name="T30" fmla="*/ 189 w 302"/>
              <a:gd name="T31" fmla="*/ 188 h 293"/>
              <a:gd name="T32" fmla="*/ 189 w 302"/>
              <a:gd name="T33" fmla="*/ 189 h 293"/>
              <a:gd name="T34" fmla="*/ 201 w 302"/>
              <a:gd name="T35" fmla="*/ 201 h 293"/>
              <a:gd name="T36" fmla="*/ 214 w 302"/>
              <a:gd name="T37" fmla="*/ 208 h 293"/>
              <a:gd name="T38" fmla="*/ 228 w 302"/>
              <a:gd name="T39" fmla="*/ 214 h 293"/>
              <a:gd name="T40" fmla="*/ 242 w 302"/>
              <a:gd name="T41" fmla="*/ 217 h 293"/>
              <a:gd name="T42" fmla="*/ 256 w 302"/>
              <a:gd name="T43" fmla="*/ 220 h 293"/>
              <a:gd name="T44" fmla="*/ 270 w 302"/>
              <a:gd name="T45" fmla="*/ 225 h 293"/>
              <a:gd name="T46" fmla="*/ 282 w 302"/>
              <a:gd name="T47" fmla="*/ 231 h 293"/>
              <a:gd name="T48" fmla="*/ 291 w 302"/>
              <a:gd name="T49" fmla="*/ 241 h 293"/>
              <a:gd name="T50" fmla="*/ 297 w 302"/>
              <a:gd name="T51" fmla="*/ 252 h 293"/>
              <a:gd name="T52" fmla="*/ 300 w 302"/>
              <a:gd name="T53" fmla="*/ 264 h 293"/>
              <a:gd name="T54" fmla="*/ 302 w 302"/>
              <a:gd name="T55" fmla="*/ 274 h 293"/>
              <a:gd name="T56" fmla="*/ 302 w 302"/>
              <a:gd name="T57" fmla="*/ 284 h 293"/>
              <a:gd name="T58" fmla="*/ 302 w 302"/>
              <a:gd name="T59" fmla="*/ 291 h 293"/>
              <a:gd name="T60" fmla="*/ 301 w 302"/>
              <a:gd name="T61" fmla="*/ 293 h 293"/>
              <a:gd name="T62" fmla="*/ 2 w 302"/>
              <a:gd name="T63" fmla="*/ 293 h 293"/>
              <a:gd name="T64" fmla="*/ 2 w 302"/>
              <a:gd name="T65" fmla="*/ 291 h 293"/>
              <a:gd name="T66" fmla="*/ 0 w 302"/>
              <a:gd name="T67" fmla="*/ 284 h 293"/>
              <a:gd name="T68" fmla="*/ 2 w 302"/>
              <a:gd name="T69" fmla="*/ 274 h 293"/>
              <a:gd name="T70" fmla="*/ 3 w 302"/>
              <a:gd name="T71" fmla="*/ 264 h 293"/>
              <a:gd name="T72" fmla="*/ 6 w 302"/>
              <a:gd name="T73" fmla="*/ 252 h 293"/>
              <a:gd name="T74" fmla="*/ 12 w 302"/>
              <a:gd name="T75" fmla="*/ 241 h 293"/>
              <a:gd name="T76" fmla="*/ 22 w 302"/>
              <a:gd name="T77" fmla="*/ 231 h 293"/>
              <a:gd name="T78" fmla="*/ 34 w 302"/>
              <a:gd name="T79" fmla="*/ 225 h 293"/>
              <a:gd name="T80" fmla="*/ 47 w 302"/>
              <a:gd name="T81" fmla="*/ 220 h 293"/>
              <a:gd name="T82" fmla="*/ 61 w 302"/>
              <a:gd name="T83" fmla="*/ 217 h 293"/>
              <a:gd name="T84" fmla="*/ 75 w 302"/>
              <a:gd name="T85" fmla="*/ 214 h 293"/>
              <a:gd name="T86" fmla="*/ 89 w 302"/>
              <a:gd name="T87" fmla="*/ 208 h 293"/>
              <a:gd name="T88" fmla="*/ 102 w 302"/>
              <a:gd name="T89" fmla="*/ 201 h 293"/>
              <a:gd name="T90" fmla="*/ 114 w 302"/>
              <a:gd name="T91" fmla="*/ 189 h 293"/>
              <a:gd name="T92" fmla="*/ 115 w 302"/>
              <a:gd name="T93" fmla="*/ 188 h 293"/>
              <a:gd name="T94" fmla="*/ 116 w 302"/>
              <a:gd name="T95" fmla="*/ 185 h 293"/>
              <a:gd name="T96" fmla="*/ 116 w 302"/>
              <a:gd name="T97" fmla="*/ 180 h 293"/>
              <a:gd name="T98" fmla="*/ 115 w 302"/>
              <a:gd name="T99" fmla="*/ 173 h 293"/>
              <a:gd name="T100" fmla="*/ 111 w 302"/>
              <a:gd name="T101" fmla="*/ 164 h 293"/>
              <a:gd name="T102" fmla="*/ 102 w 302"/>
              <a:gd name="T103" fmla="*/ 152 h 293"/>
              <a:gd name="T104" fmla="*/ 92 w 302"/>
              <a:gd name="T105" fmla="*/ 135 h 293"/>
              <a:gd name="T106" fmla="*/ 86 w 302"/>
              <a:gd name="T107" fmla="*/ 115 h 293"/>
              <a:gd name="T108" fmla="*/ 83 w 302"/>
              <a:gd name="T109" fmla="*/ 94 h 293"/>
              <a:gd name="T110" fmla="*/ 83 w 302"/>
              <a:gd name="T111" fmla="*/ 73 h 293"/>
              <a:gd name="T112" fmla="*/ 85 w 302"/>
              <a:gd name="T113" fmla="*/ 53 h 293"/>
              <a:gd name="T114" fmla="*/ 91 w 302"/>
              <a:gd name="T115" fmla="*/ 35 h 293"/>
              <a:gd name="T116" fmla="*/ 102 w 302"/>
              <a:gd name="T117" fmla="*/ 20 h 293"/>
              <a:gd name="T118" fmla="*/ 116 w 302"/>
              <a:gd name="T119" fmla="*/ 9 h 293"/>
              <a:gd name="T120" fmla="*/ 134 w 302"/>
              <a:gd name="T121" fmla="*/ 2 h 293"/>
              <a:gd name="T122" fmla="*/ 152 w 302"/>
              <a:gd name="T123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02" h="293">
                <a:moveTo>
                  <a:pt x="152" y="0"/>
                </a:moveTo>
                <a:lnTo>
                  <a:pt x="170" y="2"/>
                </a:lnTo>
                <a:lnTo>
                  <a:pt x="188" y="9"/>
                </a:lnTo>
                <a:lnTo>
                  <a:pt x="202" y="20"/>
                </a:lnTo>
                <a:lnTo>
                  <a:pt x="212" y="35"/>
                </a:lnTo>
                <a:lnTo>
                  <a:pt x="218" y="53"/>
                </a:lnTo>
                <a:lnTo>
                  <a:pt x="220" y="73"/>
                </a:lnTo>
                <a:lnTo>
                  <a:pt x="220" y="94"/>
                </a:lnTo>
                <a:lnTo>
                  <a:pt x="218" y="115"/>
                </a:lnTo>
                <a:lnTo>
                  <a:pt x="211" y="135"/>
                </a:lnTo>
                <a:lnTo>
                  <a:pt x="201" y="152"/>
                </a:lnTo>
                <a:lnTo>
                  <a:pt x="192" y="164"/>
                </a:lnTo>
                <a:lnTo>
                  <a:pt x="188" y="173"/>
                </a:lnTo>
                <a:lnTo>
                  <a:pt x="187" y="180"/>
                </a:lnTo>
                <a:lnTo>
                  <a:pt x="188" y="185"/>
                </a:lnTo>
                <a:lnTo>
                  <a:pt x="189" y="188"/>
                </a:lnTo>
                <a:lnTo>
                  <a:pt x="189" y="189"/>
                </a:lnTo>
                <a:lnTo>
                  <a:pt x="201" y="201"/>
                </a:lnTo>
                <a:lnTo>
                  <a:pt x="214" y="208"/>
                </a:lnTo>
                <a:lnTo>
                  <a:pt x="228" y="214"/>
                </a:lnTo>
                <a:lnTo>
                  <a:pt x="242" y="217"/>
                </a:lnTo>
                <a:lnTo>
                  <a:pt x="256" y="220"/>
                </a:lnTo>
                <a:lnTo>
                  <a:pt x="270" y="225"/>
                </a:lnTo>
                <a:lnTo>
                  <a:pt x="282" y="231"/>
                </a:lnTo>
                <a:lnTo>
                  <a:pt x="291" y="241"/>
                </a:lnTo>
                <a:lnTo>
                  <a:pt x="297" y="252"/>
                </a:lnTo>
                <a:lnTo>
                  <a:pt x="300" y="264"/>
                </a:lnTo>
                <a:lnTo>
                  <a:pt x="302" y="274"/>
                </a:lnTo>
                <a:lnTo>
                  <a:pt x="302" y="284"/>
                </a:lnTo>
                <a:lnTo>
                  <a:pt x="302" y="291"/>
                </a:lnTo>
                <a:lnTo>
                  <a:pt x="301" y="293"/>
                </a:lnTo>
                <a:lnTo>
                  <a:pt x="2" y="293"/>
                </a:lnTo>
                <a:lnTo>
                  <a:pt x="2" y="291"/>
                </a:lnTo>
                <a:lnTo>
                  <a:pt x="0" y="284"/>
                </a:lnTo>
                <a:lnTo>
                  <a:pt x="2" y="274"/>
                </a:lnTo>
                <a:lnTo>
                  <a:pt x="3" y="264"/>
                </a:lnTo>
                <a:lnTo>
                  <a:pt x="6" y="252"/>
                </a:lnTo>
                <a:lnTo>
                  <a:pt x="12" y="241"/>
                </a:lnTo>
                <a:lnTo>
                  <a:pt x="22" y="231"/>
                </a:lnTo>
                <a:lnTo>
                  <a:pt x="34" y="225"/>
                </a:lnTo>
                <a:lnTo>
                  <a:pt x="47" y="220"/>
                </a:lnTo>
                <a:lnTo>
                  <a:pt x="61" y="217"/>
                </a:lnTo>
                <a:lnTo>
                  <a:pt x="75" y="214"/>
                </a:lnTo>
                <a:lnTo>
                  <a:pt x="89" y="208"/>
                </a:lnTo>
                <a:lnTo>
                  <a:pt x="102" y="201"/>
                </a:lnTo>
                <a:lnTo>
                  <a:pt x="114" y="189"/>
                </a:lnTo>
                <a:lnTo>
                  <a:pt x="115" y="188"/>
                </a:lnTo>
                <a:lnTo>
                  <a:pt x="116" y="185"/>
                </a:lnTo>
                <a:lnTo>
                  <a:pt x="116" y="180"/>
                </a:lnTo>
                <a:lnTo>
                  <a:pt x="115" y="173"/>
                </a:lnTo>
                <a:lnTo>
                  <a:pt x="111" y="164"/>
                </a:lnTo>
                <a:lnTo>
                  <a:pt x="102" y="152"/>
                </a:lnTo>
                <a:lnTo>
                  <a:pt x="92" y="135"/>
                </a:lnTo>
                <a:lnTo>
                  <a:pt x="86" y="115"/>
                </a:lnTo>
                <a:lnTo>
                  <a:pt x="83" y="94"/>
                </a:lnTo>
                <a:lnTo>
                  <a:pt x="83" y="73"/>
                </a:lnTo>
                <a:lnTo>
                  <a:pt x="85" y="53"/>
                </a:lnTo>
                <a:lnTo>
                  <a:pt x="91" y="35"/>
                </a:lnTo>
                <a:lnTo>
                  <a:pt x="102" y="20"/>
                </a:lnTo>
                <a:lnTo>
                  <a:pt x="116" y="9"/>
                </a:lnTo>
                <a:lnTo>
                  <a:pt x="134" y="2"/>
                </a:lnTo>
                <a:lnTo>
                  <a:pt x="15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33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7D1AD16-9485-44C2-A5A4-917C6F84F8D3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/>
        <p:txBody>
          <a:bodyPr/>
          <a:lstStyle/>
          <a:p>
            <a:r>
              <a:rPr lang="en-GB" dirty="0"/>
              <a:t>Driving innovation together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3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354AB1FF-9691-5040-BB7E-6CE0C6AE339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8" r="19728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3F8ADC-7AB1-47B3-B769-2113313E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Max: An introduction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FF4465B-0C93-425A-B122-47E652964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GB" dirty="0"/>
              <a:t>Works for SURF, the Dutch NREN</a:t>
            </a:r>
          </a:p>
          <a:p>
            <a:r>
              <a:rPr lang="en-GB" dirty="0"/>
              <a:t>Technical product manager</a:t>
            </a:r>
          </a:p>
          <a:p>
            <a:r>
              <a:rPr lang="en-GB" dirty="0"/>
              <a:t>‘Obsessed’ with measuring usage ;-)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5DB85565-F756-E64D-BC5F-0D95ED5053B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EC4B0EF-C12D-8E45-8A39-2F10BEF003C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D44424A-D56A-4174-B37C-9C487C2CD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421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980231-AB77-1044-9985-EB39DCBE6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2B2142D-7A7E-6744-8751-26C6C0568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GB" dirty="0"/>
              <a:t>SURF metrics</a:t>
            </a:r>
          </a:p>
          <a:p>
            <a:r>
              <a:rPr lang="en-GB" dirty="0"/>
              <a:t>Current measurement setup</a:t>
            </a:r>
          </a:p>
          <a:p>
            <a:r>
              <a:rPr lang="en-GB" dirty="0"/>
              <a:t>Why streaming</a:t>
            </a:r>
          </a:p>
          <a:p>
            <a:r>
              <a:rPr lang="en-GB" dirty="0"/>
              <a:t>Our experiences with streaming telemetry at scale</a:t>
            </a:r>
          </a:p>
          <a:p>
            <a:pPr lvl="1"/>
            <a:r>
              <a:rPr lang="en-GB" dirty="0"/>
              <a:t>Native JTI</a:t>
            </a:r>
          </a:p>
          <a:p>
            <a:pPr lvl="1"/>
            <a:r>
              <a:rPr lang="en-GB" dirty="0" err="1"/>
              <a:t>Openconfig</a:t>
            </a:r>
            <a:r>
              <a:rPr lang="en-GB" dirty="0"/>
              <a:t> Telemetry (Work in Progress)</a:t>
            </a:r>
          </a:p>
          <a:p>
            <a:r>
              <a:rPr lang="en-GB" dirty="0"/>
              <a:t>Work to be done as a replacement technology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31BB39D-7330-B846-A674-E98F8FCE6BE9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B7A80DC-0F5C-D841-ADC6-CF0D48F4E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476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CC3A8EB8-DE37-414C-AD98-FA032D2E4DD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" r="-2" b="-2"/>
          <a:stretch/>
        </p:blipFill>
        <p:spPr>
          <a:xfrm>
            <a:off x="6227400" y="259477"/>
            <a:ext cx="6078361" cy="6526464"/>
          </a:xfr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91F3598-0065-4E38-BEFB-95F906D26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64" y="272177"/>
            <a:ext cx="5424706" cy="600744"/>
          </a:xfrm>
        </p:spPr>
        <p:txBody>
          <a:bodyPr anchor="t">
            <a:normAutofit/>
          </a:bodyPr>
          <a:lstStyle/>
          <a:p>
            <a:r>
              <a:rPr lang="en-GB" sz="2700"/>
              <a:t>The SURF Network: An introduction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13A190F-EBAD-40A2-8978-19D6E078F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3133" y="1396613"/>
            <a:ext cx="5424706" cy="4469349"/>
          </a:xfrm>
        </p:spPr>
        <p:txBody>
          <a:bodyPr>
            <a:normAutofit/>
          </a:bodyPr>
          <a:lstStyle/>
          <a:p>
            <a:r>
              <a:rPr lang="en-GB" dirty="0"/>
              <a:t>Current version (SURFnet8) started rollout in 2019</a:t>
            </a:r>
          </a:p>
          <a:p>
            <a:r>
              <a:rPr lang="en-GB" dirty="0"/>
              <a:t>Last customer service migrated December 2020</a:t>
            </a:r>
          </a:p>
          <a:p>
            <a:r>
              <a:rPr lang="en-GB" dirty="0"/>
              <a:t>Fully automated &amp; orchestrated from router to  CMDB</a:t>
            </a:r>
          </a:p>
          <a:p>
            <a:r>
              <a:rPr lang="en-GB" dirty="0"/>
              <a:t>Currently 433 devices</a:t>
            </a:r>
          </a:p>
          <a:p>
            <a:r>
              <a:rPr lang="en-GB" dirty="0"/>
              <a:t>Juniper</a:t>
            </a:r>
          </a:p>
          <a:p>
            <a:r>
              <a:rPr lang="en-GB" dirty="0"/>
              <a:t>IP peaks at almost 300Gb/sec</a:t>
            </a:r>
          </a:p>
          <a:p>
            <a:r>
              <a:rPr lang="en-GB" dirty="0"/>
              <a:t>Layer2 circuits peaks at 340Gb/sec</a:t>
            </a:r>
          </a:p>
          <a:p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E65DA1D-5F2D-35DC-034A-131154D8FF91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FD5C9401-B682-653F-F548-B3CEF5E9F035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0987512" y="6122285"/>
            <a:ext cx="954000" cy="482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62A8B4-F20B-4D8F-A4F6-6A44DC62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AD0FE45-509C-4BDF-9EDE-64426F8DF3D2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10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73E9C928-C387-428A-99BA-E6EC51FE1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Measurement Infra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5BB5E6E3-754C-4884-B96C-F40B0C842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GB" dirty="0"/>
              <a:t>All Metrics stored in </a:t>
            </a:r>
            <a:r>
              <a:rPr lang="en-GB" dirty="0" err="1"/>
              <a:t>InfluxDB</a:t>
            </a:r>
            <a:r>
              <a:rPr lang="en-GB" dirty="0"/>
              <a:t> Enterprise</a:t>
            </a:r>
          </a:p>
          <a:p>
            <a:r>
              <a:rPr lang="en-GB" dirty="0"/>
              <a:t>SNMP collected by </a:t>
            </a:r>
            <a:r>
              <a:rPr lang="en-GB" dirty="0" err="1"/>
              <a:t>Telegraf</a:t>
            </a:r>
            <a:endParaRPr lang="en-GB" dirty="0"/>
          </a:p>
          <a:p>
            <a:r>
              <a:rPr lang="en-GB" dirty="0" err="1"/>
              <a:t>Kapacitor</a:t>
            </a:r>
            <a:r>
              <a:rPr lang="en-GB" dirty="0"/>
              <a:t> for metric transformations</a:t>
            </a:r>
          </a:p>
          <a:p>
            <a:r>
              <a:rPr lang="en-GB" dirty="0" err="1"/>
              <a:t>Telegraf</a:t>
            </a:r>
            <a:r>
              <a:rPr lang="en-GB" dirty="0"/>
              <a:t> extracts metadata and stores in tags</a:t>
            </a:r>
          </a:p>
          <a:p>
            <a:pPr lvl="1"/>
            <a:r>
              <a:rPr lang="en-GB" dirty="0"/>
              <a:t>Subscription ID</a:t>
            </a:r>
          </a:p>
          <a:p>
            <a:pPr lvl="1"/>
            <a:r>
              <a:rPr lang="en-GB" dirty="0"/>
              <a:t>Instance ID (Primary, Secondary)</a:t>
            </a:r>
          </a:p>
          <a:p>
            <a:pPr lvl="1"/>
            <a:r>
              <a:rPr lang="en-GB" dirty="0"/>
              <a:t>Service Type (EVPN, Customer IP, External IP)</a:t>
            </a:r>
          </a:p>
          <a:p>
            <a:r>
              <a:rPr lang="en-GB" dirty="0"/>
              <a:t>All data is directly queried by all these tags</a:t>
            </a:r>
          </a:p>
          <a:p>
            <a:endParaRPr lang="en-GB" dirty="0"/>
          </a:p>
          <a:p>
            <a:r>
              <a:rPr lang="en-GB" dirty="0"/>
              <a:t>Fully automated</a:t>
            </a:r>
          </a:p>
          <a:p>
            <a:r>
              <a:rPr lang="en-GB" dirty="0"/>
              <a:t>100% correct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15CAEE0-6A90-4F71-AE4C-FB8E3A7DF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9919A80-A788-D745-9B69-73F200E23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438"/>
            <a:ext cx="5985841" cy="4868484"/>
          </a:xfrm>
          <a:prstGeom prst="rect">
            <a:avLst/>
          </a:prstGeom>
        </p:spPr>
      </p:pic>
      <p:pic>
        <p:nvPicPr>
          <p:cNvPr id="15" name="Afbeelding 14" descr="Afbeelding met tekst, persoon, krant, menigte&#10;&#10;Automatisch gegenereerde beschrijving">
            <a:extLst>
              <a:ext uri="{FF2B5EF4-FFF2-40B4-BE49-F238E27FC236}">
                <a16:creationId xmlns:a16="http://schemas.microsoft.com/office/drawing/2014/main" id="{52214B1C-5D49-9B45-A1A2-A847CBA23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013" y="4476866"/>
            <a:ext cx="2335696" cy="233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5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0F9D25B-26D0-1241-8732-F1FFEAF8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en-GB" smtClean="0"/>
              <a:t>6</a:t>
            </a:fld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CD8A8EF-A0A5-4943-8961-B3410749E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experiments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Streaming </a:t>
            </a:r>
            <a:r>
              <a:rPr lang="nl-NL" dirty="0" err="1"/>
              <a:t>Telemetry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211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47DA0B-9A1F-6247-8D43-5F63B4FE9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Why</a:t>
            </a:r>
            <a:r>
              <a:rPr lang="nl-NL" dirty="0"/>
              <a:t> streaming?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31634B1-F5AD-934F-A072-C9B1D1937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SNMP </a:t>
            </a:r>
          </a:p>
          <a:p>
            <a:pPr lvl="1"/>
            <a:r>
              <a:rPr lang="en-US" dirty="0"/>
              <a:t>polling is inefficient</a:t>
            </a:r>
          </a:p>
          <a:p>
            <a:pPr lvl="1"/>
            <a:r>
              <a:rPr lang="en-US" dirty="0"/>
              <a:t>SNMP especially is inefficient</a:t>
            </a:r>
          </a:p>
          <a:p>
            <a:pPr lvl="1"/>
            <a:r>
              <a:rPr lang="en-US" dirty="0"/>
              <a:t>Creates significant load on each NE</a:t>
            </a:r>
          </a:p>
          <a:p>
            <a:pPr lvl="1"/>
            <a:r>
              <a:rPr lang="en-US" dirty="0"/>
              <a:t>resolution is low (@SURF 1 poll/minute)</a:t>
            </a:r>
          </a:p>
          <a:p>
            <a:r>
              <a:rPr lang="en-US" dirty="0"/>
              <a:t>Streaming</a:t>
            </a:r>
          </a:p>
          <a:p>
            <a:pPr lvl="1"/>
            <a:r>
              <a:rPr lang="en-US" dirty="0"/>
              <a:t>Focus on metrics</a:t>
            </a:r>
          </a:p>
          <a:p>
            <a:pPr lvl="1"/>
            <a:r>
              <a:rPr lang="en-US" dirty="0"/>
              <a:t>Highly structured data</a:t>
            </a:r>
          </a:p>
          <a:p>
            <a:pPr lvl="1"/>
            <a:r>
              <a:rPr lang="en-US" dirty="0"/>
              <a:t>Pushing metrics is efficient for the NE</a:t>
            </a:r>
          </a:p>
          <a:p>
            <a:pPr lvl="1"/>
            <a:r>
              <a:rPr lang="en-US" dirty="0"/>
              <a:t>High resolution of metrics (Juniper </a:t>
            </a:r>
            <a:r>
              <a:rPr lang="en-US" dirty="0" err="1"/>
              <a:t>upto</a:t>
            </a:r>
            <a:r>
              <a:rPr lang="en-US" dirty="0"/>
              <a:t> per second maybe higher?)</a:t>
            </a:r>
          </a:p>
          <a:p>
            <a:pPr lvl="1"/>
            <a:r>
              <a:rPr lang="en-US" dirty="0"/>
              <a:t>Not just traffic (unlike </a:t>
            </a:r>
            <a:r>
              <a:rPr lang="en-US" dirty="0" err="1"/>
              <a:t>sFlow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8BF77C9-30FE-7544-94D8-6BD4FCC16229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2CE964A-76E0-644A-9281-41400BE28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en-GB" smtClean="0"/>
              <a:t>7</a:t>
            </a:fld>
            <a:endParaRPr lang="en-GB" dirty="0"/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FF59EFBC-45C1-9743-8D2E-60BCC1B55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09" y="321940"/>
            <a:ext cx="7011228" cy="164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FA7AAE4-840C-8F46-A211-4417919CA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first ‘</a:t>
            </a:r>
            <a:r>
              <a:rPr lang="nl-NL" dirty="0" err="1"/>
              <a:t>attempt</a:t>
            </a:r>
            <a:r>
              <a:rPr lang="nl-NL" dirty="0"/>
              <a:t>’: native JTI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B1FFB78C-0C56-D14D-B8C6-65BABB644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Easy to deploy just a few config lines</a:t>
            </a:r>
          </a:p>
          <a:p>
            <a:r>
              <a:rPr lang="en-US" dirty="0"/>
              <a:t>UDP stream towards an IP/Port</a:t>
            </a:r>
          </a:p>
          <a:p>
            <a:r>
              <a:rPr lang="en-US" dirty="0"/>
              <a:t>No extra load on devices</a:t>
            </a:r>
          </a:p>
          <a:p>
            <a:endParaRPr lang="en-US" dirty="0"/>
          </a:p>
          <a:p>
            <a:r>
              <a:rPr lang="en-US" dirty="0" err="1"/>
              <a:t>Fluentd</a:t>
            </a:r>
            <a:endParaRPr lang="en-US" dirty="0"/>
          </a:p>
          <a:p>
            <a:pPr lvl="1"/>
            <a:r>
              <a:rPr lang="en-US" dirty="0"/>
              <a:t>Accepts data</a:t>
            </a:r>
          </a:p>
          <a:p>
            <a:pPr lvl="1"/>
            <a:r>
              <a:rPr lang="en-US" dirty="0"/>
              <a:t>Transform to </a:t>
            </a:r>
            <a:r>
              <a:rPr lang="en-US" dirty="0" err="1"/>
              <a:t>InfluxDB</a:t>
            </a:r>
            <a:r>
              <a:rPr lang="en-US" dirty="0"/>
              <a:t> stream and forwards</a:t>
            </a:r>
          </a:p>
          <a:p>
            <a:pPr lvl="1"/>
            <a:endParaRPr lang="en-US" dirty="0"/>
          </a:p>
          <a:p>
            <a:r>
              <a:rPr lang="en-US" dirty="0" err="1"/>
              <a:t>InfluxDB</a:t>
            </a:r>
            <a:endParaRPr lang="en-US" dirty="0"/>
          </a:p>
          <a:p>
            <a:pPr lvl="1"/>
            <a:r>
              <a:rPr lang="en-US" dirty="0"/>
              <a:t>Stores metrics</a:t>
            </a:r>
          </a:p>
          <a:p>
            <a:endParaRPr lang="en-US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2572251-435D-EA49-8AA5-D37ED1A32370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7D734E-FA32-6B44-8AB4-0304FC8F6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en-GB" smtClean="0"/>
              <a:t>8</a:t>
            </a:fld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A62B264-25B1-4E45-A288-B59ABCC9A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8959"/>
            <a:ext cx="5485117" cy="297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Afbeelding met buiten&#10;&#10;Automatisch gegenereerde beschrijving">
            <a:extLst>
              <a:ext uri="{FF2B5EF4-FFF2-40B4-BE49-F238E27FC236}">
                <a16:creationId xmlns:a16="http://schemas.microsoft.com/office/drawing/2014/main" id="{2D48ACDC-ADDD-2A4A-A056-BACDE3CB3CC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r="3441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5DFF74E-7C01-AB45-A611-91BEC2AA8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Scaling</a:t>
            </a:r>
            <a:r>
              <a:rPr lang="nl-NL" dirty="0"/>
              <a:t> up native JTI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96166828-9156-214A-ADCB-6497B8F2E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400+ NE’s emitting JTI per second</a:t>
            </a:r>
          </a:p>
          <a:p>
            <a:r>
              <a:rPr lang="en-US" dirty="0" err="1"/>
              <a:t>FluentD</a:t>
            </a:r>
            <a:r>
              <a:rPr lang="en-US" dirty="0"/>
              <a:t> = Ruby and Single threaded</a:t>
            </a:r>
          </a:p>
          <a:p>
            <a:r>
              <a:rPr lang="en-US" dirty="0"/>
              <a:t>So, we ended up using 16 </a:t>
            </a:r>
            <a:r>
              <a:rPr lang="en-US" dirty="0" err="1"/>
              <a:t>FluentD</a:t>
            </a:r>
            <a:r>
              <a:rPr lang="en-US" dirty="0"/>
              <a:t> instances with UDP load balancer</a:t>
            </a:r>
          </a:p>
          <a:p>
            <a:r>
              <a:rPr lang="en-US" dirty="0"/>
              <a:t>I never got </a:t>
            </a:r>
            <a:r>
              <a:rPr lang="en-US" dirty="0" err="1"/>
              <a:t>FluentD</a:t>
            </a:r>
            <a:r>
              <a:rPr lang="en-US" dirty="0"/>
              <a:t> to be </a:t>
            </a:r>
            <a:r>
              <a:rPr lang="en-US" dirty="0" err="1"/>
              <a:t>realy</a:t>
            </a:r>
            <a:r>
              <a:rPr lang="en-US" dirty="0"/>
              <a:t> stable</a:t>
            </a:r>
          </a:p>
          <a:p>
            <a:r>
              <a:rPr lang="en-US" dirty="0"/>
              <a:t>Plugin project seems abandoned</a:t>
            </a:r>
          </a:p>
          <a:p>
            <a:endParaRPr lang="en-US" dirty="0"/>
          </a:p>
          <a:p>
            <a:r>
              <a:rPr lang="en-US" dirty="0"/>
              <a:t>I did not test </a:t>
            </a:r>
            <a:r>
              <a:rPr lang="en-US" dirty="0" err="1"/>
              <a:t>logstash</a:t>
            </a:r>
            <a:endParaRPr lang="en-US" dirty="0"/>
          </a:p>
          <a:p>
            <a:r>
              <a:rPr lang="en-US" dirty="0" err="1"/>
              <a:t>Telegraf</a:t>
            </a:r>
            <a:r>
              <a:rPr lang="en-US" dirty="0"/>
              <a:t>: Native JTI plugin never ended up in the main project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7C68B42-95E5-D647-9A0B-7FF29C634F75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562E3E5-C4F2-2741-BE40-3BB678CD72AE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B94CF5B-F137-7043-A552-D683662C0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21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036e0a74f67ba7fba8b432fe1cbcb1e279f331"/>
  <p:tag name="JUTAG_EINDMACROS_PRESERVEGUIDES" val="1"/>
</p:tagLst>
</file>

<file path=ppt/theme/theme1.xml><?xml version="1.0" encoding="utf-8"?>
<a:theme xmlns:a="http://schemas.openxmlformats.org/drawingml/2006/main" name="SURF">
  <a:themeElements>
    <a:clrScheme name="Aangepast 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A7600"/>
      </a:accent1>
      <a:accent2>
        <a:srgbClr val="E03C31"/>
      </a:accent2>
      <a:accent3>
        <a:srgbClr val="0077C8"/>
      </a:accent3>
      <a:accent4>
        <a:srgbClr val="009F4D"/>
      </a:accent4>
      <a:accent5>
        <a:srgbClr val="FEDB00"/>
      </a:accent5>
      <a:accent6>
        <a:srgbClr val="772583"/>
      </a:accent6>
      <a:hlink>
        <a:srgbClr val="0077C8"/>
      </a:hlink>
      <a:folHlink>
        <a:srgbClr val="009F4D"/>
      </a:folHlink>
    </a:clrScheme>
    <a:fontScheme name="SUR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cap="all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 (EN) SURF.potx" id="{7041D33A-53D9-4D2B-BC9A-C782EBA45687}" vid="{6F92927F-993D-451A-991E-3964DFEA705F}"/>
    </a:ext>
  </a:extLst>
</a:theme>
</file>

<file path=ppt/theme/theme2.xml><?xml version="1.0" encoding="utf-8"?>
<a:theme xmlns:a="http://schemas.openxmlformats.org/drawingml/2006/main" name="Kantoorthema">
  <a:themeElements>
    <a:clrScheme name="Notes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A7600"/>
      </a:accent1>
      <a:accent2>
        <a:srgbClr val="E03C31"/>
      </a:accent2>
      <a:accent3>
        <a:srgbClr val="0077C8"/>
      </a:accent3>
      <a:accent4>
        <a:srgbClr val="009F4D"/>
      </a:accent4>
      <a:accent5>
        <a:srgbClr val="FEDB00"/>
      </a:accent5>
      <a:accent6>
        <a:srgbClr val="772583"/>
      </a:accent6>
      <a:hlink>
        <a:srgbClr val="0077C8"/>
      </a:hlink>
      <a:folHlink>
        <a:srgbClr val="009F4D"/>
      </a:folHlink>
    </a:clrScheme>
    <a:fontScheme name="Notes fonts">
      <a:majorFont>
        <a:latin typeface="Calibri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Handout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A7600"/>
      </a:accent1>
      <a:accent2>
        <a:srgbClr val="E03C31"/>
      </a:accent2>
      <a:accent3>
        <a:srgbClr val="0077C8"/>
      </a:accent3>
      <a:accent4>
        <a:srgbClr val="009F4D"/>
      </a:accent4>
      <a:accent5>
        <a:srgbClr val="FEDB00"/>
      </a:accent5>
      <a:accent6>
        <a:srgbClr val="772583"/>
      </a:accent6>
      <a:hlink>
        <a:srgbClr val="0077C8"/>
      </a:hlink>
      <a:folHlink>
        <a:srgbClr val="009F4D"/>
      </a:folHlink>
    </a:clrScheme>
    <a:fontScheme name="Handout fonts">
      <a:majorFont>
        <a:latin typeface="Calibri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SURF</Template>
  <TotalTime>409</TotalTime>
  <Words>593</Words>
  <Application>Microsoft Macintosh PowerPoint</Application>
  <PresentationFormat>Breedbeeld</PresentationFormat>
  <Paragraphs>130</Paragraphs>
  <Slides>15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8" baseType="lpstr">
      <vt:lpstr>Arial</vt:lpstr>
      <vt:lpstr>Calibri</vt:lpstr>
      <vt:lpstr>SURF</vt:lpstr>
      <vt:lpstr>PowerPoint-presentatie</vt:lpstr>
      <vt:lpstr>Max: An introduction</vt:lpstr>
      <vt:lpstr>Agenda</vt:lpstr>
      <vt:lpstr>The SURF Network: An introduction</vt:lpstr>
      <vt:lpstr>Measurement Infra</vt:lpstr>
      <vt:lpstr>Our experiments with Streaming Telemetry</vt:lpstr>
      <vt:lpstr>Why streaming?</vt:lpstr>
      <vt:lpstr>Our first ‘attempt’: native JTI</vt:lpstr>
      <vt:lpstr>Scaling up native JTI</vt:lpstr>
      <vt:lpstr>Our second ‘attempt’: Openconfig JTI</vt:lpstr>
      <vt:lpstr>Telegraf openconfig_JTI at scale</vt:lpstr>
      <vt:lpstr>But why no production yet?</vt:lpstr>
      <vt:lpstr>Next up</vt:lpstr>
      <vt:lpstr>PowerPoint-presentatie</vt:lpstr>
      <vt:lpstr>PowerPoint-presentatie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Max Mudde</dc:creator>
  <cp:keywords/>
  <dc:description>_x000d_
Template version 2.1 - 9 November 2018</dc:description>
  <cp:lastModifiedBy>Max Mudde</cp:lastModifiedBy>
  <cp:revision>5</cp:revision>
  <dcterms:created xsi:type="dcterms:W3CDTF">2022-04-05T07:00:49Z</dcterms:created>
  <dcterms:modified xsi:type="dcterms:W3CDTF">2022-04-06T08:53:00Z</dcterms:modified>
  <cp:category/>
</cp:coreProperties>
</file>